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0" r:id="rId3"/>
  </p:sldIdLst>
  <p:sldSz cx="9144000" cy="6858000" type="screen4x3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0093"/>
    <a:srgbClr val="660033"/>
    <a:srgbClr val="FF4747"/>
    <a:srgbClr val="FFCC66"/>
    <a:srgbClr val="FFCC00"/>
    <a:srgbClr val="DED900"/>
    <a:srgbClr val="F2EC00"/>
    <a:srgbClr val="FAF400"/>
    <a:srgbClr val="DBD600"/>
    <a:srgbClr val="A452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106" autoAdjust="0"/>
    <p:restoredTop sz="97727" autoAdjust="0"/>
  </p:normalViewPr>
  <p:slideViewPr>
    <p:cSldViewPr>
      <p:cViewPr varScale="1">
        <p:scale>
          <a:sx n="87" d="100"/>
          <a:sy n="87" d="100"/>
        </p:scale>
        <p:origin x="56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A5F211-C2E9-4065-9209-3C1B23A2ECF9}" type="datetimeFigureOut">
              <a:rPr lang="ru-RU" smtClean="0"/>
              <a:pPr/>
              <a:t>23.04.2024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3B912-143C-4307-AD2E-3818399D0B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A5F211-C2E9-4065-9209-3C1B23A2ECF9}" type="datetimeFigureOut">
              <a:rPr lang="ru-RU" smtClean="0"/>
              <a:pPr/>
              <a:t>23.04.2024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3B912-143C-4307-AD2E-3818399D0B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A5F211-C2E9-4065-9209-3C1B23A2ECF9}" type="datetimeFigureOut">
              <a:rPr lang="ru-RU" smtClean="0"/>
              <a:pPr/>
              <a:t>23.04.2024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3B912-143C-4307-AD2E-3818399D0B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A5F211-C2E9-4065-9209-3C1B23A2ECF9}" type="datetimeFigureOut">
              <a:rPr lang="ru-RU" smtClean="0"/>
              <a:pPr/>
              <a:t>23.04.2024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3B912-143C-4307-AD2E-3818399D0B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A5F211-C2E9-4065-9209-3C1B23A2ECF9}" type="datetimeFigureOut">
              <a:rPr lang="ru-RU" smtClean="0"/>
              <a:pPr/>
              <a:t>23.04.2024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3B912-143C-4307-AD2E-3818399D0B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A5F211-C2E9-4065-9209-3C1B23A2ECF9}" type="datetimeFigureOut">
              <a:rPr lang="ru-RU" smtClean="0"/>
              <a:pPr/>
              <a:t>23.04.2024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3B912-143C-4307-AD2E-3818399D0B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A5F211-C2E9-4065-9209-3C1B23A2ECF9}" type="datetimeFigureOut">
              <a:rPr lang="ru-RU" smtClean="0"/>
              <a:pPr/>
              <a:t>23.04.2024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3B912-143C-4307-AD2E-3818399D0B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A5F211-C2E9-4065-9209-3C1B23A2ECF9}" type="datetimeFigureOut">
              <a:rPr lang="ru-RU" smtClean="0"/>
              <a:pPr/>
              <a:t>23.04.2024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3B912-143C-4307-AD2E-3818399D0B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A5F211-C2E9-4065-9209-3C1B23A2ECF9}" type="datetimeFigureOut">
              <a:rPr lang="ru-RU" smtClean="0"/>
              <a:pPr/>
              <a:t>23.04.2024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3B912-143C-4307-AD2E-3818399D0B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A5F211-C2E9-4065-9209-3C1B23A2ECF9}" type="datetimeFigureOut">
              <a:rPr lang="ru-RU" smtClean="0"/>
              <a:pPr/>
              <a:t>23.04.2024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3B912-143C-4307-AD2E-3818399D0B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A5F211-C2E9-4065-9209-3C1B23A2ECF9}" type="datetimeFigureOut">
              <a:rPr lang="ru-RU" smtClean="0"/>
              <a:pPr/>
              <a:t>23.04.2024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3B912-143C-4307-AD2E-3818399D0B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A5F211-C2E9-4065-9209-3C1B23A2ECF9}" type="datetimeFigureOut">
              <a:rPr lang="ru-RU" smtClean="0"/>
              <a:pPr/>
              <a:t>23.04.2024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F3B912-143C-4307-AD2E-3818399D0BB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3"/>
          <p:cNvSpPr txBox="1">
            <a:spLocks/>
          </p:cNvSpPr>
          <p:nvPr/>
        </p:nvSpPr>
        <p:spPr>
          <a:xfrm>
            <a:off x="-152400" y="-228600"/>
            <a:ext cx="96012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800" b="1" i="1" dirty="0" smtClean="0">
                <a:ln w="6350" cmpd="sng">
                  <a:noFill/>
                  <a:prstDash val="solid"/>
                </a:ln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+mj-lt"/>
                <a:ea typeface="+mj-ea"/>
                <a:cs typeface="+mj-cs"/>
              </a:rPr>
              <a:t>Комитет по </a:t>
            </a:r>
            <a:r>
              <a:rPr kumimoji="0" lang="ru-RU" sz="2800" b="1" i="1" u="none" strike="noStrike" kern="1200" cap="none" spc="0" normalizeH="0" baseline="0" noProof="0" dirty="0" smtClean="0">
                <a:ln w="6350" cmpd="sng">
                  <a:noFill/>
                  <a:prstDash val="solid"/>
                </a:ln>
                <a:solidFill>
                  <a:schemeClr val="tx1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финансов МР «Нерчинский район </a:t>
            </a:r>
            <a:r>
              <a:rPr kumimoji="0" lang="ru-RU" sz="2800" b="1" i="1" u="none" strike="noStrike" kern="1200" cap="none" spc="0" normalizeH="0" baseline="0" noProof="0" dirty="0">
                <a:ln w="6350" cmpd="sng">
                  <a:noFill/>
                  <a:prstDash val="solid"/>
                </a:ln>
                <a:solidFill>
                  <a:schemeClr val="tx1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Забайкальского края</a:t>
            </a:r>
          </a:p>
        </p:txBody>
      </p:sp>
      <p:sp>
        <p:nvSpPr>
          <p:cNvPr id="13" name="Лента лицом вниз 12"/>
          <p:cNvSpPr/>
          <p:nvPr/>
        </p:nvSpPr>
        <p:spPr>
          <a:xfrm>
            <a:off x="6858000" y="6096000"/>
            <a:ext cx="2133600" cy="609600"/>
          </a:xfrm>
          <a:prstGeom prst="ribb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solidFill>
                  <a:schemeClr val="tx1"/>
                </a:solidFill>
              </a:rPr>
              <a:t>12</a:t>
            </a:r>
            <a:r>
              <a:rPr lang="en-US" b="1" i="1" dirty="0" smtClean="0">
                <a:solidFill>
                  <a:schemeClr val="tx1"/>
                </a:solidFill>
              </a:rPr>
              <a:t>МО</a:t>
            </a:r>
            <a:endParaRPr lang="ru-RU" b="1" i="1" dirty="0">
              <a:solidFill>
                <a:schemeClr val="tx1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152400" y="762000"/>
            <a:ext cx="883920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1" dirty="0"/>
              <a:t>Муниципальные образования </a:t>
            </a:r>
            <a:r>
              <a:rPr lang="ru-RU" sz="2400" b="1" i="1" u="sng" dirty="0"/>
              <a:t>с </a:t>
            </a:r>
            <a:r>
              <a:rPr lang="en-US" sz="2400" b="1" i="1" u="sng" dirty="0"/>
              <a:t>надлежащим</a:t>
            </a:r>
            <a:r>
              <a:rPr lang="ru-RU" sz="2400" b="1" i="1" u="sng" dirty="0"/>
              <a:t> качеством</a:t>
            </a:r>
            <a:r>
              <a:rPr lang="ru-RU" sz="2400" b="1" i="1" dirty="0"/>
              <a:t> </a:t>
            </a:r>
            <a:r>
              <a:rPr lang="en-US" sz="2400" b="1" i="1" dirty="0"/>
              <a:t> </a:t>
            </a:r>
            <a:r>
              <a:rPr lang="ru-RU" b="1" i="1" dirty="0"/>
              <a:t>управления муниципальными финансами за </a:t>
            </a:r>
            <a:r>
              <a:rPr lang="ru-RU" b="1" i="1" dirty="0" smtClean="0"/>
              <a:t>2023 </a:t>
            </a:r>
            <a:r>
              <a:rPr lang="ru-RU" b="1" i="1" dirty="0"/>
              <a:t>год</a:t>
            </a:r>
            <a:endParaRPr lang="ru-RU" dirty="0"/>
          </a:p>
        </p:txBody>
      </p:sp>
      <p:sp>
        <p:nvSpPr>
          <p:cNvPr id="11" name="Прямоугольник с двумя скругленными противолежащими углами 10"/>
          <p:cNvSpPr/>
          <p:nvPr/>
        </p:nvSpPr>
        <p:spPr>
          <a:xfrm>
            <a:off x="685800" y="1676400"/>
            <a:ext cx="4191000" cy="4572000"/>
          </a:xfrm>
          <a:prstGeom prst="round2DiagRect">
            <a:avLst/>
          </a:prstGeom>
          <a:blipFill>
            <a:blip r:embed="rId2" cstate="print"/>
            <a:tile tx="0" ty="0" sx="100000" sy="100000" flip="none" algn="tl"/>
          </a:blip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ru-RU" sz="1400" b="1" dirty="0" smtClean="0">
                <a:solidFill>
                  <a:schemeClr val="tx1"/>
                </a:solidFill>
              </a:rPr>
              <a:t>Городское поселение «Нерчинское»</a:t>
            </a:r>
          </a:p>
          <a:p>
            <a:pPr algn="ctr">
              <a:lnSpc>
                <a:spcPct val="150000"/>
              </a:lnSpc>
            </a:pPr>
            <a:r>
              <a:rPr lang="ru-RU" sz="1400" b="1" dirty="0" smtClean="0">
                <a:solidFill>
                  <a:schemeClr val="tx1"/>
                </a:solidFill>
              </a:rPr>
              <a:t>Сельское поселение  «Андронниковское», </a:t>
            </a:r>
          </a:p>
          <a:p>
            <a:pPr algn="ctr">
              <a:lnSpc>
                <a:spcPct val="150000"/>
              </a:lnSpc>
            </a:pPr>
            <a:r>
              <a:rPr lang="ru-RU" sz="1400" b="1" dirty="0" smtClean="0">
                <a:solidFill>
                  <a:schemeClr val="tx1"/>
                </a:solidFill>
              </a:rPr>
              <a:t>Сельское поселение «</a:t>
            </a:r>
            <a:r>
              <a:rPr lang="ru-RU" sz="1400" b="1" dirty="0" err="1" smtClean="0">
                <a:solidFill>
                  <a:schemeClr val="tx1"/>
                </a:solidFill>
              </a:rPr>
              <a:t>Бишигинское</a:t>
            </a:r>
            <a:r>
              <a:rPr lang="ru-RU" sz="1400" b="1" dirty="0" smtClean="0">
                <a:solidFill>
                  <a:schemeClr val="tx1"/>
                </a:solidFill>
              </a:rPr>
              <a:t>»,</a:t>
            </a:r>
          </a:p>
          <a:p>
            <a:pPr algn="ctr">
              <a:lnSpc>
                <a:spcPct val="150000"/>
              </a:lnSpc>
            </a:pPr>
            <a:r>
              <a:rPr lang="ru-RU" sz="1400" b="1" dirty="0" smtClean="0">
                <a:solidFill>
                  <a:schemeClr val="tx1"/>
                </a:solidFill>
              </a:rPr>
              <a:t>Сельское поселение «</a:t>
            </a:r>
            <a:r>
              <a:rPr lang="ru-RU" sz="1400" b="1" dirty="0" err="1" smtClean="0">
                <a:solidFill>
                  <a:schemeClr val="tx1"/>
                </a:solidFill>
              </a:rPr>
              <a:t>Верхнеключевское</a:t>
            </a:r>
            <a:r>
              <a:rPr lang="ru-RU" sz="1400" b="1" dirty="0" smtClean="0">
                <a:solidFill>
                  <a:schemeClr val="tx1"/>
                </a:solidFill>
              </a:rPr>
              <a:t>»</a:t>
            </a:r>
          </a:p>
          <a:p>
            <a:pPr algn="ctr">
              <a:lnSpc>
                <a:spcPct val="150000"/>
              </a:lnSpc>
            </a:pPr>
            <a:r>
              <a:rPr lang="ru-RU" sz="1400" b="1" dirty="0" smtClean="0">
                <a:solidFill>
                  <a:schemeClr val="tx1"/>
                </a:solidFill>
              </a:rPr>
              <a:t>Сельское поселение «</a:t>
            </a:r>
            <a:r>
              <a:rPr lang="ru-RU" sz="1400" b="1" dirty="0" err="1" smtClean="0">
                <a:solidFill>
                  <a:schemeClr val="tx1"/>
                </a:solidFill>
              </a:rPr>
              <a:t>Верхнеумыкэйское</a:t>
            </a:r>
            <a:r>
              <a:rPr lang="ru-RU" sz="1400" b="1" dirty="0" smtClean="0">
                <a:solidFill>
                  <a:schemeClr val="tx1"/>
                </a:solidFill>
              </a:rPr>
              <a:t>»</a:t>
            </a:r>
          </a:p>
          <a:p>
            <a:pPr algn="ctr">
              <a:lnSpc>
                <a:spcPct val="150000"/>
              </a:lnSpc>
            </a:pPr>
            <a:r>
              <a:rPr lang="ru-RU" sz="1400" b="1" dirty="0" smtClean="0">
                <a:solidFill>
                  <a:schemeClr val="tx1"/>
                </a:solidFill>
              </a:rPr>
              <a:t>Сельское поселение «Зареченское»</a:t>
            </a:r>
          </a:p>
          <a:p>
            <a:pPr algn="ctr">
              <a:lnSpc>
                <a:spcPct val="150000"/>
              </a:lnSpc>
            </a:pPr>
            <a:r>
              <a:rPr lang="ru-RU" sz="1400" b="1" dirty="0" smtClean="0">
                <a:solidFill>
                  <a:schemeClr val="tx1"/>
                </a:solidFill>
              </a:rPr>
              <a:t>Сельское поселение «Знаменское»</a:t>
            </a:r>
            <a:endParaRPr lang="ru-RU" sz="1400" b="1" dirty="0">
              <a:solidFill>
                <a:schemeClr val="tx1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ru-RU" sz="1400" b="1" dirty="0" smtClean="0">
                <a:solidFill>
                  <a:schemeClr val="tx1"/>
                </a:solidFill>
              </a:rPr>
              <a:t> Сельское поселение «</a:t>
            </a:r>
            <a:r>
              <a:rPr lang="ru-RU" sz="1400" b="1" dirty="0">
                <a:solidFill>
                  <a:schemeClr val="tx1"/>
                </a:solidFill>
              </a:rPr>
              <a:t>Зюльзинское», </a:t>
            </a:r>
            <a:endParaRPr lang="ru-RU" sz="1400" b="1" dirty="0" smtClean="0">
              <a:solidFill>
                <a:schemeClr val="tx1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ru-RU" sz="1400" b="1" dirty="0" smtClean="0">
                <a:solidFill>
                  <a:schemeClr val="tx1"/>
                </a:solidFill>
              </a:rPr>
              <a:t>Сельское поселение «Кумакинское», </a:t>
            </a:r>
          </a:p>
          <a:p>
            <a:pPr algn="ctr">
              <a:lnSpc>
                <a:spcPct val="150000"/>
              </a:lnSpc>
            </a:pPr>
            <a:r>
              <a:rPr lang="ru-RU" sz="1400" b="1" dirty="0" smtClean="0">
                <a:solidFill>
                  <a:schemeClr val="tx1"/>
                </a:solidFill>
              </a:rPr>
              <a:t>Сельское поселение «</a:t>
            </a:r>
            <a:r>
              <a:rPr lang="ru-RU" sz="1400" b="1" dirty="0" err="1" smtClean="0">
                <a:solidFill>
                  <a:schemeClr val="tx1"/>
                </a:solidFill>
              </a:rPr>
              <a:t>Нижнеключевское</a:t>
            </a:r>
            <a:r>
              <a:rPr lang="ru-RU" sz="1400" b="1" dirty="0" smtClean="0">
                <a:solidFill>
                  <a:schemeClr val="tx1"/>
                </a:solidFill>
              </a:rPr>
              <a:t>»,</a:t>
            </a:r>
          </a:p>
          <a:p>
            <a:pPr algn="ctr">
              <a:lnSpc>
                <a:spcPct val="150000"/>
              </a:lnSpc>
            </a:pPr>
            <a:r>
              <a:rPr lang="ru-RU" sz="1400" b="1" dirty="0" smtClean="0">
                <a:solidFill>
                  <a:schemeClr val="tx1"/>
                </a:solidFill>
              </a:rPr>
              <a:t>Сельское поселение «</a:t>
            </a:r>
            <a:r>
              <a:rPr lang="ru-RU" sz="1400" b="1" dirty="0" err="1" smtClean="0">
                <a:solidFill>
                  <a:schemeClr val="tx1"/>
                </a:solidFill>
              </a:rPr>
              <a:t>Олинское</a:t>
            </a:r>
            <a:r>
              <a:rPr lang="ru-RU" sz="1400" b="1" dirty="0" smtClean="0">
                <a:solidFill>
                  <a:schemeClr val="tx1"/>
                </a:solidFill>
              </a:rPr>
              <a:t>»,</a:t>
            </a:r>
          </a:p>
          <a:p>
            <a:pPr algn="ctr">
              <a:lnSpc>
                <a:spcPct val="150000"/>
              </a:lnSpc>
            </a:pPr>
            <a:r>
              <a:rPr lang="ru-RU" sz="1400" b="1" dirty="0" smtClean="0">
                <a:solidFill>
                  <a:schemeClr val="tx1"/>
                </a:solidFill>
              </a:rPr>
              <a:t>Сельское поселение «</a:t>
            </a:r>
            <a:r>
              <a:rPr lang="ru-RU" sz="1400" b="1" dirty="0" err="1" smtClean="0">
                <a:solidFill>
                  <a:schemeClr val="tx1"/>
                </a:solidFill>
              </a:rPr>
              <a:t>Пешковское</a:t>
            </a:r>
            <a:r>
              <a:rPr lang="ru-RU" sz="1400" b="1" dirty="0" smtClean="0">
                <a:solidFill>
                  <a:schemeClr val="tx1"/>
                </a:solidFill>
              </a:rPr>
              <a:t>»</a:t>
            </a:r>
          </a:p>
        </p:txBody>
      </p:sp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5181" b="97229" l="4409" r="94589"/>
                    </a14:imgEffect>
                    <a14:imgEffect>
                      <a14:saturation sat="4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4128" y="1674912"/>
            <a:ext cx="3024336" cy="4421088"/>
          </a:xfrm>
          <a:gradFill>
            <a:gsLst>
              <a:gs pos="0">
                <a:schemeClr val="accent1">
                  <a:lumMod val="45000"/>
                  <a:lumOff val="55000"/>
                </a:schemeClr>
              </a:gs>
              <a:gs pos="15000">
                <a:schemeClr val="accent1">
                  <a:lumMod val="20000"/>
                  <a:lumOff val="80000"/>
                </a:schemeClr>
              </a:gs>
              <a:gs pos="0">
                <a:schemeClr val="bg1"/>
              </a:gs>
              <a:gs pos="0">
                <a:schemeClr val="bg1"/>
              </a:gs>
              <a:gs pos="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solidFill>
              <a:schemeClr val="tx2">
                <a:lumMod val="60000"/>
                <a:lumOff val="40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3"/>
          <p:cNvSpPr txBox="1">
            <a:spLocks/>
          </p:cNvSpPr>
          <p:nvPr/>
        </p:nvSpPr>
        <p:spPr>
          <a:xfrm>
            <a:off x="-152400" y="-152400"/>
            <a:ext cx="96012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800" b="1" i="1" dirty="0" smtClean="0">
                <a:ln w="6350" cmpd="sng">
                  <a:noFill/>
                  <a:prstDash val="solid"/>
                </a:ln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+mj-lt"/>
                <a:ea typeface="+mj-ea"/>
                <a:cs typeface="+mj-cs"/>
              </a:rPr>
              <a:t>Комитет по </a:t>
            </a:r>
            <a:r>
              <a:rPr kumimoji="0" lang="ru-RU" sz="2800" b="1" i="1" u="none" strike="noStrike" kern="1200" cap="none" spc="0" normalizeH="0" baseline="0" noProof="0" dirty="0" smtClean="0">
                <a:ln w="6350" cmpd="sng">
                  <a:noFill/>
                  <a:prstDash val="solid"/>
                </a:ln>
                <a:solidFill>
                  <a:schemeClr val="tx1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финансов МР «Нерчинский район» </a:t>
            </a:r>
            <a:r>
              <a:rPr kumimoji="0" lang="ru-RU" sz="2800" b="1" i="1" u="none" strike="noStrike" kern="1200" cap="none" spc="0" normalizeH="0" baseline="0" noProof="0" dirty="0">
                <a:ln w="6350" cmpd="sng">
                  <a:noFill/>
                  <a:prstDash val="solid"/>
                </a:ln>
                <a:solidFill>
                  <a:schemeClr val="tx1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Забайкальского края</a:t>
            </a:r>
          </a:p>
        </p:txBody>
      </p:sp>
      <p:sp>
        <p:nvSpPr>
          <p:cNvPr id="9" name="Лента лицом вниз 8"/>
          <p:cNvSpPr/>
          <p:nvPr/>
        </p:nvSpPr>
        <p:spPr>
          <a:xfrm>
            <a:off x="6324600" y="5943600"/>
            <a:ext cx="2590800" cy="838200"/>
          </a:xfrm>
          <a:prstGeom prst="ribb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solidFill>
                  <a:schemeClr val="tx1"/>
                </a:solidFill>
              </a:rPr>
              <a:t>3</a:t>
            </a:r>
            <a:r>
              <a:rPr lang="en-US" sz="2400" b="1" i="1" dirty="0" smtClean="0">
                <a:solidFill>
                  <a:schemeClr val="tx1"/>
                </a:solidFill>
              </a:rPr>
              <a:t> </a:t>
            </a:r>
            <a:r>
              <a:rPr lang="en-US" sz="2400" b="1" i="1" dirty="0">
                <a:solidFill>
                  <a:schemeClr val="tx1"/>
                </a:solidFill>
              </a:rPr>
              <a:t>МО</a:t>
            </a:r>
            <a:endParaRPr lang="ru-RU" sz="2400" b="1" i="1" dirty="0">
              <a:solidFill>
                <a:schemeClr val="tx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81000" y="762000"/>
            <a:ext cx="70104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1" dirty="0"/>
              <a:t>Муниципальные образования </a:t>
            </a:r>
            <a:r>
              <a:rPr lang="ru-RU" b="1" i="1" u="sng" dirty="0"/>
              <a:t> </a:t>
            </a:r>
            <a:endParaRPr lang="en-US" b="1" i="1" u="sng" dirty="0"/>
          </a:p>
          <a:p>
            <a:pPr algn="ctr"/>
            <a:r>
              <a:rPr lang="ru-RU" sz="1600" b="1" i="1" u="sng" dirty="0"/>
              <a:t> </a:t>
            </a:r>
            <a:r>
              <a:rPr lang="ru-RU" sz="2000" b="1" i="1" u="sng" dirty="0"/>
              <a:t>с низким</a:t>
            </a:r>
            <a:r>
              <a:rPr lang="en-US" sz="2000" b="1" i="1" u="sng" dirty="0"/>
              <a:t> </a:t>
            </a:r>
            <a:r>
              <a:rPr lang="ru-RU" sz="2000" b="1" i="1" u="sng" dirty="0"/>
              <a:t>качеством</a:t>
            </a:r>
            <a:r>
              <a:rPr lang="ru-RU" sz="2000" b="1" i="1" dirty="0"/>
              <a:t> </a:t>
            </a:r>
            <a:r>
              <a:rPr lang="ru-RU" b="1" i="1" dirty="0"/>
              <a:t>управления муниципальными финансами </a:t>
            </a:r>
          </a:p>
          <a:p>
            <a:pPr algn="ctr"/>
            <a:r>
              <a:rPr lang="ru-RU" b="1" i="1" dirty="0"/>
              <a:t>за </a:t>
            </a:r>
            <a:r>
              <a:rPr lang="ru-RU" b="1" i="1" dirty="0" smtClean="0"/>
              <a:t>2023 </a:t>
            </a:r>
            <a:r>
              <a:rPr lang="ru-RU" b="1" i="1" dirty="0"/>
              <a:t>год</a:t>
            </a:r>
            <a:endParaRPr lang="ru-RU" dirty="0"/>
          </a:p>
        </p:txBody>
      </p:sp>
      <p:sp>
        <p:nvSpPr>
          <p:cNvPr id="8" name="Прямоугольник с двумя скругленными противолежащими углами 7"/>
          <p:cNvSpPr/>
          <p:nvPr/>
        </p:nvSpPr>
        <p:spPr>
          <a:xfrm>
            <a:off x="428596" y="1928802"/>
            <a:ext cx="3962400" cy="4191000"/>
          </a:xfrm>
          <a:prstGeom prst="round2DiagRect">
            <a:avLst/>
          </a:prstGeom>
          <a:gradFill flip="none" rotWithShape="1">
            <a:gsLst>
              <a:gs pos="0">
                <a:srgbClr val="FFFFFF"/>
              </a:gs>
              <a:gs pos="7001">
                <a:srgbClr val="E6E6E6"/>
              </a:gs>
              <a:gs pos="32001">
                <a:srgbClr val="7D8496"/>
              </a:gs>
              <a:gs pos="47000">
                <a:srgbClr val="E6E6E6"/>
              </a:gs>
              <a:gs pos="85001">
                <a:srgbClr val="7D8496"/>
              </a:gs>
              <a:gs pos="100000">
                <a:srgbClr val="E6E6E6"/>
              </a:gs>
            </a:gsLst>
            <a:lin ang="18900000" scaled="1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Сельское поселение «</a:t>
            </a:r>
            <a:r>
              <a:rPr lang="ru-RU" b="1" dirty="0" err="1" smtClean="0">
                <a:solidFill>
                  <a:schemeClr val="tx1"/>
                </a:solidFill>
              </a:rPr>
              <a:t>Илимско</a:t>
            </a:r>
            <a:r>
              <a:rPr lang="ru-RU" b="1" dirty="0" smtClean="0">
                <a:solidFill>
                  <a:schemeClr val="tx1"/>
                </a:solidFill>
              </a:rPr>
              <a:t>», 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</a:rPr>
              <a:t>Сельское поселение «</a:t>
            </a:r>
            <a:r>
              <a:rPr lang="ru-RU" b="1" dirty="0" err="1" smtClean="0">
                <a:solidFill>
                  <a:schemeClr val="tx1"/>
                </a:solidFill>
              </a:rPr>
              <a:t>Олеканское</a:t>
            </a:r>
            <a:r>
              <a:rPr lang="ru-RU" b="1" dirty="0" smtClean="0">
                <a:solidFill>
                  <a:schemeClr val="tx1"/>
                </a:solidFill>
              </a:rPr>
              <a:t>»,</a:t>
            </a:r>
            <a:endParaRPr lang="ru-RU" b="1" dirty="0">
              <a:solidFill>
                <a:schemeClr val="tx1"/>
              </a:solidFill>
            </a:endParaRPr>
          </a:p>
          <a:p>
            <a:pPr algn="ctr"/>
            <a:r>
              <a:rPr lang="ru-RU" b="1" dirty="0" smtClean="0">
                <a:solidFill>
                  <a:schemeClr val="tx1"/>
                </a:solidFill>
              </a:rPr>
              <a:t>Городское поселение «Приисковское».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6136" y="1716106"/>
            <a:ext cx="2880320" cy="430249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901</TotalTime>
  <Words>122</Words>
  <Application>Microsoft Office PowerPoint</Application>
  <PresentationFormat>Экран (4:3)</PresentationFormat>
  <Paragraphs>23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5" baseType="lpstr">
      <vt:lpstr>Arial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Министерство финансов Забайкальского края</dc:title>
  <dc:creator>V</dc:creator>
  <cp:lastModifiedBy>rfoadmin</cp:lastModifiedBy>
  <cp:revision>112</cp:revision>
  <cp:lastPrinted>2018-07-09T06:21:04Z</cp:lastPrinted>
  <dcterms:created xsi:type="dcterms:W3CDTF">2013-07-04T20:11:50Z</dcterms:created>
  <dcterms:modified xsi:type="dcterms:W3CDTF">2024-04-23T03:05:23Z</dcterms:modified>
</cp:coreProperties>
</file>