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751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322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0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694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653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953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160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284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290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25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74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D740E-7925-4A38-BC30-DF243B204B5E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82DB6-5DBC-4148-BA26-43D95F9F7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06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1829071"/>
            <a:ext cx="10515600" cy="50358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Схема </a:t>
            </a:r>
            <a:r>
              <a:rPr lang="ru-RU" sz="2000" dirty="0"/>
              <a:t>размещения мест (площадок) накопления твердых коммунальных отходов 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37927"/>
            <a:ext cx="10515600" cy="3769566"/>
          </a:xfrm>
        </p:spPr>
      </p:pic>
      <p:sp>
        <p:nvSpPr>
          <p:cNvPr id="14" name="Прямоугольник 13"/>
          <p:cNvSpPr/>
          <p:nvPr/>
        </p:nvSpPr>
        <p:spPr>
          <a:xfrm>
            <a:off x="8086530" y="481759"/>
            <a:ext cx="392196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/>
              <a:t>Приложение № 2</a:t>
            </a:r>
          </a:p>
          <a:p>
            <a:pPr algn="r"/>
            <a:r>
              <a:rPr lang="ru-RU" sz="1400" dirty="0" smtClean="0"/>
              <a:t>                         </a:t>
            </a:r>
          </a:p>
          <a:p>
            <a:pPr algn="r"/>
            <a:r>
              <a:rPr lang="ru-RU" sz="1400" dirty="0" smtClean="0"/>
              <a:t> УТВЕРЖДЕН</a:t>
            </a:r>
          </a:p>
          <a:p>
            <a:pPr algn="r"/>
            <a:r>
              <a:rPr lang="ru-RU" sz="1400" dirty="0" smtClean="0"/>
              <a:t> распоряжением администрации</a:t>
            </a:r>
          </a:p>
          <a:p>
            <a:pPr algn="r"/>
            <a:r>
              <a:rPr lang="ru-RU" sz="1400" dirty="0" smtClean="0"/>
              <a:t> Нерчинского муниципального округа </a:t>
            </a:r>
          </a:p>
          <a:p>
            <a:pPr algn="r"/>
            <a:r>
              <a:rPr lang="ru-RU" sz="1400" dirty="0" smtClean="0"/>
              <a:t>от </a:t>
            </a:r>
            <a:r>
              <a:rPr lang="ru-RU" sz="1400" dirty="0" smtClean="0"/>
              <a:t>«__29_» __05_____________ </a:t>
            </a:r>
            <a:r>
              <a:rPr lang="ru-RU" sz="1400" dirty="0" smtClean="0"/>
              <a:t>2026 года № </a:t>
            </a:r>
            <a:r>
              <a:rPr lang="ru-RU" sz="1400" dirty="0" smtClean="0"/>
              <a:t>745__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57613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21094"/>
            <a:ext cx="10515600" cy="51097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682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42392"/>
            <a:ext cx="10515600" cy="484485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384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47" y="1026367"/>
            <a:ext cx="8984105" cy="51505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420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678" y="1082351"/>
            <a:ext cx="9268643" cy="50946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756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31641"/>
            <a:ext cx="10515600" cy="460264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002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14" y="1035698"/>
            <a:ext cx="10450172" cy="514126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365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05069"/>
            <a:ext cx="10515600" cy="48991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822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67747"/>
            <a:ext cx="10515600" cy="508489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801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86" y="1026367"/>
            <a:ext cx="10416627" cy="51505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69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72" y="1026367"/>
            <a:ext cx="10381255" cy="51505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062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86408"/>
            <a:ext cx="10515600" cy="50476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592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14400"/>
            <a:ext cx="10515600" cy="521122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011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03" y="961053"/>
            <a:ext cx="9246594" cy="521591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228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29" y="989045"/>
            <a:ext cx="9376341" cy="51879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644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95" y="979714"/>
            <a:ext cx="9737010" cy="51972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479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89045"/>
            <a:ext cx="10515600" cy="514962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540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73020"/>
            <a:ext cx="10515600" cy="50526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3105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03" y="933061"/>
            <a:ext cx="9246594" cy="524390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30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29" y="970384"/>
            <a:ext cx="9376341" cy="520657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202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95" y="951722"/>
            <a:ext cx="9737010" cy="522524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00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35699"/>
            <a:ext cx="10515600" cy="51029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48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42392"/>
            <a:ext cx="10515600" cy="500947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3413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02434"/>
            <a:ext cx="10515600" cy="52891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5639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518" y="979714"/>
            <a:ext cx="9610964" cy="51972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1081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61054"/>
            <a:ext cx="10515600" cy="51990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014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21095"/>
            <a:ext cx="10515600" cy="52407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0634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318" y="849086"/>
            <a:ext cx="8531363" cy="532787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0703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760" y="821094"/>
            <a:ext cx="9024479" cy="53558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7341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172" y="970384"/>
            <a:ext cx="10095655" cy="520657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1581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29004"/>
            <a:ext cx="10515600" cy="502382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700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59" y="942392"/>
            <a:ext cx="8107682" cy="523457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744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70384"/>
            <a:ext cx="10515600" cy="50670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390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63691"/>
            <a:ext cx="10515600" cy="50851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4048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91682"/>
            <a:ext cx="10515600" cy="496174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0544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439" y="951722"/>
            <a:ext cx="7975121" cy="522524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298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89045"/>
            <a:ext cx="10515600" cy="488938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723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42393"/>
            <a:ext cx="10515600" cy="496753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137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70384"/>
            <a:ext cx="10515600" cy="501974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041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89045"/>
            <a:ext cx="10515600" cy="48885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05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42392"/>
            <a:ext cx="10515600" cy="49362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758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35</Words>
  <Application>Microsoft Office PowerPoint</Application>
  <PresentationFormat>Широкоэкранный</PresentationFormat>
  <Paragraphs>7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Тема Office</vt:lpstr>
      <vt:lpstr>Схема размещения мест (площадок) накопления твердых коммунальных отходов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Схема размещения мест (площадок) накопления твердых коммунальных отходов </dc:title>
  <dc:creator>Иван Мальцев</dc:creator>
  <cp:lastModifiedBy>ГершеновичТС</cp:lastModifiedBy>
  <cp:revision>8</cp:revision>
  <dcterms:created xsi:type="dcterms:W3CDTF">2026-05-27T14:57:41Z</dcterms:created>
  <dcterms:modified xsi:type="dcterms:W3CDTF">2026-06-01T02:28:29Z</dcterms:modified>
</cp:coreProperties>
</file>