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7556500" cy="10693400"/>
  <p:notesSz cx="7556500" cy="10693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9425AAC3-9AC4-45C2-B56A-39C43AE98E49}" type="datetime">
              <a:rPr b="0" lang="ru-RU" sz="1800" spc="-1" strike="noStrike">
                <a:solidFill>
                  <a:srgbClr val="b2b2b2"/>
                </a:solidFill>
                <a:latin typeface="Calibri"/>
              </a:rPr>
              <a:t>25.6.20</a:t>
            </a:fld>
            <a:endParaRPr b="0" lang="ru-RU" sz="18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11C3D5B9-7602-4849-8053-4DA4FCFE08A0}" type="slidenum">
              <a:rPr b="0" lang="ru-RU" sz="1800" spc="-1" strike="noStrike">
                <a:solidFill>
                  <a:srgbClr val="b2b2b2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Изображение 2" descr=""/>
          <p:cNvPicPr/>
          <p:nvPr/>
        </p:nvPicPr>
        <p:blipFill>
          <a:blip r:embed="rId1"/>
          <a:stretch/>
        </p:blipFill>
        <p:spPr>
          <a:xfrm>
            <a:off x="0" y="0"/>
            <a:ext cx="7556040" cy="10679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3854520" y="5669280"/>
            <a:ext cx="3504960" cy="26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42640" indent="1440" algn="ctr">
              <a:lnSpc>
                <a:spcPts val="2500"/>
              </a:lnSpc>
            </a:pPr>
            <a:r>
              <a:rPr b="1" lang="ru-RU" sz="2300" spc="-12" strike="noStrike">
                <a:solidFill>
                  <a:srgbClr val="4a6475"/>
                </a:solidFill>
                <a:latin typeface="Myriad Pro Light"/>
              </a:rPr>
              <a:t>Телефон «горячей» линии </a:t>
            </a:r>
            <a:endParaRPr b="0" lang="ru-RU" sz="2300" spc="-1" strike="noStrike">
              <a:latin typeface="XO Oriel"/>
            </a:endParaRPr>
          </a:p>
          <a:p>
            <a:pPr marL="242640" indent="1440" algn="ctr">
              <a:lnSpc>
                <a:spcPts val="2500"/>
              </a:lnSpc>
            </a:pPr>
            <a:r>
              <a:rPr b="1" lang="ru-RU" sz="2300" spc="18" strike="noStrike">
                <a:solidFill>
                  <a:srgbClr val="4a6475"/>
                </a:solidFill>
                <a:latin typeface="Myriad Pro Light"/>
              </a:rPr>
              <a:t>Клиентской службы</a:t>
            </a:r>
            <a:r>
              <a:rPr b="1" lang="ru-RU" sz="2300" spc="-1" strike="noStrike">
                <a:solidFill>
                  <a:srgbClr val="4a6475"/>
                </a:solidFill>
                <a:latin typeface="Myriad Pro Light"/>
              </a:rPr>
              <a:t> (на правах отдела) (в Нерчинском районе)</a:t>
            </a:r>
            <a:endParaRPr b="0" lang="ru-RU" sz="2300" spc="-1" strike="noStrike">
              <a:latin typeface="XO Oriel"/>
            </a:endParaRPr>
          </a:p>
          <a:p>
            <a:pPr algn="ctr">
              <a:lnSpc>
                <a:spcPts val="2631"/>
              </a:lnSpc>
              <a:spcBef>
                <a:spcPts val="524"/>
              </a:spcBef>
            </a:pPr>
            <a:r>
              <a:rPr b="1" lang="ru-RU" sz="2300" spc="-1" strike="noStrike">
                <a:solidFill>
                  <a:srgbClr val="d9624a"/>
                </a:solidFill>
                <a:latin typeface="Myriad Pro Black"/>
              </a:rPr>
              <a:t>8 30242 44989</a:t>
            </a:r>
            <a:endParaRPr b="0" lang="ru-RU" sz="2300" spc="-1" strike="noStrike">
              <a:latin typeface="XO Oriel"/>
            </a:endParaRPr>
          </a:p>
          <a:p>
            <a:pPr algn="ctr">
              <a:lnSpc>
                <a:spcPts val="2500"/>
              </a:lnSpc>
            </a:pPr>
            <a:r>
              <a:rPr b="1" lang="ru-RU" sz="2300" spc="-1" strike="noStrike">
                <a:solidFill>
                  <a:srgbClr val="d9624a"/>
                </a:solidFill>
                <a:latin typeface="Myriad Pro Black"/>
              </a:rPr>
              <a:t>8 30242 44928</a:t>
            </a:r>
            <a:endParaRPr b="0" lang="ru-RU" sz="2300" spc="-1" strike="noStrike">
              <a:latin typeface="XO Oriel"/>
            </a:endParaRPr>
          </a:p>
          <a:p>
            <a:pPr algn="ctr">
              <a:lnSpc>
                <a:spcPts val="2500"/>
              </a:lnSpc>
            </a:pPr>
            <a:r>
              <a:rPr b="1" lang="ru-RU" sz="2300" spc="-1" strike="noStrike">
                <a:solidFill>
                  <a:srgbClr val="d9624a"/>
                </a:solidFill>
                <a:latin typeface="Myriad Pro Black"/>
              </a:rPr>
              <a:t>8 924 2754928</a:t>
            </a:r>
            <a:endParaRPr b="0" lang="ru-RU" sz="23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Изображение 3" descr=""/>
          <p:cNvPicPr/>
          <p:nvPr/>
        </p:nvPicPr>
        <p:blipFill>
          <a:blip r:embed="rId1"/>
          <a:stretch/>
        </p:blipFill>
        <p:spPr>
          <a:xfrm>
            <a:off x="147960" y="216000"/>
            <a:ext cx="7556040" cy="106840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073480" y="7019640"/>
            <a:ext cx="2482560" cy="325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42640" indent="1440" algn="ctr">
              <a:lnSpc>
                <a:spcPts val="2500"/>
              </a:lnSpc>
            </a:pPr>
            <a:r>
              <a:rPr b="1" lang="ru-RU" sz="2000" spc="-12" strike="noStrike">
                <a:solidFill>
                  <a:srgbClr val="ffffff"/>
                </a:solidFill>
                <a:latin typeface="Myriad Pro Light"/>
              </a:rPr>
              <a:t>Телефон «горячей линии» Клиентской службы (на правах отдела) (в Нерчинском районе )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ts val="2631"/>
              </a:lnSpc>
              <a:spcBef>
                <a:spcPts val="524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Myriad Pro Black"/>
              </a:rPr>
              <a:t>8 30242 44989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ts val="25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yriad Pro Black"/>
              </a:rPr>
              <a:t>8 30242 44928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ts val="25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yriad Pro Black"/>
              </a:rPr>
              <a:t>8 924 2754928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Редактор_презентаций/2019.03.0.4$Windows_x86 LibreOffice_project/e6b0e2bf8fdede9d768316a960ff7f72750e6c37</Application>
  <Words>46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2020-03-27T20:17:23Z</dcterms:created>
  <dc:creator>Designer</dc:creator>
  <dc:description/>
  <dc:language>ru-RU</dc:language>
  <cp:lastModifiedBy/>
  <dcterms:modified xsi:type="dcterms:W3CDTF">2020-06-25T10:20:02Z</dcterms:modified>
  <cp:revision>8</cp:revision>
  <dc:subject/>
  <dc:title>____2020     ___MARCH _LISTOVKY_udalenno_.indd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2020-03-27T00:00:00Z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2020-03-27T00:00:00Z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2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</vt:i4>
  </property>
</Properties>
</file>