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720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xmlns="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xmlns="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xmlns="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 cstate="print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="" xmlns:a16="http://schemas.microsoft.com/office/drawing/2014/main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616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Golos Text</vt:lpstr>
      <vt:lpstr>Times New Roman</vt:lpstr>
      <vt:lpstr>Wingdings</vt:lpstr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station</cp:lastModifiedBy>
  <cp:revision>155</cp:revision>
  <cp:lastPrinted>2023-10-31T11:14:16Z</cp:lastPrinted>
  <dcterms:created xsi:type="dcterms:W3CDTF">2023-03-21T12:09:25Z</dcterms:created>
  <dcterms:modified xsi:type="dcterms:W3CDTF">2024-09-17T05:34:34Z</dcterms:modified>
</cp:coreProperties>
</file>