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1"/>
  </p:notesMasterIdLst>
  <p:sldIdLst>
    <p:sldId id="258" r:id="rId2"/>
    <p:sldId id="363" r:id="rId3"/>
    <p:sldId id="261" r:id="rId4"/>
    <p:sldId id="256" r:id="rId5"/>
    <p:sldId id="375" r:id="rId6"/>
    <p:sldId id="377" r:id="rId7"/>
    <p:sldId id="329" r:id="rId8"/>
    <p:sldId id="353" r:id="rId9"/>
    <p:sldId id="283" r:id="rId10"/>
    <p:sldId id="293" r:id="rId11"/>
    <p:sldId id="318" r:id="rId12"/>
    <p:sldId id="371" r:id="rId13"/>
    <p:sldId id="381" r:id="rId14"/>
    <p:sldId id="285" r:id="rId15"/>
    <p:sldId id="380" r:id="rId16"/>
    <p:sldId id="382" r:id="rId17"/>
    <p:sldId id="330" r:id="rId18"/>
    <p:sldId id="287" r:id="rId19"/>
    <p:sldId id="386" r:id="rId20"/>
    <p:sldId id="385" r:id="rId21"/>
    <p:sldId id="346" r:id="rId22"/>
    <p:sldId id="331" r:id="rId23"/>
    <p:sldId id="296" r:id="rId24"/>
    <p:sldId id="332" r:id="rId25"/>
    <p:sldId id="333" r:id="rId26"/>
    <p:sldId id="334" r:id="rId27"/>
    <p:sldId id="335" r:id="rId28"/>
    <p:sldId id="336" r:id="rId29"/>
    <p:sldId id="337" r:id="rId30"/>
    <p:sldId id="301" r:id="rId31"/>
    <p:sldId id="306" r:id="rId32"/>
    <p:sldId id="370" r:id="rId33"/>
    <p:sldId id="295" r:id="rId34"/>
    <p:sldId id="288" r:id="rId35"/>
    <p:sldId id="338" r:id="rId36"/>
    <p:sldId id="339" r:id="rId37"/>
    <p:sldId id="340" r:id="rId38"/>
    <p:sldId id="374" r:id="rId39"/>
    <p:sldId id="387" r:id="rId40"/>
    <p:sldId id="362" r:id="rId41"/>
    <p:sldId id="379" r:id="rId42"/>
    <p:sldId id="281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7" r:id="rId57"/>
    <p:sldId id="406" r:id="rId58"/>
    <p:sldId id="405" r:id="rId59"/>
    <p:sldId id="404" r:id="rId60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5C"/>
    <a:srgbClr val="96001D"/>
    <a:srgbClr val="008000"/>
    <a:srgbClr val="8E001B"/>
    <a:srgbClr val="B1C9FD"/>
    <a:srgbClr val="B2D2F0"/>
    <a:srgbClr val="A50021"/>
    <a:srgbClr val="8F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103" autoAdjust="0"/>
  </p:normalViewPr>
  <p:slideViewPr>
    <p:cSldViewPr>
      <p:cViewPr varScale="1">
        <p:scale>
          <a:sx n="105" d="100"/>
          <a:sy n="105" d="100"/>
        </p:scale>
        <p:origin x="-17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Пользователи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044463313600286"/>
          <c:y val="9.994259897048522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более</a:t>
                    </a:r>
                  </a:p>
                  <a:p>
                    <a:r>
                      <a:rPr lang="ru-RU" dirty="0" smtClean="0"/>
                      <a:t>6000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5F5-4A72-A1EC-C71ADE3DD06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более</a:t>
                    </a:r>
                  </a:p>
                  <a:p>
                    <a:r>
                      <a:rPr lang="ru-RU" dirty="0" smtClean="0"/>
                      <a:t>2000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5F5-4A72-A1EC-C71ADE3DD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6524</c:v>
                </c:pt>
                <c:pt idx="1">
                  <c:v>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EB-4B2C-94F6-E157B5475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73374720"/>
        <c:axId val="73085696"/>
      </c:barChart>
      <c:catAx>
        <c:axId val="7337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085696"/>
        <c:crosses val="autoZero"/>
        <c:auto val="1"/>
        <c:lblAlgn val="ctr"/>
        <c:lblOffset val="100"/>
        <c:noMultiLvlLbl val="0"/>
      </c:catAx>
      <c:valAx>
        <c:axId val="73085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337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746869084702166E-2"/>
          <c:y val="1.5598508378296131E-2"/>
          <c:w val="0.87555174314752304"/>
          <c:h val="0.76933050243961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/>
              <a:contourClr>
                <a:srgbClr val="000000"/>
              </a:contourClr>
            </a:sp3d>
          </c:spPr>
          <c:invertIfNegative val="0"/>
          <c:dLbls>
            <c:spPr>
              <a:noFill/>
              <a:ln w="25406">
                <a:noFill/>
              </a:ln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Федеральные органы</c:v>
                </c:pt>
                <c:pt idx="1">
                  <c:v>Краевые органы</c:v>
                </c:pt>
                <c:pt idx="2">
                  <c:v>Местные органы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41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9C-4257-8AE0-CD296F547F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494-4748-B4D8-E709092448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Федеральные органы</c:v>
                </c:pt>
                <c:pt idx="1">
                  <c:v>Краевые органы</c:v>
                </c:pt>
                <c:pt idx="2">
                  <c:v>Местные органы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9C-4257-8AE0-CD296F547F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Федеральные органы</c:v>
                </c:pt>
                <c:pt idx="1">
                  <c:v>Краевые органы</c:v>
                </c:pt>
                <c:pt idx="2">
                  <c:v>Местные органы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28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9C-4257-8AE0-CD296F547FE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Федеральные органы</c:v>
                </c:pt>
                <c:pt idx="1">
                  <c:v>Краевые органы</c:v>
                </c:pt>
                <c:pt idx="2">
                  <c:v>Местные органы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9C-4257-8AE0-CD296F547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079424"/>
        <c:axId val="27080960"/>
      </c:barChart>
      <c:catAx>
        <c:axId val="2707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080960"/>
        <c:crosses val="autoZero"/>
        <c:auto val="1"/>
        <c:lblAlgn val="ctr"/>
        <c:lblOffset val="100"/>
        <c:noMultiLvlLbl val="0"/>
      </c:catAx>
      <c:valAx>
        <c:axId val="2708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079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630733894332645E-2"/>
          <c:y val="0.85384183178189865"/>
          <c:w val="0.94772528938384171"/>
          <c:h val="0.14235849932885419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DFE1E7"/>
    </a:solidFill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985748802389709E-2"/>
          <c:y val="0.30650901912669931"/>
          <c:w val="0.79973725135569462"/>
          <c:h val="0.690934904173288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предложений по видам органов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9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924-46A3-A0FA-054272558B88}"/>
              </c:ext>
            </c:extLst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13-4D87-8C01-C2ADE132A1DC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24-46A3-A0FA-054272558B88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24-46A3-A0FA-054272558B88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13-4D87-8C01-C2ADE132A1DC}"/>
              </c:ext>
            </c:extLst>
          </c:dPt>
          <c:dLbls>
            <c:dLbl>
              <c:idx val="2"/>
              <c:layout>
                <c:manualLayout>
                  <c:x val="4.1303290676797701E-3"/>
                  <c:y val="-1.24708365737140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24-46A3-A0FA-054272558B88}"/>
                </c:ext>
              </c:extLst>
            </c:dLbl>
            <c:dLbl>
              <c:idx val="3"/>
              <c:layout>
                <c:manualLayout>
                  <c:x val="5.19710893167171E-3"/>
                  <c:y val="-4.90527220002931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24-46A3-A0FA-054272558B88}"/>
                </c:ext>
              </c:extLst>
            </c:dLbl>
            <c:dLbl>
              <c:idx val="4"/>
              <c:layout>
                <c:manualLayout>
                  <c:x val="-1.8299704928584893E-2"/>
                  <c:y val="-5.08256731538685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24-46A3-A0FA-054272558B88}"/>
                </c:ext>
              </c:extLst>
            </c:dLbl>
            <c:dLbl>
              <c:idx val="5"/>
              <c:layout>
                <c:manualLayout>
                  <c:x val="2.6606381046439351E-2"/>
                  <c:y val="-6.104484962384729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24-46A3-A0FA-054272558B88}"/>
                </c:ext>
              </c:extLst>
            </c:dLbl>
            <c:dLbl>
              <c:idx val="6"/>
              <c:layout>
                <c:manualLayout>
                  <c:x val="1.1855397068774426E-2"/>
                  <c:y val="-4.39939040589693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13-4D87-8C01-C2ADE132A1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Органы местного самоупрвления </c:v>
                </c:pt>
                <c:pt idx="1">
                  <c:v>Правительство края</c:v>
                </c:pt>
                <c:pt idx="2">
                  <c:v>Губернатор Забайкальского края</c:v>
                </c:pt>
                <c:pt idx="3">
                  <c:v>Титов Борис Юрьевич</c:v>
                </c:pt>
                <c:pt idx="4">
                  <c:v>Законодательное Собрание края</c:v>
                </c:pt>
                <c:pt idx="5">
                  <c:v>Исполнительные органы Забайкальского края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14</c:v>
                </c:pt>
                <c:pt idx="5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1E-4612-975C-DBEAA549E5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1.5336460200074386E-2"/>
          <c:w val="0.92448453053469304"/>
          <c:h val="0.33286398129676487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28887706347874"/>
          <c:y val="0.16604020180072057"/>
          <c:w val="0.78248115443827571"/>
          <c:h val="0.685009071581556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предложений по сферам деятельности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828-46DA-821C-85B201DDB6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28-46DA-821C-85B201DDB6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828-46DA-821C-85B201DDB6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28-46DA-821C-85B201DDB6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828-46DA-821C-85B201DDB6C7}"/>
              </c:ext>
            </c:extLst>
          </c:dPt>
          <c:dLbls>
            <c:spPr>
              <a:solidFill>
                <a:prstClr val="white"/>
              </a:solidFill>
              <a:ln w="25422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Господдержка, субсидии, 
</c:v>
                </c:pt>
                <c:pt idx="1">
                  <c:v>Малоформатная торговля</c:v>
                </c:pt>
                <c:pt idx="2">
                  <c:v>О снятии аминистративного барьера</c:v>
                </c:pt>
                <c:pt idx="3">
                  <c:v>Отмена ограничений </c:v>
                </c:pt>
                <c:pt idx="4">
                  <c:v>Иные</c:v>
                </c:pt>
                <c:pt idx="5">
                  <c:v>Налоговые льготы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25</c:v>
                </c:pt>
                <c:pt idx="2">
                  <c:v>14</c:v>
                </c:pt>
                <c:pt idx="3">
                  <c:v>11</c:v>
                </c:pt>
                <c:pt idx="4">
                  <c:v>6</c:v>
                </c:pt>
                <c:pt idx="5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67-461A-8068-54F2DF930A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22">
          <a:noFill/>
        </a:ln>
        <a:effectLst/>
      </c:spPr>
    </c:plotArea>
    <c:legend>
      <c:legendPos val="t"/>
      <c:layout>
        <c:manualLayout>
          <c:xMode val="edge"/>
          <c:yMode val="edge"/>
          <c:x val="8.0773116226391471E-3"/>
          <c:y val="1.5792883585722405E-2"/>
          <c:w val="0.26104078153946014"/>
          <c:h val="0.83568727437627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2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6111111111132E-2"/>
          <c:y val="0.10648769574944048"/>
          <c:w val="0.81712404292658758"/>
          <c:h val="0.80874438109029478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7.2168260846589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B9-4B2A-A724-5403639D0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Население Забайкальского края (тыс. человек)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1065.9000000000001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B9-4B2A-A724-5403639D01C9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518518518518583E-2"/>
                  <c:y val="-2.5455738487234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DB9-4B2A-A724-5403639D0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Население Забайкальского края (тыс. человек)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1059.7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B9-4B2A-A724-5403639D01C9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4073642668435E-2"/>
                  <c:y val="-3.331724339055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DB9-4B2A-A724-5403639D0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Население Забайкальского края (тыс. человек)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1054.0709999999999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DB9-4B2A-A724-5403639D01C9}"/>
            </c:ext>
          </c:extLst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118648630459645E-2"/>
                  <c:y val="-4.4742611196589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DB9-4B2A-A724-5403639D01C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Население Забайкальского края (тыс. человек)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1053.5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DB9-4B2A-A724-5403639D01C9}"/>
            </c:ext>
          </c:extLst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Население Забайкальского края (тыс. человек)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992.202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DB9-4B2A-A724-5403639D01C9}"/>
            </c:ext>
          </c:extLst>
        </c:ser>
        <c:ser>
          <c:idx val="6"/>
          <c:order val="5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Население Забайкальского края (тыс. человек)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984.33999999999946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DB9-4B2A-A724-5403639D01C9}"/>
            </c:ext>
          </c:extLst>
        </c:ser>
        <c:ser>
          <c:idx val="7"/>
          <c:order val="6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585885097695951E-2"/>
                  <c:y val="-2.091503267973859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100"/>
                      <a:t>982,5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377391928573029"/>
                      <c:h val="0.100418506510215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CDB9-4B2A-A724-5403639D01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Население Забайкальского края (тыс. человек)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982.52499999999998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DB9-4B2A-A724-5403639D0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270464"/>
        <c:axId val="142272000"/>
        <c:axId val="0"/>
      </c:bar3DChart>
      <c:catAx>
        <c:axId val="14227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272000"/>
        <c:crosses val="autoZero"/>
        <c:auto val="1"/>
        <c:lblAlgn val="ctr"/>
        <c:lblOffset val="100"/>
        <c:noMultiLvlLbl val="0"/>
      </c:catAx>
      <c:valAx>
        <c:axId val="14227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270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309808154683263"/>
          <c:y val="4.0034867904285704E-2"/>
          <c:w val="0.8925619931050125"/>
          <c:h val="0.6991990969257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юл</c:v>
                </c:pt>
              </c:strCache>
            </c:strRef>
          </c:tx>
          <c:spPr>
            <a:solidFill>
              <a:srgbClr val="B2D2F0"/>
            </a:solidFill>
          </c:spPr>
          <c:invertIfNegative val="0"/>
          <c:dLbls>
            <c:dLbl>
              <c:idx val="0"/>
              <c:layout>
                <c:manualLayout>
                  <c:x val="1.0689470871191877E-2"/>
                  <c:y val="-1.488435326313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91-4C06-8031-02E80AEE3E7A}"/>
                </c:ext>
              </c:extLst>
            </c:dLbl>
            <c:dLbl>
              <c:idx val="1"/>
              <c:layout>
                <c:manualLayout>
                  <c:x val="8.5515766969535226E-3"/>
                  <c:y val="-1.984580435084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91-4C06-8031-02E80AEE3E7A}"/>
                </c:ext>
              </c:extLst>
            </c:dLbl>
            <c:dLbl>
              <c:idx val="2"/>
              <c:layout>
                <c:manualLayout>
                  <c:x val="1.4965259219669222E-2"/>
                  <c:y val="-9.9229021754205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91-4C06-8031-02E80AEE3E7A}"/>
                </c:ext>
              </c:extLst>
            </c:dLbl>
            <c:dLbl>
              <c:idx val="3"/>
              <c:layout>
                <c:manualLayout>
                  <c:x val="1.496525921966896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13498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91-4C06-8031-02E80AEE3E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12847</c:v>
                </c:pt>
                <c:pt idx="1">
                  <c:v>13153</c:v>
                </c:pt>
                <c:pt idx="2">
                  <c:v>13057</c:v>
                </c:pt>
                <c:pt idx="3">
                  <c:v>12368</c:v>
                </c:pt>
                <c:pt idx="4">
                  <c:v>12326</c:v>
                </c:pt>
                <c:pt idx="5">
                  <c:v>12364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91-4C06-8031-02E80AEE3E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ип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1.0689470871191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91-4C06-8031-02E80AEE3E7A}"/>
                </c:ext>
              </c:extLst>
            </c:dLbl>
            <c:dLbl>
              <c:idx val="1"/>
              <c:layout>
                <c:manualLayout>
                  <c:x val="1.9241047568145389E-2"/>
                  <c:y val="-4.9614510877102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D91-4C06-8031-02E80AEE3E7A}"/>
                </c:ext>
              </c:extLst>
            </c:dLbl>
            <c:dLbl>
              <c:idx val="2"/>
              <c:layout>
                <c:manualLayout>
                  <c:x val="1.49652592196692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/>
                      <a:t>2112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D91-4C06-8031-02E80AEE3E7A}"/>
                </c:ext>
              </c:extLst>
            </c:dLbl>
            <c:dLbl>
              <c:idx val="3"/>
              <c:layout>
                <c:manualLayout>
                  <c:x val="1.2827365045430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D91-4C06-8031-02E80AEE3E7A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22112</c:v>
                </c:pt>
                <c:pt idx="1">
                  <c:v>19111</c:v>
                </c:pt>
                <c:pt idx="2">
                  <c:v>19167</c:v>
                </c:pt>
                <c:pt idx="3">
                  <c:v>19924</c:v>
                </c:pt>
                <c:pt idx="4">
                  <c:v>22234</c:v>
                </c:pt>
                <c:pt idx="5">
                  <c:v>24390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D91-4C06-8031-02E80AEE3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gapDepth val="135"/>
        <c:shape val="box"/>
        <c:axId val="142997376"/>
        <c:axId val="142998912"/>
        <c:axId val="0"/>
      </c:bar3DChart>
      <c:catAx>
        <c:axId val="14299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998912"/>
        <c:crosses val="autoZero"/>
        <c:auto val="1"/>
        <c:lblAlgn val="ctr"/>
        <c:lblOffset val="100"/>
        <c:noMultiLvlLbl val="0"/>
      </c:catAx>
      <c:valAx>
        <c:axId val="14299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997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238786840168454"/>
          <c:y val="0.89375138873458493"/>
          <c:w val="0.19574393890898531"/>
          <c:h val="8.5640903631252763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015760578895518E-2"/>
          <c:y val="0.10536536570563472"/>
          <c:w val="0.81603364653472465"/>
          <c:h val="0.61751202602695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ЮЛ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8.56072766185125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33-4DA1-BE2E-B455A4467A82}"/>
                </c:ext>
              </c:extLst>
            </c:dLbl>
            <c:dLbl>
              <c:idx val="1"/>
              <c:layout>
                <c:manualLayout>
                  <c:x val="-1.71214553237027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33-4DA1-BE2E-B455A4467A82}"/>
                </c:ext>
              </c:extLst>
            </c:dLbl>
            <c:dLbl>
              <c:idx val="2"/>
              <c:layout>
                <c:manualLayout>
                  <c:x val="-8.56072766185125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33-4DA1-BE2E-B455A4467A82}"/>
                </c:ext>
              </c:extLst>
            </c:dLbl>
            <c:dLbl>
              <c:idx val="3"/>
              <c:layout>
                <c:manualLayout>
                  <c:x val="-1.92616372391657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33-4DA1-BE2E-B455A4467A82}"/>
                </c:ext>
              </c:extLst>
            </c:dLbl>
            <c:dLbl>
              <c:idx val="4"/>
              <c:layout>
                <c:manualLayout>
                  <c:x val="-1.92616372391658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E33-4DA1-BE2E-B455A4467A82}"/>
                </c:ext>
              </c:extLst>
            </c:dLbl>
            <c:dLbl>
              <c:idx val="5"/>
              <c:layout>
                <c:manualLayout>
                  <c:x val="-1.71214553237027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E33-4DA1-BE2E-B455A4467A82}"/>
                </c:ext>
              </c:extLst>
            </c:dLbl>
            <c:dLbl>
              <c:idx val="6"/>
              <c:layout>
                <c:manualLayout>
                  <c:x val="-1.71214553237027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E33-4DA1-BE2E-B455A4467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662</c:v>
                </c:pt>
                <c:pt idx="1">
                  <c:v>761</c:v>
                </c:pt>
                <c:pt idx="2">
                  <c:v>659</c:v>
                </c:pt>
                <c:pt idx="3">
                  <c:v>718</c:v>
                </c:pt>
                <c:pt idx="4">
                  <c:v>618</c:v>
                </c:pt>
                <c:pt idx="5">
                  <c:v>831</c:v>
                </c:pt>
                <c:pt idx="6">
                  <c:v>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33-4DA1-BE2E-B455A4467A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ИП</c:v>
                </c:pt>
              </c:strCache>
            </c:strRef>
          </c:tx>
          <c:spPr>
            <a:solidFill>
              <a:srgbClr val="A50021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3820</c:v>
                </c:pt>
                <c:pt idx="1">
                  <c:v>4002</c:v>
                </c:pt>
                <c:pt idx="2">
                  <c:v>3119</c:v>
                </c:pt>
                <c:pt idx="3">
                  <c:v>4109</c:v>
                </c:pt>
                <c:pt idx="4">
                  <c:v>3580</c:v>
                </c:pt>
                <c:pt idx="5">
                  <c:v>5157</c:v>
                </c:pt>
                <c:pt idx="6">
                  <c:v>5367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33-4DA1-BE2E-B455A4467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63072"/>
        <c:axId val="28168960"/>
      </c:barChart>
      <c:catAx>
        <c:axId val="2816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168960"/>
        <c:crosses val="autoZero"/>
        <c:auto val="1"/>
        <c:lblAlgn val="ctr"/>
        <c:lblOffset val="100"/>
        <c:noMultiLvlLbl val="0"/>
      </c:catAx>
      <c:valAx>
        <c:axId val="2816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16307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6041421642805982"/>
          <c:y val="0.84361094381326041"/>
          <c:w val="0.29741666634742309"/>
          <c:h val="7.6892690935576172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5D1D7"/>
    </a:solidFill>
    <a:ln>
      <a:solidFill>
        <a:srgbClr val="C5D1D7"/>
      </a:solidFill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96912380105999"/>
          <c:y val="7.1749825068169765E-2"/>
          <c:w val="0.84406477983927708"/>
          <c:h val="0.66568188329952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ЮЛ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2128562765312321E-2"/>
                  <c:y val="-1.5748031496063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3D-46EC-AD78-48ECD0DC5D0B}"/>
                </c:ext>
              </c:extLst>
            </c:dLbl>
            <c:dLbl>
              <c:idx val="1"/>
              <c:layout>
                <c:manualLayout>
                  <c:x val="-1.5068001703514447E-2"/>
                  <c:y val="5.24941673147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3D-46EC-AD78-48ECD0DC5D0B}"/>
                </c:ext>
              </c:extLst>
            </c:dLbl>
            <c:dLbl>
              <c:idx val="2"/>
              <c:layout>
                <c:manualLayout>
                  <c:x val="-1.21285627653124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3D-46EC-AD78-48ECD0DC5D0B}"/>
                </c:ext>
              </c:extLst>
            </c:dLbl>
            <c:dLbl>
              <c:idx val="3"/>
              <c:layout>
                <c:manualLayout>
                  <c:x val="-1.9110839536347984E-2"/>
                  <c:y val="3.720991785226563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3D-46EC-AD78-48ECD0DC5D0B}"/>
                </c:ext>
              </c:extLst>
            </c:dLbl>
            <c:dLbl>
              <c:idx val="4"/>
              <c:layout>
                <c:manualLayout>
                  <c:x val="-1.21285627653122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A3D-46EC-AD78-48ECD0DC5D0B}"/>
                </c:ext>
              </c:extLst>
            </c:dLbl>
            <c:dLbl>
              <c:idx val="5"/>
              <c:layout>
                <c:manualLayout>
                  <c:x val="-1.0107135637760728E-2"/>
                  <c:y val="1.5748031496063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A3D-46EC-AD78-48ECD0DC5D0B}"/>
                </c:ext>
              </c:extLst>
            </c:dLbl>
            <c:dLbl>
              <c:idx val="6"/>
              <c:layout>
                <c:manualLayout>
                  <c:x val="-1.61714170204164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A3D-46EC-AD78-48ECD0DC5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1187</c:v>
                </c:pt>
                <c:pt idx="1">
                  <c:v>1683</c:v>
                </c:pt>
                <c:pt idx="2">
                  <c:v>1002</c:v>
                </c:pt>
                <c:pt idx="3">
                  <c:v>821</c:v>
                </c:pt>
                <c:pt idx="4">
                  <c:v>603</c:v>
                </c:pt>
                <c:pt idx="5">
                  <c:v>704</c:v>
                </c:pt>
                <c:pt idx="6">
                  <c:v>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A3D-46EC-AD78-48ECD0DC5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ИП</c:v>
                </c:pt>
              </c:strCache>
            </c:strRef>
          </c:tx>
          <c:spPr>
            <a:solidFill>
              <a:srgbClr val="96001D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1"/>
              <c:layout>
                <c:manualLayout>
                  <c:x val="0"/>
                  <c:y val="-1.574803149606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A3D-46EC-AD78-48ECD0DC5D0B}"/>
                </c:ext>
              </c:extLst>
            </c:dLbl>
            <c:dLbl>
              <c:idx val="2"/>
              <c:layout>
                <c:manualLayout>
                  <c:x val="0"/>
                  <c:y val="-1.574803149606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A3D-46EC-AD78-48ECD0DC5D0B}"/>
                </c:ext>
              </c:extLst>
            </c:dLbl>
            <c:dLbl>
              <c:idx val="3"/>
              <c:layout>
                <c:manualLayout>
                  <c:x val="0"/>
                  <c:y val="-2.0997375328084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A3D-46EC-AD78-48ECD0DC5D0B}"/>
                </c:ext>
              </c:extLst>
            </c:dLbl>
            <c:dLbl>
              <c:idx val="4"/>
              <c:layout>
                <c:manualLayout>
                  <c:x val="0"/>
                  <c:y val="-3.1496062992125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A3D-46EC-AD78-48ECD0DC5D0B}"/>
                </c:ext>
              </c:extLst>
            </c:dLbl>
            <c:dLbl>
              <c:idx val="5"/>
              <c:layout>
                <c:manualLayout>
                  <c:x val="0"/>
                  <c:y val="-3.149606299212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A3D-46EC-AD78-48ECD0DC5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4434</c:v>
                </c:pt>
                <c:pt idx="1">
                  <c:v>3951</c:v>
                </c:pt>
                <c:pt idx="2">
                  <c:v>6120</c:v>
                </c:pt>
                <c:pt idx="3">
                  <c:v>4025</c:v>
                </c:pt>
                <c:pt idx="4">
                  <c:v>3385</c:v>
                </c:pt>
                <c:pt idx="5">
                  <c:v>3248</c:v>
                </c:pt>
                <c:pt idx="6">
                  <c:v>3757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A3D-46EC-AD78-48ECD0DC5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76160"/>
        <c:axId val="143677696"/>
      </c:barChart>
      <c:catAx>
        <c:axId val="14367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677696"/>
        <c:crosses val="autoZero"/>
        <c:auto val="1"/>
        <c:lblAlgn val="ctr"/>
        <c:lblOffset val="100"/>
        <c:noMultiLvlLbl val="0"/>
      </c:catAx>
      <c:valAx>
        <c:axId val="14367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676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036963485538641"/>
          <c:y val="0.84361094381326041"/>
          <c:w val="0.28750277746917302"/>
          <c:h val="7.2845707202123813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5D1D7"/>
    </a:solidFill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91957507366897E-2"/>
          <c:y val="0.1303599117006323"/>
          <c:w val="0.90761608498525925"/>
          <c:h val="0.60580225385585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3952</c:v>
                </c:pt>
                <c:pt idx="1">
                  <c:v>4598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43-467E-92B1-5A58E3158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143727616"/>
        <c:axId val="143729408"/>
      </c:barChart>
      <c:catAx>
        <c:axId val="1437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729408"/>
        <c:crosses val="autoZero"/>
        <c:auto val="1"/>
        <c:lblAlgn val="ctr"/>
        <c:lblOffset val="100"/>
        <c:noMultiLvlLbl val="0"/>
      </c:catAx>
      <c:valAx>
        <c:axId val="143729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372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91957507366897E-2"/>
          <c:y val="0.1303599117006323"/>
          <c:w val="0.90761608498525881"/>
          <c:h val="0.60580225385585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5988</c:v>
                </c:pt>
                <c:pt idx="1">
                  <c:v>6268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D6-4492-9DBC-304D91B56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143787136"/>
        <c:axId val="143788672"/>
      </c:barChart>
      <c:catAx>
        <c:axId val="14378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788672"/>
        <c:crosses val="autoZero"/>
        <c:auto val="1"/>
        <c:lblAlgn val="ctr"/>
        <c:lblOffset val="100"/>
        <c:noMultiLvlLbl val="0"/>
      </c:catAx>
      <c:valAx>
        <c:axId val="143788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378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08568099391163"/>
          <c:y val="4.7428936579006112E-2"/>
          <c:w val="0.8378857126555197"/>
          <c:h val="0.825177129711747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юл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28273650454304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ED-4892-B327-56053DD1EB5A}"/>
                </c:ext>
              </c:extLst>
            </c:dLbl>
            <c:dLbl>
              <c:idx val="1"/>
              <c:layout>
                <c:manualLayout>
                  <c:x val="1.71031533939073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ED-4892-B327-56053DD1EB5A}"/>
                </c:ext>
              </c:extLst>
            </c:dLbl>
            <c:dLbl>
              <c:idx val="2"/>
              <c:layout>
                <c:manualLayout>
                  <c:x val="6.4120111990491743E-3"/>
                  <c:y val="5.533094001603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ED-4892-B327-56053DD1EB5A}"/>
                </c:ext>
              </c:extLst>
            </c:dLbl>
            <c:dLbl>
              <c:idx val="3"/>
              <c:layout>
                <c:manualLayout>
                  <c:x val="1.2828736369467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ED-4892-B327-56053DD1EB5A}"/>
                </c:ext>
              </c:extLst>
            </c:dLbl>
            <c:dLbl>
              <c:idx val="4"/>
              <c:layout>
                <c:manualLayout>
                  <c:x val="1.496685909771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ED-4892-B327-56053DD1E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7351</c:v>
                </c:pt>
                <c:pt idx="1">
                  <c:v>7103</c:v>
                </c:pt>
                <c:pt idx="2">
                  <c:v>7149</c:v>
                </c:pt>
                <c:pt idx="3">
                  <c:v>7125</c:v>
                </c:pt>
                <c:pt idx="4">
                  <c:v>7218</c:v>
                </c:pt>
                <c:pt idx="5">
                  <c:v>7319</c:v>
                </c:pt>
                <c:pt idx="6">
                  <c:v>7374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ED-4892-B327-56053DD1EB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ип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2827365045430462E-2"/>
                  <c:y val="5.0714029177178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ED-4892-B327-56053DD1EB5A}"/>
                </c:ext>
              </c:extLst>
            </c:dLbl>
            <c:dLbl>
              <c:idx val="1"/>
              <c:layout>
                <c:manualLayout>
                  <c:x val="1.0694571250342627E-2"/>
                  <c:y val="-2.723311546840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9ED-4892-B327-56053DD1EB5A}"/>
                </c:ext>
              </c:extLst>
            </c:dLbl>
            <c:dLbl>
              <c:idx val="2"/>
              <c:layout>
                <c:manualLayout>
                  <c:x val="1.283483062375052E-2"/>
                  <c:y val="-3.8126361655773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9ED-4892-B327-56053DD1EB5A}"/>
                </c:ext>
              </c:extLst>
            </c:dLbl>
            <c:dLbl>
              <c:idx val="3"/>
              <c:layout>
                <c:manualLayout>
                  <c:x val="0"/>
                  <c:y val="-4.9019607843137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9ED-4892-B327-56053DD1EB5A}"/>
                </c:ext>
              </c:extLst>
            </c:dLbl>
            <c:dLbl>
              <c:idx val="4"/>
              <c:layout>
                <c:manualLayout>
                  <c:x val="0"/>
                  <c:y val="-7.080610021786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9ED-4892-B327-56053DD1EB5A}"/>
                </c:ext>
              </c:extLst>
            </c:dLbl>
            <c:dLbl>
              <c:idx val="5"/>
              <c:layout>
                <c:manualLayout>
                  <c:x val="-2.135383301302586E-3"/>
                  <c:y val="-8.443861553710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9ED-4892-B327-56053DD1EB5A}"/>
                </c:ext>
              </c:extLst>
            </c:dLbl>
            <c:dLbl>
              <c:idx val="6"/>
              <c:layout>
                <c:manualLayout>
                  <c:x val="-2.135383301302586E-3"/>
                  <c:y val="-8.1353715029365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036-438E-897D-FB469302C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17999</c:v>
                </c:pt>
                <c:pt idx="1">
                  <c:v>17166</c:v>
                </c:pt>
                <c:pt idx="2">
                  <c:v>18160</c:v>
                </c:pt>
                <c:pt idx="3">
                  <c:v>18708</c:v>
                </c:pt>
                <c:pt idx="4">
                  <c:v>20815</c:v>
                </c:pt>
                <c:pt idx="5" formatCode="#,##0">
                  <c:v>21238</c:v>
                </c:pt>
                <c:pt idx="6" formatCode="#,##0">
                  <c:v>23208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9ED-4892-B327-56053DD1E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646528"/>
        <c:axId val="144648064"/>
        <c:axId val="0"/>
      </c:bar3DChart>
      <c:catAx>
        <c:axId val="14464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648064"/>
        <c:crosses val="autoZero"/>
        <c:auto val="1"/>
        <c:lblAlgn val="ctr"/>
        <c:lblOffset val="100"/>
        <c:noMultiLvlLbl val="0"/>
      </c:catAx>
      <c:valAx>
        <c:axId val="14464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646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208850575292441"/>
          <c:y val="2.1555339167107796E-2"/>
          <c:w val="7.9114942470756178E-2"/>
          <c:h val="0.14766550993244759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Просмотры страниц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200803085371491"/>
          <c:y val="9.994259897048522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свыше 6000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0B-46E4-96EB-C10862FC551B}"/>
                </c:ext>
              </c:extLst>
            </c:dLbl>
            <c:dLbl>
              <c:idx val="1"/>
              <c:layout>
                <c:manualLayout>
                  <c:x val="0"/>
                  <c:y val="0.211844285820094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свыше</a:t>
                    </a:r>
                  </a:p>
                  <a:p>
                    <a:r>
                      <a:rPr lang="ru-RU" dirty="0" smtClean="0"/>
                      <a:t>2000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133737277054687"/>
                      <c:h val="0.222225308299077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A0B-46E4-96EB-C10862FC5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6202</c:v>
                </c:pt>
                <c:pt idx="1">
                  <c:v>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4D-414C-87D0-3958443C3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73500544"/>
        <c:axId val="73502080"/>
      </c:barChart>
      <c:catAx>
        <c:axId val="7350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502080"/>
        <c:crosses val="autoZero"/>
        <c:auto val="1"/>
        <c:lblAlgn val="ctr"/>
        <c:lblOffset val="100"/>
        <c:noMultiLvlLbl val="0"/>
      </c:catAx>
      <c:valAx>
        <c:axId val="735020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7350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6394576847783197"/>
          <c:w val="0.87874611154316284"/>
          <c:h val="0.55721203391193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BC-4B09-A475-FE219C903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135</c:v>
                </c:pt>
                <c:pt idx="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BC-4B09-A475-FE219C903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73623808"/>
        <c:axId val="73637888"/>
      </c:barChart>
      <c:catAx>
        <c:axId val="7362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637888"/>
        <c:crosses val="autoZero"/>
        <c:auto val="1"/>
        <c:lblAlgn val="ctr"/>
        <c:lblOffset val="100"/>
        <c:noMultiLvlLbl val="0"/>
      </c:catAx>
      <c:valAx>
        <c:axId val="73637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362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80572865641195E-2"/>
          <c:y val="1.7636929230085578E-2"/>
          <c:w val="0.9052831578384295"/>
          <c:h val="0.7863404066214924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Письменные</c:v>
                </c:pt>
              </c:strCache>
            </c:strRef>
          </c:tx>
          <c:dLbls>
            <c:dLbl>
              <c:idx val="0"/>
              <c:layout>
                <c:manualLayout>
                  <c:x val="1.9973475169425669E-2"/>
                  <c:y val="-3.5993768549526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3B-413B-AD3A-C1442D156379}"/>
                </c:ext>
              </c:extLst>
            </c:dLbl>
            <c:dLbl>
              <c:idx val="1"/>
              <c:layout>
                <c:manualLayout>
                  <c:x val="6.7834343192636698E-3"/>
                  <c:y val="-4.724177472344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3B-413B-AD3A-C1442D156379}"/>
                </c:ext>
              </c:extLst>
            </c:dLbl>
            <c:dLbl>
              <c:idx val="2"/>
              <c:layout>
                <c:manualLayout>
                  <c:x val="1.6958585798159222E-3"/>
                  <c:y val="-6.6138484612820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3B-413B-AD3A-C1442D156379}"/>
                </c:ext>
              </c:extLst>
            </c:dLbl>
            <c:dLbl>
              <c:idx val="4"/>
              <c:layout>
                <c:manualLayout>
                  <c:x val="-5.0875757394477465E-3"/>
                  <c:y val="-0.10708135603980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3B-413B-AD3A-C1442D156379}"/>
                </c:ext>
              </c:extLst>
            </c:dLbl>
            <c:dLbl>
              <c:idx val="5"/>
              <c:layout>
                <c:manualLayout>
                  <c:x val="-1.934547336620723E-2"/>
                  <c:y val="-0.10483185400034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3B-413B-AD3A-C1442D156379}"/>
                </c:ext>
              </c:extLst>
            </c:dLbl>
            <c:dLbl>
              <c:idx val="7"/>
              <c:layout>
                <c:manualLayout>
                  <c:x val="-1.6033572027350503E-2"/>
                  <c:y val="8.818464615042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53B-413B-AD3A-C1442D156379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53B-413B-AD3A-C1442D156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130</c:v>
                </c:pt>
                <c:pt idx="1">
                  <c:v>227</c:v>
                </c:pt>
                <c:pt idx="2">
                  <c:v>305</c:v>
                </c:pt>
                <c:pt idx="3">
                  <c:v>225</c:v>
                </c:pt>
                <c:pt idx="4">
                  <c:v>347</c:v>
                </c:pt>
                <c:pt idx="5">
                  <c:v>385</c:v>
                </c:pt>
                <c:pt idx="6">
                  <c:v>120</c:v>
                </c:pt>
                <c:pt idx="7">
                  <c:v>90</c:v>
                </c:pt>
                <c:pt idx="8">
                  <c:v>83</c:v>
                </c:pt>
                <c:pt idx="9">
                  <c:v>35</c:v>
                </c:pt>
                <c:pt idx="10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53B-413B-AD3A-C1442D1563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Устные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2.2862710767179804E-2"/>
                  <c:y val="-4.4992272683987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53B-413B-AD3A-C1442D156379}"/>
                </c:ext>
              </c:extLst>
            </c:dLbl>
            <c:dLbl>
              <c:idx val="1"/>
              <c:layout>
                <c:manualLayout>
                  <c:x val="1.8654444377975081E-2"/>
                  <c:y val="-5.669012966813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53B-413B-AD3A-C1442D156379}"/>
                </c:ext>
              </c:extLst>
            </c:dLbl>
            <c:dLbl>
              <c:idx val="2"/>
              <c:layout>
                <c:manualLayout>
                  <c:x val="5.0875757394477465E-3"/>
                  <c:y val="-6.928793626105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53B-413B-AD3A-C1442D156379}"/>
                </c:ext>
              </c:extLst>
            </c:dLbl>
            <c:dLbl>
              <c:idx val="3"/>
              <c:layout>
                <c:manualLayout>
                  <c:x val="0"/>
                  <c:y val="-7.8736291205739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53B-413B-AD3A-C1442D156379}"/>
                </c:ext>
              </c:extLst>
            </c:dLbl>
            <c:dLbl>
              <c:idx val="4"/>
              <c:layout>
                <c:manualLayout>
                  <c:x val="-3.2660633861194949E-3"/>
                  <c:y val="-3.6361783214563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53B-413B-AD3A-C1442D156379}"/>
                </c:ext>
              </c:extLst>
            </c:dLbl>
            <c:dLbl>
              <c:idx val="5"/>
              <c:layout>
                <c:manualLayout>
                  <c:x val="-1.6079276447916045E-2"/>
                  <c:y val="-9.987456750837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53B-413B-AD3A-C1442D156379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   63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53B-413B-AD3A-C1442D156379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53B-413B-AD3A-C1442D156379}"/>
                </c:ext>
              </c:extLst>
            </c:dLbl>
            <c:dLbl>
              <c:idx val="10"/>
              <c:layout>
                <c:manualLayout>
                  <c:x val="1.6958585798159222E-3"/>
                  <c:y val="-3.46439681305252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53B-413B-AD3A-C1442D156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170</c:v>
                </c:pt>
                <c:pt idx="1">
                  <c:v>155</c:v>
                </c:pt>
                <c:pt idx="2">
                  <c:v>299</c:v>
                </c:pt>
                <c:pt idx="3">
                  <c:v>233</c:v>
                </c:pt>
                <c:pt idx="4">
                  <c:v>287</c:v>
                </c:pt>
                <c:pt idx="5">
                  <c:v>437</c:v>
                </c:pt>
                <c:pt idx="6">
                  <c:v>63</c:v>
                </c:pt>
                <c:pt idx="7">
                  <c:v>39</c:v>
                </c:pt>
                <c:pt idx="8">
                  <c:v>67</c:v>
                </c:pt>
                <c:pt idx="9">
                  <c:v>43</c:v>
                </c:pt>
                <c:pt idx="1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53B-413B-AD3A-C1442D156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527488"/>
        <c:axId val="74529024"/>
      </c:areaChart>
      <c:catAx>
        <c:axId val="7452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529024"/>
        <c:crosses val="autoZero"/>
        <c:auto val="1"/>
        <c:lblAlgn val="ctr"/>
        <c:lblOffset val="100"/>
        <c:noMultiLvlLbl val="0"/>
      </c:catAx>
      <c:valAx>
        <c:axId val="74529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4527488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dist="2400300" dir="9780000" sx="61000" sy="61000" algn="ctr" rotWithShape="0">
                <a:srgbClr val="000000">
                  <a:alpha val="24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convex"/>
              <a:bevelB w="152400" h="50800" prst="softRound"/>
            </a:sp3d>
          </c:spPr>
          <c:dPt>
            <c:idx val="11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0-99B8-412E-8438-2B173F2F1E76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,6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B3-4703-8363-1EF5D3A1297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en-US" smtClean="0"/>
                      <a:t>1,9%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B8-412E-8438-2B173F2F1E7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/>
                      <a:t>6</a:t>
                    </a:r>
                    <a:r>
                      <a:rPr lang="en-US" dirty="0" smtClean="0"/>
                      <a:t>,3</a:t>
                    </a:r>
                    <a:r>
                      <a:rPr lang="en-US" dirty="0"/>
                      <a:t>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73-4443-85F9-3189038B6B8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73-4443-85F9-3189038B6B8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73-4443-85F9-3189038B6B8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0</a:t>
                    </a:r>
                    <a:r>
                      <a:rPr lang="en-US" dirty="0" smtClean="0"/>
                      <a:t>,8%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73-4443-85F9-3189038B6B8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3</a:t>
                    </a:r>
                    <a:r>
                      <a:rPr lang="en-US" dirty="0" smtClean="0"/>
                      <a:t>,2%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73-4443-85F9-3189038B6B83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/>
                      <a:t>1</a:t>
                    </a:r>
                    <a:r>
                      <a:rPr lang="en-US" dirty="0" smtClean="0"/>
                      <a:t>,2%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773-4443-85F9-3189038B6B83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2</a:t>
                    </a:r>
                    <a:r>
                      <a:rPr lang="en-US" dirty="0" smtClean="0"/>
                      <a:t>,4 %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73-4443-85F9-3189038B6B83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smtClean="0"/>
                      <a:t>0</a:t>
                    </a:r>
                    <a:r>
                      <a:rPr lang="en-US" smtClean="0"/>
                      <a:t>,8%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B8-412E-8438-2B173F2F1E76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 smtClean="0"/>
                      <a:t>2</a:t>
                    </a:r>
                    <a:r>
                      <a:rPr lang="en-US" smtClean="0"/>
                      <a:t>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9B8-412E-8438-2B173F2F1E7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Лист1!$A$2:$A$14</c:f>
              <c:strCache>
                <c:ptCount val="13"/>
                <c:pt idx="0">
                  <c:v>производство,торговля</c:v>
                </c:pt>
                <c:pt idx="1">
                  <c:v>деятельность по перевозкам</c:v>
                </c:pt>
                <c:pt idx="2">
                  <c:v>предоставление услуг</c:v>
                </c:pt>
                <c:pt idx="3">
                  <c:v>строительство</c:v>
                </c:pt>
                <c:pt idx="4">
                  <c:v>добыча полезных ископаемых</c:v>
                </c:pt>
                <c:pt idx="5">
                  <c:v>перерабатывающая промышленность</c:v>
                </c:pt>
                <c:pt idx="6">
                  <c:v>лесное хозяйство</c:v>
                </c:pt>
                <c:pt idx="7">
                  <c:v>сельское хозяйство</c:v>
                </c:pt>
                <c:pt idx="8">
                  <c:v>общественное питание</c:v>
                </c:pt>
                <c:pt idx="9">
                  <c:v>сми</c:v>
                </c:pt>
                <c:pt idx="10">
                  <c:v>операции с недвижимостью</c:v>
                </c:pt>
                <c:pt idx="11">
                  <c:v>туризм</c:v>
                </c:pt>
                <c:pt idx="12">
                  <c:v>образование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55</c:v>
                </c:pt>
                <c:pt idx="1">
                  <c:v>5.6</c:v>
                </c:pt>
                <c:pt idx="2">
                  <c:v>11.9</c:v>
                </c:pt>
                <c:pt idx="3">
                  <c:v>6.3</c:v>
                </c:pt>
                <c:pt idx="4">
                  <c:v>4</c:v>
                </c:pt>
                <c:pt idx="5">
                  <c:v>2</c:v>
                </c:pt>
                <c:pt idx="6">
                  <c:v>0.8</c:v>
                </c:pt>
                <c:pt idx="7">
                  <c:v>3.2</c:v>
                </c:pt>
                <c:pt idx="8">
                  <c:v>4</c:v>
                </c:pt>
                <c:pt idx="9">
                  <c:v>1.2</c:v>
                </c:pt>
                <c:pt idx="10">
                  <c:v>2.4</c:v>
                </c:pt>
                <c:pt idx="11">
                  <c:v>0.8</c:v>
                </c:pt>
                <c:pt idx="12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CB3-4703-8363-1EF5D3A129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583339946355278"/>
          <c:y val="1.5944809551075554E-2"/>
          <c:w val="0.35364390729072431"/>
          <c:h val="0.9840551904489245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solidFill>
      <a:schemeClr val="bg2"/>
    </a:solidFill>
    <a:scene3d>
      <a:camera prst="orthographicFront"/>
      <a:lightRig rig="threePt" dir="t"/>
    </a:scene3d>
    <a:sp3d prstMaterial="matte">
      <a:bevelT w="196850" h="63500"/>
    </a:sp3d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469903307944986"/>
          <c:y val="0.10686034885012777"/>
          <c:w val="0.40904127888978442"/>
          <c:h val="0.799188238343892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13,9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C1-41BB-A47D-860B53D60F7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C1-41BB-A47D-860B53D60F7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C1-41BB-A47D-860B53D60F7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C1-41BB-A47D-860B53D60F7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5C1-41BB-A47D-860B53D60F7C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en-US" dirty="0" smtClean="0"/>
                      <a:t>,8 %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C1-41BB-A47D-860B53D60F7C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4</a:t>
                    </a:r>
                    <a:r>
                      <a:rPr lang="en-US" dirty="0" smtClean="0"/>
                      <a:t>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5C1-41BB-A47D-860B53D60F7C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4,8</a:t>
                    </a:r>
                    <a:r>
                      <a:rPr lang="en-US" dirty="0" smtClean="0"/>
                      <a:t>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5C1-41BB-A47D-860B53D60F7C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23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5C1-41BB-A47D-860B53D60F7C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5C1-41BB-A47D-860B53D60F7C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7,5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5C1-41BB-A47D-860B53D60F7C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5,6%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5C1-41BB-A47D-860B53D60F7C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5C1-41BB-A47D-860B53D60F7C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3,6</a:t>
                    </a:r>
                    <a:r>
                      <a:rPr lang="en-US" dirty="0" smtClean="0"/>
                      <a:t>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5C1-41BB-A47D-860B53D60F7C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5,2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5C1-41BB-A47D-860B53D60F7C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5C1-41BB-A47D-860B53D60F7C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5C1-41BB-A47D-860B53D60F7C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5C1-41BB-A47D-860B53D60F7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иные сферы </c:v>
                </c:pt>
                <c:pt idx="1">
                  <c:v>антимонопольное регулирование</c:v>
                </c:pt>
                <c:pt idx="2">
                  <c:v>тарифное регулирование</c:v>
                </c:pt>
                <c:pt idx="3">
                  <c:v>патентное право</c:v>
                </c:pt>
                <c:pt idx="4">
                  <c:v>градостроительная деятельность</c:v>
                </c:pt>
                <c:pt idx="5">
                  <c:v>частные образования</c:v>
                </c:pt>
                <c:pt idx="6">
                  <c:v>перевозки</c:v>
                </c:pt>
                <c:pt idx="7">
                  <c:v>госконтракты</c:v>
                </c:pt>
                <c:pt idx="8">
                  <c:v>оборот алкогольной продукции</c:v>
                </c:pt>
                <c:pt idx="9">
                  <c:v>земельные правоотношения</c:v>
                </c:pt>
                <c:pt idx="10">
                  <c:v>деятельность правоохранительных органов</c:v>
                </c:pt>
                <c:pt idx="11">
                  <c:v>арендные отношения</c:v>
                </c:pt>
                <c:pt idx="12">
                  <c:v>налоговые правоотношения</c:v>
                </c:pt>
                <c:pt idx="13">
                  <c:v>господдержка, субсидии</c:v>
                </c:pt>
                <c:pt idx="14">
                  <c:v>государственный и муниципальный контроль</c:v>
                </c:pt>
                <c:pt idx="15">
                  <c:v>НТО</c:v>
                </c:pt>
                <c:pt idx="16">
                  <c:v>ТКО</c:v>
                </c:pt>
                <c:pt idx="17">
                  <c:v>электроэнергетика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13.9</c:v>
                </c:pt>
                <c:pt idx="1">
                  <c:v>2</c:v>
                </c:pt>
                <c:pt idx="2">
                  <c:v>5.6</c:v>
                </c:pt>
                <c:pt idx="3">
                  <c:v>2</c:v>
                </c:pt>
                <c:pt idx="4">
                  <c:v>1.6</c:v>
                </c:pt>
                <c:pt idx="5">
                  <c:v>2.8</c:v>
                </c:pt>
                <c:pt idx="6">
                  <c:v>4</c:v>
                </c:pt>
                <c:pt idx="7">
                  <c:v>4.8</c:v>
                </c:pt>
                <c:pt idx="8">
                  <c:v>23</c:v>
                </c:pt>
                <c:pt idx="9">
                  <c:v>3.2</c:v>
                </c:pt>
                <c:pt idx="10">
                  <c:v>7.5</c:v>
                </c:pt>
                <c:pt idx="11">
                  <c:v>5.6</c:v>
                </c:pt>
                <c:pt idx="12">
                  <c:v>6.3</c:v>
                </c:pt>
                <c:pt idx="13">
                  <c:v>3.6</c:v>
                </c:pt>
                <c:pt idx="14">
                  <c:v>5.2</c:v>
                </c:pt>
                <c:pt idx="15">
                  <c:v>6.3</c:v>
                </c:pt>
                <c:pt idx="16">
                  <c:v>1.6</c:v>
                </c:pt>
                <c:pt idx="1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5C1-41BB-A47D-860B53D60F7C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8"/>
                <c:pt idx="0">
                  <c:v>иные сферы </c:v>
                </c:pt>
                <c:pt idx="1">
                  <c:v>антимонопольное регулирование</c:v>
                </c:pt>
                <c:pt idx="2">
                  <c:v>тарифное регулирование</c:v>
                </c:pt>
                <c:pt idx="3">
                  <c:v>патентное право</c:v>
                </c:pt>
                <c:pt idx="4">
                  <c:v>градостроительная деятельность</c:v>
                </c:pt>
                <c:pt idx="5">
                  <c:v>частные образования</c:v>
                </c:pt>
                <c:pt idx="6">
                  <c:v>перевозки</c:v>
                </c:pt>
                <c:pt idx="7">
                  <c:v>госконтракты</c:v>
                </c:pt>
                <c:pt idx="8">
                  <c:v>оборот алкогольной продукции</c:v>
                </c:pt>
                <c:pt idx="9">
                  <c:v>земельные правоотношения</c:v>
                </c:pt>
                <c:pt idx="10">
                  <c:v>деятельность правоохранительных органов</c:v>
                </c:pt>
                <c:pt idx="11">
                  <c:v>арендные отношения</c:v>
                </c:pt>
                <c:pt idx="12">
                  <c:v>налоговые правоотношения</c:v>
                </c:pt>
                <c:pt idx="13">
                  <c:v>господдержка, субсидии</c:v>
                </c:pt>
                <c:pt idx="14">
                  <c:v>государственный и муниципальный контроль</c:v>
                </c:pt>
                <c:pt idx="15">
                  <c:v>НТО</c:v>
                </c:pt>
                <c:pt idx="16">
                  <c:v>ТКО</c:v>
                </c:pt>
                <c:pt idx="17">
                  <c:v>электроэнергетика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5C1-41BB-A47D-860B53D60F7C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8"/>
                <c:pt idx="0">
                  <c:v>иные сферы </c:v>
                </c:pt>
                <c:pt idx="1">
                  <c:v>антимонопольное регулирование</c:v>
                </c:pt>
                <c:pt idx="2">
                  <c:v>тарифное регулирование</c:v>
                </c:pt>
                <c:pt idx="3">
                  <c:v>патентное право</c:v>
                </c:pt>
                <c:pt idx="4">
                  <c:v>градостроительная деятельность</c:v>
                </c:pt>
                <c:pt idx="5">
                  <c:v>частные образования</c:v>
                </c:pt>
                <c:pt idx="6">
                  <c:v>перевозки</c:v>
                </c:pt>
                <c:pt idx="7">
                  <c:v>госконтракты</c:v>
                </c:pt>
                <c:pt idx="8">
                  <c:v>оборот алкогольной продукции</c:v>
                </c:pt>
                <c:pt idx="9">
                  <c:v>земельные правоотношения</c:v>
                </c:pt>
                <c:pt idx="10">
                  <c:v>деятельность правоохранительных органов</c:v>
                </c:pt>
                <c:pt idx="11">
                  <c:v>арендные отношения</c:v>
                </c:pt>
                <c:pt idx="12">
                  <c:v>налоговые правоотношения</c:v>
                </c:pt>
                <c:pt idx="13">
                  <c:v>господдержка, субсидии</c:v>
                </c:pt>
                <c:pt idx="14">
                  <c:v>государственный и муниципальный контроль</c:v>
                </c:pt>
                <c:pt idx="15">
                  <c:v>НТО</c:v>
                </c:pt>
                <c:pt idx="16">
                  <c:v>ТКО</c:v>
                </c:pt>
                <c:pt idx="17">
                  <c:v>электроэнергетика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5C1-41BB-A47D-860B53D60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29728"/>
        <c:axId val="74756096"/>
      </c:barChart>
      <c:catAx>
        <c:axId val="74729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4756096"/>
        <c:crosses val="autoZero"/>
        <c:auto val="1"/>
        <c:lblAlgn val="ctr"/>
        <c:lblOffset val="100"/>
        <c:noMultiLvlLbl val="0"/>
      </c:catAx>
      <c:valAx>
        <c:axId val="7475609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74729728"/>
        <c:crosses val="autoZero"/>
        <c:crossBetween val="between"/>
      </c:valAx>
      <c:spPr>
        <a:solidFill>
          <a:schemeClr val="bg2"/>
        </a:solidFill>
        <a:ln>
          <a:solidFill>
            <a:srgbClr val="002060"/>
          </a:solidFill>
        </a:ln>
        <a:effectLst/>
        <a:scene3d>
          <a:camera prst="orthographicFront"/>
          <a:lightRig rig="threePt" dir="t"/>
        </a:scene3d>
        <a:sp3d prstMaterial="matte">
          <a:bevelT w="127000" h="6350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355384920801151"/>
          <c:y val="0.12096989223419605"/>
          <c:w val="0.39723482661713533"/>
          <c:h val="0.79918823834389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26</a:t>
                    </a:r>
                    <a:r>
                      <a:rPr lang="en-US" dirty="0" smtClean="0"/>
                      <a:t>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12-4E51-B632-E4D89D4CA6B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12-4E51-B632-E4D89D4CA6B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12-4E51-B632-E4D89D4CA6B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6,5%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12-4E51-B632-E4D89D4CA6B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12-4E51-B632-E4D89D4CA6B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35</a:t>
                    </a:r>
                    <a:r>
                      <a:rPr lang="en-US" dirty="0" smtClean="0"/>
                      <a:t>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312-4E51-B632-E4D89D4CA6B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12-4E51-B632-E4D89D4CA6B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12-4E51-B632-E4D89D4CA6B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12-4E51-B632-E4D89D4CA6B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ru-RU" sz="1400" dirty="0" smtClean="0"/>
                      <a:t>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12-4E51-B632-E4D89D4CA6B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ru-RU" sz="1400" dirty="0" smtClean="0"/>
                      <a:t>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12-4E51-B632-E4D89D4CA6B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ru-RU" sz="1400" dirty="0" smtClean="0"/>
                      <a:t>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12-4E51-B632-E4D89D4CA6B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ru-RU" sz="1400" dirty="0" smtClean="0"/>
                      <a:t>3,</a:t>
                    </a:r>
                    <a:r>
                      <a:rPr lang="en-US" sz="1400" dirty="0" smtClean="0"/>
                      <a:t>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12-4E51-B632-E4D89D4CA6B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ru-RU" sz="1400" dirty="0" smtClean="0"/>
                      <a:t>3,7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12-4E51-B632-E4D89D4CA6B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ru-RU" sz="1400" dirty="0" smtClean="0"/>
                      <a:t>3,7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12-4E51-B632-E4D89D4CA6B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ru-RU" sz="1400" dirty="0" smtClean="0"/>
                      <a:t>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312-4E51-B632-E4D89D4CA6B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smtClean="0"/>
                      <a:t>4,2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12-4E51-B632-E4D89D4CA6B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12-4E51-B632-E4D89D4CA6B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Субъекты естественных монополий</c:v>
                </c:pt>
                <c:pt idx="1">
                  <c:v>Органы местного самоуправления</c:v>
                </c:pt>
                <c:pt idx="2">
                  <c:v>Краевые органы</c:v>
                </c:pt>
                <c:pt idx="3">
                  <c:v>В том числе, госзаказчики</c:v>
                </c:pt>
                <c:pt idx="4">
                  <c:v>В том числе, правоохранительные органы</c:v>
                </c:pt>
                <c:pt idx="5">
                  <c:v>Федеральные органы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0.26</c:v>
                </c:pt>
                <c:pt idx="1">
                  <c:v>0.14000000000000001</c:v>
                </c:pt>
                <c:pt idx="2">
                  <c:v>0.25</c:v>
                </c:pt>
                <c:pt idx="3">
                  <c:v>6.0000000000000032E-2</c:v>
                </c:pt>
                <c:pt idx="4">
                  <c:v>5.5000000000000014E-2</c:v>
                </c:pt>
                <c:pt idx="5">
                  <c:v>0.35000000000000031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312-4E51-B632-E4D89D4CA6BF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Субъекты естественных монополий</c:v>
                </c:pt>
                <c:pt idx="1">
                  <c:v>Органы местного самоуправления</c:v>
                </c:pt>
                <c:pt idx="2">
                  <c:v>Краевые органы</c:v>
                </c:pt>
                <c:pt idx="3">
                  <c:v>В том числе, госзаказчики</c:v>
                </c:pt>
                <c:pt idx="4">
                  <c:v>В том числе, правоохранительные органы</c:v>
                </c:pt>
                <c:pt idx="5">
                  <c:v>Федеральные органы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E312-4E51-B632-E4D89D4CA6BF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Субъекты естественных монополий</c:v>
                </c:pt>
                <c:pt idx="1">
                  <c:v>Органы местного самоуправления</c:v>
                </c:pt>
                <c:pt idx="2">
                  <c:v>Краевые органы</c:v>
                </c:pt>
                <c:pt idx="3">
                  <c:v>В том числе, госзаказчики</c:v>
                </c:pt>
                <c:pt idx="4">
                  <c:v>В том числе, правоохранительные органы</c:v>
                </c:pt>
                <c:pt idx="5">
                  <c:v>Федеральные органы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312-4E51-B632-E4D89D4CA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40800"/>
        <c:axId val="74942336"/>
      </c:barChart>
      <c:catAx>
        <c:axId val="74940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4942336"/>
        <c:crosses val="autoZero"/>
        <c:auto val="1"/>
        <c:lblAlgn val="ctr"/>
        <c:lblOffset val="100"/>
        <c:noMultiLvlLbl val="0"/>
      </c:catAx>
      <c:valAx>
        <c:axId val="7494233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74940800"/>
        <c:crosses val="autoZero"/>
        <c:crossBetween val="between"/>
      </c:valAx>
      <c:spPr>
        <a:solidFill>
          <a:schemeClr val="bg2"/>
        </a:solidFill>
        <a:ln>
          <a:solidFill>
            <a:srgbClr val="002060"/>
          </a:solidFill>
        </a:ln>
        <a:effectLst/>
        <a:scene3d>
          <a:camera prst="orthographicFront"/>
          <a:lightRig rig="threePt" dir="t"/>
        </a:scene3d>
        <a:sp3d prstMaterial="matte">
          <a:bevelT w="127000" h="6350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solidFill>
                  <a:srgbClr val="002060"/>
                </a:solidFill>
              </a:rPr>
              <a:t>Количество правовых </a:t>
            </a:r>
            <a:r>
              <a:rPr lang="ru-RU" sz="1800" dirty="0" smtClean="0">
                <a:solidFill>
                  <a:srgbClr val="002060"/>
                </a:solidFill>
              </a:rPr>
              <a:t>актов, </a:t>
            </a:r>
            <a:r>
              <a:rPr lang="ru-RU" sz="1800" dirty="0">
                <a:solidFill>
                  <a:srgbClr val="002060"/>
                </a:solidFill>
              </a:rPr>
              <a:t>рассмотренных в рамках </a:t>
            </a:r>
            <a:r>
              <a:rPr lang="ru-RU" sz="1800" dirty="0" smtClean="0">
                <a:solidFill>
                  <a:srgbClr val="002060"/>
                </a:solidFill>
              </a:rPr>
              <a:t>ОРВ</a:t>
            </a:r>
          </a:p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solidFill>
                  <a:srgbClr val="002060"/>
                </a:solidFill>
              </a:rPr>
              <a:t>2018-2025</a:t>
            </a:r>
            <a:r>
              <a:rPr lang="ru-RU" sz="1800" baseline="0" dirty="0" smtClean="0">
                <a:solidFill>
                  <a:srgbClr val="002060"/>
                </a:solidFill>
              </a:rPr>
              <a:t> гг. (на отчетную дату)</a:t>
            </a:r>
            <a:endParaRPr lang="ru-RU" sz="18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987370090191987"/>
          <c:y val="1.41095433840684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583421014223644E-2"/>
          <c:y val="0.20049216753694246"/>
          <c:w val="0.89009074749270278"/>
          <c:h val="0.63434285079435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правовых актов, рассмотренных в рамках ОРВ по годам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423-4EFC-83A2-C42408904F68}"/>
              </c:ext>
            </c:extLst>
          </c:dPt>
          <c:dPt>
            <c:idx val="1"/>
            <c:invertIfNegative val="0"/>
            <c:bubble3D val="0"/>
            <c:spPr>
              <a:solidFill>
                <a:srgbClr val="8E001B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23-4EFC-83A2-C42408904F6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423-4EFC-83A2-C42408904F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23-4EFC-83A2-C42408904F6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423-4EFC-83A2-C42408904F6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23-4EFC-83A2-C42408904F6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423-4EFC-83A2-C42408904F68}"/>
              </c:ext>
            </c:extLst>
          </c:dPt>
          <c:dLbls>
            <c:dLbl>
              <c:idx val="0"/>
              <c:layout>
                <c:manualLayout>
                  <c:x val="5.1867974265485724E-3"/>
                  <c:y val="1.9464503944006469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423-4EFC-83A2-C42408904F68}"/>
                </c:ext>
              </c:extLst>
            </c:dLbl>
            <c:dLbl>
              <c:idx val="1"/>
              <c:layout>
                <c:manualLayout>
                  <c:x val="-8.5126993686863257E-4"/>
                  <c:y val="-1.809687812465282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23-4EFC-83A2-C42408904F68}"/>
                </c:ext>
              </c:extLst>
            </c:dLbl>
            <c:dLbl>
              <c:idx val="2"/>
              <c:layout>
                <c:manualLayout>
                  <c:x val="3.2067144054701052E-3"/>
                  <c:y val="-2.351590564011432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68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423-4EFC-83A2-C42408904F6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86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423-4EFC-83A2-C42408904F6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102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23-4EFC-83A2-C42408904F6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79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23-4EFC-83A2-C42408904F6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66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423-4EFC-83A2-C42408904F6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423-4EFC-83A2-C42408904F68}"/>
                </c:ext>
              </c:extLst>
            </c:dLbl>
            <c:spPr>
              <a:solidFill>
                <a:srgbClr val="DFE1E7"/>
              </a:solidFill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</c:v>
                </c:pt>
                <c:pt idx="1">
                  <c:v>61</c:v>
                </c:pt>
                <c:pt idx="2">
                  <c:v>68</c:v>
                </c:pt>
                <c:pt idx="3">
                  <c:v>86</c:v>
                </c:pt>
                <c:pt idx="4">
                  <c:v>102</c:v>
                </c:pt>
                <c:pt idx="5">
                  <c:v>79</c:v>
                </c:pt>
                <c:pt idx="6">
                  <c:v>66</c:v>
                </c:pt>
                <c:pt idx="7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23-4EFC-83A2-C42408904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4408704"/>
        <c:axId val="74410240"/>
      </c:barChart>
      <c:catAx>
        <c:axId val="7440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410240"/>
        <c:crosses val="autoZero"/>
        <c:auto val="1"/>
        <c:lblAlgn val="ctr"/>
        <c:lblOffset val="100"/>
        <c:noMultiLvlLbl val="0"/>
      </c:catAx>
      <c:valAx>
        <c:axId val="744102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4408704"/>
        <c:crosses val="autoZero"/>
        <c:crossBetween val="between"/>
      </c:valAx>
    </c:plotArea>
    <c:plotVisOnly val="1"/>
    <c:dispBlanksAs val="zero"/>
    <c:showDLblsOverMax val="0"/>
  </c:chart>
  <c:spPr>
    <a:solidFill>
      <a:schemeClr val="bg2"/>
    </a:solidFill>
    <a:ln>
      <a:noFill/>
    </a:ln>
  </c:spPr>
  <c:txPr>
    <a:bodyPr/>
    <a:lstStyle/>
    <a:p>
      <a:pPr algn="just"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35031067008814E-2"/>
          <c:y val="5.0561722098218034E-2"/>
          <c:w val="0.86598591240205813"/>
          <c:h val="0.68278802355293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рассмотренных вопросов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balanced" dir="b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8D8-4A2B-AEA8-CBA1B4645D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</c:v>
                </c:pt>
                <c:pt idx="1">
                  <c:v>30</c:v>
                </c:pt>
                <c:pt idx="2">
                  <c:v>22</c:v>
                </c:pt>
                <c:pt idx="3">
                  <c:v>17</c:v>
                </c:pt>
                <c:pt idx="4">
                  <c:v>6</c:v>
                </c:pt>
                <c:pt idx="5">
                  <c:v>9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41-426C-A1A8-EE010BD36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74790784"/>
        <c:axId val="74792320"/>
      </c:barChart>
      <c:catAx>
        <c:axId val="7479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792320"/>
        <c:crosses val="autoZero"/>
        <c:auto val="1"/>
        <c:lblAlgn val="ctr"/>
        <c:lblOffset val="100"/>
        <c:noMultiLvlLbl val="0"/>
      </c:catAx>
      <c:valAx>
        <c:axId val="74792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479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3.xml"/><Relationship Id="rId13" Type="http://schemas.openxmlformats.org/officeDocument/2006/relationships/slide" Target="../slides/slide42.xml"/><Relationship Id="rId3" Type="http://schemas.openxmlformats.org/officeDocument/2006/relationships/slide" Target="../slides/slide8.xml"/><Relationship Id="rId7" Type="http://schemas.openxmlformats.org/officeDocument/2006/relationships/slide" Target="../slides/slide32.xml"/><Relationship Id="rId12" Type="http://schemas.openxmlformats.org/officeDocument/2006/relationships/slide" Target="../slides/slide41.xml"/><Relationship Id="rId2" Type="http://schemas.openxmlformats.org/officeDocument/2006/relationships/slide" Target="../slides/slide7.xml"/><Relationship Id="rId1" Type="http://schemas.openxmlformats.org/officeDocument/2006/relationships/slide" Target="../slides/slide4.xml"/><Relationship Id="rId6" Type="http://schemas.openxmlformats.org/officeDocument/2006/relationships/slide" Target="../slides/slide21.xml"/><Relationship Id="rId11" Type="http://schemas.openxmlformats.org/officeDocument/2006/relationships/slide" Target="../slides/slide22.xml"/><Relationship Id="rId5" Type="http://schemas.openxmlformats.org/officeDocument/2006/relationships/slide" Target="../slides/slide12.xml"/><Relationship Id="rId10" Type="http://schemas.openxmlformats.org/officeDocument/2006/relationships/slide" Target="../slides/slide40.xml"/><Relationship Id="rId4" Type="http://schemas.openxmlformats.org/officeDocument/2006/relationships/slide" Target="../slides/slide11.xml"/><Relationship Id="rId9" Type="http://schemas.openxmlformats.org/officeDocument/2006/relationships/slide" Target="../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68297-2C25-46BF-A9FD-7D58D34862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23BC52-4D97-4312-9E9B-1A6E07837858}">
      <dgm:prSet phldrT="[Текст]" custT="1"/>
      <dgm:spPr/>
      <dgm:t>
        <a:bodyPr/>
        <a:lstStyle/>
        <a:p>
          <a:pPr algn="l"/>
          <a:r>
            <a:rPr 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Основные задачи Уполномоченного </a:t>
          </a:r>
          <a:endParaRPr lang="ru-RU" sz="1600" dirty="0"/>
        </a:p>
      </dgm:t>
    </dgm:pt>
    <dgm:pt modelId="{12D96EA5-63E8-4917-90FF-2434130AB6FF}" type="parTrans" cxnId="{7A164230-91C3-4D78-9188-E787C8C9F47A}">
      <dgm:prSet/>
      <dgm:spPr/>
      <dgm:t>
        <a:bodyPr/>
        <a:lstStyle/>
        <a:p>
          <a:endParaRPr lang="ru-RU"/>
        </a:p>
      </dgm:t>
    </dgm:pt>
    <dgm:pt modelId="{72614306-6F0A-4205-8E61-E668651F5AA0}" type="sibTrans" cxnId="{7A164230-91C3-4D78-9188-E787C8C9F47A}">
      <dgm:prSet/>
      <dgm:spPr/>
      <dgm:t>
        <a:bodyPr/>
        <a:lstStyle/>
        <a:p>
          <a:endParaRPr lang="ru-RU"/>
        </a:p>
      </dgm:t>
    </dgm:pt>
    <dgm:pt modelId="{7A64E349-BFD9-4263-8D96-0E0B7B49215E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Стр.4</a:t>
          </a:r>
          <a:endParaRPr lang="ru-RU" sz="1400" dirty="0">
            <a:solidFill>
              <a:srgbClr val="002060"/>
            </a:solidFill>
          </a:endParaRPr>
        </a:p>
      </dgm:t>
    </dgm:pt>
    <dgm:pt modelId="{6DD36C43-C7C7-4F72-80CB-6583EF2EB375}" type="parTrans" cxnId="{E5DEF471-4F07-4CAE-A916-18CBDC5BAA11}">
      <dgm:prSet/>
      <dgm:spPr/>
      <dgm:t>
        <a:bodyPr/>
        <a:lstStyle/>
        <a:p>
          <a:endParaRPr lang="ru-RU"/>
        </a:p>
      </dgm:t>
    </dgm:pt>
    <dgm:pt modelId="{1E5AD169-4AFA-4F51-B5F5-24BF6169BC3C}" type="sibTrans" cxnId="{E5DEF471-4F07-4CAE-A916-18CBDC5BAA11}">
      <dgm:prSet/>
      <dgm:spPr/>
      <dgm:t>
        <a:bodyPr/>
        <a:lstStyle/>
        <a:p>
          <a:endParaRPr lang="ru-RU"/>
        </a:p>
      </dgm:t>
    </dgm:pt>
    <dgm:pt modelId="{726C4D00-BB2D-49D1-B4B0-79D19B96DB97}">
      <dgm:prSet phldrT="[Текст]" custT="1"/>
      <dgm:spPr/>
      <dgm:t>
        <a:bodyPr/>
        <a:lstStyle/>
        <a:p>
          <a:pPr algn="l"/>
          <a:r>
            <a:rPr lang="ru-RU" sz="1600" b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Структура аппарата бизнес-защитника. Общественная поддержка</a:t>
          </a:r>
          <a:endParaRPr lang="ru-RU" sz="1600" dirty="0"/>
        </a:p>
      </dgm:t>
    </dgm:pt>
    <dgm:pt modelId="{3752675F-CA0F-4B40-80D1-5A79E54A9D9A}" type="parTrans" cxnId="{93500DD3-BC02-4483-ADCC-F4B07BC98E5D}">
      <dgm:prSet/>
      <dgm:spPr/>
      <dgm:t>
        <a:bodyPr/>
        <a:lstStyle/>
        <a:p>
          <a:endParaRPr lang="ru-RU"/>
        </a:p>
      </dgm:t>
    </dgm:pt>
    <dgm:pt modelId="{BF0DB04A-6C66-4449-96D3-249CEF0032EA}" type="sibTrans" cxnId="{93500DD3-BC02-4483-ADCC-F4B07BC98E5D}">
      <dgm:prSet/>
      <dgm:spPr/>
      <dgm:t>
        <a:bodyPr/>
        <a:lstStyle/>
        <a:p>
          <a:endParaRPr lang="ru-RU"/>
        </a:p>
      </dgm:t>
    </dgm:pt>
    <dgm:pt modelId="{EA9D3B79-8DD7-445F-ADB4-43D7DCA512CA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Стр.7</a:t>
          </a:r>
          <a:endParaRPr lang="ru-RU" sz="1400" dirty="0">
            <a:solidFill>
              <a:srgbClr val="002060"/>
            </a:solidFill>
          </a:endParaRPr>
        </a:p>
      </dgm:t>
    </dgm:pt>
    <dgm:pt modelId="{B14867A2-98BB-432F-BE46-3418DD43B8AA}" type="parTrans" cxnId="{E417B91B-F46A-42BD-B0E9-45A685F80D1F}">
      <dgm:prSet/>
      <dgm:spPr/>
      <dgm:t>
        <a:bodyPr/>
        <a:lstStyle/>
        <a:p>
          <a:endParaRPr lang="ru-RU"/>
        </a:p>
      </dgm:t>
    </dgm:pt>
    <dgm:pt modelId="{7C3268B3-FE68-4735-8401-7A6EFCFE25F7}" type="sibTrans" cxnId="{E417B91B-F46A-42BD-B0E9-45A685F80D1F}">
      <dgm:prSet/>
      <dgm:spPr/>
      <dgm:t>
        <a:bodyPr/>
        <a:lstStyle/>
        <a:p>
          <a:endParaRPr lang="ru-RU"/>
        </a:p>
      </dgm:t>
    </dgm:pt>
    <dgm:pt modelId="{D652AD3A-4950-4AFE-A203-613D204D342D}">
      <dgm:prSet phldrT="[Текст]" custT="1"/>
      <dgm:spPr/>
      <dgm:t>
        <a:bodyPr/>
        <a:lstStyle/>
        <a:p>
          <a:pPr algn="l"/>
          <a:r>
            <a:rPr lang="ru-RU" sz="1600" b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информационной открытости деятельности Уполномоченного </a:t>
          </a:r>
          <a:endParaRPr lang="ru-RU" sz="1600" dirty="0"/>
        </a:p>
      </dgm:t>
    </dgm:pt>
    <dgm:pt modelId="{A2D0212D-EDF3-47BF-B1F7-C20503265BD6}" type="parTrans" cxnId="{3B76094F-7CC0-45A6-BBA3-C2BC6EF3A324}">
      <dgm:prSet/>
      <dgm:spPr/>
      <dgm:t>
        <a:bodyPr/>
        <a:lstStyle/>
        <a:p>
          <a:endParaRPr lang="ru-RU"/>
        </a:p>
      </dgm:t>
    </dgm:pt>
    <dgm:pt modelId="{DBAEC10A-1087-4F32-958A-EA7A41126A8C}" type="sibTrans" cxnId="{3B76094F-7CC0-45A6-BBA3-C2BC6EF3A324}">
      <dgm:prSet/>
      <dgm:spPr/>
      <dgm:t>
        <a:bodyPr/>
        <a:lstStyle/>
        <a:p>
          <a:endParaRPr lang="ru-RU"/>
        </a:p>
      </dgm:t>
    </dgm:pt>
    <dgm:pt modelId="{9169DBF8-72A0-4FAD-B347-D990EA66EB52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Стр.8</a:t>
          </a:r>
          <a:endParaRPr lang="ru-RU" sz="1400" dirty="0">
            <a:solidFill>
              <a:srgbClr val="002060"/>
            </a:solidFill>
          </a:endParaRPr>
        </a:p>
      </dgm:t>
    </dgm:pt>
    <dgm:pt modelId="{74073297-DE3D-440A-B808-5F9DFF0DD11B}" type="parTrans" cxnId="{31D9557A-90CE-4D2C-A191-371D50E1873F}">
      <dgm:prSet/>
      <dgm:spPr/>
      <dgm:t>
        <a:bodyPr/>
        <a:lstStyle/>
        <a:p>
          <a:endParaRPr lang="ru-RU"/>
        </a:p>
      </dgm:t>
    </dgm:pt>
    <dgm:pt modelId="{133CFE55-C5F7-400C-BC5C-CBB3D60E350E}" type="sibTrans" cxnId="{31D9557A-90CE-4D2C-A191-371D50E1873F}">
      <dgm:prSet/>
      <dgm:spPr/>
      <dgm:t>
        <a:bodyPr/>
        <a:lstStyle/>
        <a:p>
          <a:endParaRPr lang="ru-RU"/>
        </a:p>
      </dgm:t>
    </dgm:pt>
    <dgm:pt modelId="{E82770C5-87C7-4395-912C-41A49FCBF5CF}">
      <dgm:prSet custT="1"/>
      <dgm:spPr/>
      <dgm:t>
        <a:bodyPr/>
        <a:lstStyle/>
        <a:p>
          <a:pPr algn="l"/>
          <a:r>
            <a:rPr 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основных </a:t>
          </a:r>
          <a:r>
            <a:rPr lang="ru-RU" sz="1600" b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полномочий Уполномоченного</a:t>
          </a:r>
          <a:endParaRPr lang="ru-RU" sz="1600" dirty="0"/>
        </a:p>
      </dgm:t>
    </dgm:pt>
    <dgm:pt modelId="{312614CC-6685-4AA4-B3AE-992CBF65CB47}" type="parTrans" cxnId="{355FCE5D-5255-4081-880E-23C2D680D6B2}">
      <dgm:prSet/>
      <dgm:spPr/>
      <dgm:t>
        <a:bodyPr/>
        <a:lstStyle/>
        <a:p>
          <a:endParaRPr lang="ru-RU"/>
        </a:p>
      </dgm:t>
    </dgm:pt>
    <dgm:pt modelId="{29FA3D70-9018-48F4-9333-AB94F5F236DA}" type="sibTrans" cxnId="{355FCE5D-5255-4081-880E-23C2D680D6B2}">
      <dgm:prSet/>
      <dgm:spPr/>
      <dgm:t>
        <a:bodyPr/>
        <a:lstStyle/>
        <a:p>
          <a:endParaRPr lang="ru-RU"/>
        </a:p>
      </dgm:t>
    </dgm:pt>
    <dgm:pt modelId="{38188A72-D2F1-4E14-8E94-DDC9B401B288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baseline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Стр. 11</a:t>
          </a:r>
          <a:endParaRPr lang="ru-RU" sz="1400" dirty="0">
            <a:solidFill>
              <a:srgbClr val="002060"/>
            </a:solidFill>
          </a:endParaRPr>
        </a:p>
      </dgm:t>
    </dgm:pt>
    <dgm:pt modelId="{F78FB0E9-F8ED-4DD9-B577-488AD95E7D95}" type="parTrans" cxnId="{51DCB7A3-D06F-4DFD-936D-FCD5AAE01C28}">
      <dgm:prSet/>
      <dgm:spPr/>
      <dgm:t>
        <a:bodyPr/>
        <a:lstStyle/>
        <a:p>
          <a:endParaRPr lang="ru-RU"/>
        </a:p>
      </dgm:t>
    </dgm:pt>
    <dgm:pt modelId="{2546D4E6-DD28-4AC8-8640-949935E1B76E}" type="sibTrans" cxnId="{51DCB7A3-D06F-4DFD-936D-FCD5AAE01C28}">
      <dgm:prSet/>
      <dgm:spPr/>
      <dgm:t>
        <a:bodyPr/>
        <a:lstStyle/>
        <a:p>
          <a:endParaRPr lang="ru-RU"/>
        </a:p>
      </dgm:t>
    </dgm:pt>
    <dgm:pt modelId="{C96AFF6E-B5F0-4B6D-8AC3-E35364D39733}">
      <dgm:prSet custT="1"/>
      <dgm:spPr/>
      <dgm:t>
        <a:bodyPr/>
        <a:lstStyle/>
        <a:p>
          <a:pPr algn="l"/>
          <a:r>
            <a:rPr lang="ru-RU" sz="1600" b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Количественные и качественные показатели работы. Примеры историй успеха </a:t>
          </a:r>
          <a:endParaRPr lang="ru-RU" sz="1600" dirty="0"/>
        </a:p>
      </dgm:t>
    </dgm:pt>
    <dgm:pt modelId="{3C64455E-6FBB-4A6B-A915-32168D2FA482}" type="parTrans" cxnId="{87F0FF9B-D90D-4FD1-A0C1-9ACD3CE4E6A2}">
      <dgm:prSet/>
      <dgm:spPr/>
      <dgm:t>
        <a:bodyPr/>
        <a:lstStyle/>
        <a:p>
          <a:endParaRPr lang="ru-RU"/>
        </a:p>
      </dgm:t>
    </dgm:pt>
    <dgm:pt modelId="{BA29F9B3-A50A-4D41-8050-C3E35F7F849C}" type="sibTrans" cxnId="{87F0FF9B-D90D-4FD1-A0C1-9ACD3CE4E6A2}">
      <dgm:prSet/>
      <dgm:spPr/>
      <dgm:t>
        <a:bodyPr/>
        <a:lstStyle/>
        <a:p>
          <a:endParaRPr lang="ru-RU"/>
        </a:p>
      </dgm:t>
    </dgm:pt>
    <dgm:pt modelId="{FCBA85B3-1E6D-4FF0-AB4C-1CECBAC5B8BE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Стр. 12 </a:t>
          </a:r>
          <a:endParaRPr lang="ru-RU" sz="1400" dirty="0">
            <a:solidFill>
              <a:srgbClr val="002060"/>
            </a:solidFill>
          </a:endParaRPr>
        </a:p>
      </dgm:t>
    </dgm:pt>
    <dgm:pt modelId="{A1E7F2D0-6D02-4BA6-A15F-84DD486DA350}" type="parTrans" cxnId="{A89BDF2A-27B9-4248-AC63-D9F44D2A9D74}">
      <dgm:prSet/>
      <dgm:spPr/>
      <dgm:t>
        <a:bodyPr/>
        <a:lstStyle/>
        <a:p>
          <a:endParaRPr lang="ru-RU"/>
        </a:p>
      </dgm:t>
    </dgm:pt>
    <dgm:pt modelId="{C504FE66-062E-4608-BD37-47110B6AF457}" type="sibTrans" cxnId="{A89BDF2A-27B9-4248-AC63-D9F44D2A9D74}">
      <dgm:prSet/>
      <dgm:spPr/>
      <dgm:t>
        <a:bodyPr/>
        <a:lstStyle/>
        <a:p>
          <a:endParaRPr lang="ru-RU"/>
        </a:p>
      </dgm:t>
    </dgm:pt>
    <dgm:pt modelId="{22BE3820-EA8C-485F-910A-70356EBD6052}">
      <dgm:prSet custT="1"/>
      <dgm:spPr/>
      <dgm:t>
        <a:bodyPr/>
        <a:lstStyle/>
        <a:p>
          <a:pPr algn="l"/>
          <a:r>
            <a:rPr 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Взаимодействие с органами государственной власти </a:t>
          </a:r>
          <a:endParaRPr lang="ru-RU" sz="1600" dirty="0"/>
        </a:p>
      </dgm:t>
    </dgm:pt>
    <dgm:pt modelId="{7EEBECCD-17F8-4A8E-93CA-EB985C7667B9}" type="parTrans" cxnId="{1FEB7CCD-CDCD-4437-B88F-ADA671C1C967}">
      <dgm:prSet/>
      <dgm:spPr/>
      <dgm:t>
        <a:bodyPr/>
        <a:lstStyle/>
        <a:p>
          <a:endParaRPr lang="ru-RU"/>
        </a:p>
      </dgm:t>
    </dgm:pt>
    <dgm:pt modelId="{B5FB01F4-1179-4FC1-87A0-48A921E79615}" type="sibTrans" cxnId="{1FEB7CCD-CDCD-4437-B88F-ADA671C1C967}">
      <dgm:prSet/>
      <dgm:spPr/>
      <dgm:t>
        <a:bodyPr/>
        <a:lstStyle/>
        <a:p>
          <a:endParaRPr lang="ru-RU"/>
        </a:p>
      </dgm:t>
    </dgm:pt>
    <dgm:pt modelId="{F00785D6-5A9C-4941-A7AE-2293656BA8EC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6" action="ppaction://hlinksldjump"/>
            </a:rPr>
            <a:t>Стр. 21 </a:t>
          </a:r>
          <a:endParaRPr lang="ru-RU" sz="1400" dirty="0">
            <a:solidFill>
              <a:srgbClr val="002060"/>
            </a:solidFill>
          </a:endParaRPr>
        </a:p>
      </dgm:t>
    </dgm:pt>
    <dgm:pt modelId="{8DDF591E-78F7-46C9-A058-DFE9C545858F}" type="parTrans" cxnId="{4EB3C854-625C-4A80-84C3-63466FEED381}">
      <dgm:prSet/>
      <dgm:spPr/>
      <dgm:t>
        <a:bodyPr/>
        <a:lstStyle/>
        <a:p>
          <a:endParaRPr lang="ru-RU"/>
        </a:p>
      </dgm:t>
    </dgm:pt>
    <dgm:pt modelId="{A6D07EE4-068B-40F9-9ECF-40A6B937D55A}" type="sibTrans" cxnId="{4EB3C854-625C-4A80-84C3-63466FEED381}">
      <dgm:prSet/>
      <dgm:spPr/>
      <dgm:t>
        <a:bodyPr/>
        <a:lstStyle/>
        <a:p>
          <a:endParaRPr lang="ru-RU"/>
        </a:p>
      </dgm:t>
    </dgm:pt>
    <dgm:pt modelId="{3E4EB405-7BE3-4090-9D5E-B4FA8527D172}">
      <dgm:prSet custT="1"/>
      <dgm:spPr/>
      <dgm:t>
        <a:bodyPr/>
        <a:lstStyle/>
        <a:p>
          <a:pPr algn="l"/>
          <a:r>
            <a:rPr lang="ru-RU" sz="1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Формы и показатели государственной поддержки</a:t>
          </a:r>
          <a:endParaRPr lang="ru-RU" sz="1600" dirty="0"/>
        </a:p>
      </dgm:t>
    </dgm:pt>
    <dgm:pt modelId="{27B8C120-EA76-49C2-A957-EF87701C7E08}" type="parTrans" cxnId="{E437D70C-483D-4CF0-812F-48615A69AA57}">
      <dgm:prSet/>
      <dgm:spPr/>
      <dgm:t>
        <a:bodyPr/>
        <a:lstStyle/>
        <a:p>
          <a:endParaRPr lang="ru-RU"/>
        </a:p>
      </dgm:t>
    </dgm:pt>
    <dgm:pt modelId="{BB4D0BFE-FFF3-47FB-B1E4-8A6D1E8DC539}" type="sibTrans" cxnId="{E437D70C-483D-4CF0-812F-48615A69AA57}">
      <dgm:prSet/>
      <dgm:spPr/>
      <dgm:t>
        <a:bodyPr/>
        <a:lstStyle/>
        <a:p>
          <a:endParaRPr lang="ru-RU"/>
        </a:p>
      </dgm:t>
    </dgm:pt>
    <dgm:pt modelId="{6286B52E-8FD5-4314-B20A-075E863A92EA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7" action="ppaction://hlinksldjump"/>
            </a:rPr>
            <a:t>Стр.32 </a:t>
          </a:r>
          <a:endParaRPr lang="ru-RU" sz="1400" dirty="0">
            <a:solidFill>
              <a:srgbClr val="002060"/>
            </a:solidFill>
          </a:endParaRPr>
        </a:p>
      </dgm:t>
    </dgm:pt>
    <dgm:pt modelId="{29807076-B41B-4E4C-ABA8-0C4C654796A1}" type="parTrans" cxnId="{D5049610-8DBA-42A9-88CD-DDEABD4BB701}">
      <dgm:prSet/>
      <dgm:spPr/>
      <dgm:t>
        <a:bodyPr/>
        <a:lstStyle/>
        <a:p>
          <a:endParaRPr lang="ru-RU"/>
        </a:p>
      </dgm:t>
    </dgm:pt>
    <dgm:pt modelId="{EBF37C96-FF6C-4A26-877F-93DF99C3BF5F}" type="sibTrans" cxnId="{D5049610-8DBA-42A9-88CD-DDEABD4BB701}">
      <dgm:prSet/>
      <dgm:spPr/>
      <dgm:t>
        <a:bodyPr/>
        <a:lstStyle/>
        <a:p>
          <a:endParaRPr lang="ru-RU"/>
        </a:p>
      </dgm:t>
    </dgm:pt>
    <dgm:pt modelId="{6081B8A9-E34F-426D-AFB0-D5DFC759236B}">
      <dgm:prSet custT="1"/>
      <dgm:spPr/>
      <dgm:t>
        <a:bodyPr/>
        <a:lstStyle/>
        <a:p>
          <a:pPr algn="l"/>
          <a:r>
            <a:rPr lang="ru-RU" sz="1600" b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административного давления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D8613B-230F-43AD-B218-281244F37B32}" type="parTrans" cxnId="{379EA02D-227D-4254-A3B6-444DC582B342}">
      <dgm:prSet/>
      <dgm:spPr/>
      <dgm:t>
        <a:bodyPr/>
        <a:lstStyle/>
        <a:p>
          <a:endParaRPr lang="ru-RU"/>
        </a:p>
      </dgm:t>
    </dgm:pt>
    <dgm:pt modelId="{1F10A840-08B2-4C7D-ADE1-B36A47997E7A}" type="sibTrans" cxnId="{379EA02D-227D-4254-A3B6-444DC582B342}">
      <dgm:prSet/>
      <dgm:spPr/>
      <dgm:t>
        <a:bodyPr/>
        <a:lstStyle/>
        <a:p>
          <a:endParaRPr lang="ru-RU"/>
        </a:p>
      </dgm:t>
    </dgm:pt>
    <dgm:pt modelId="{EC34CE5A-3AB8-4670-B590-CC49F762314E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8" action="ppaction://hlinksldjump"/>
            </a:rPr>
            <a:t>Стр.33 </a:t>
          </a:r>
          <a:endParaRPr lang="ru-RU" sz="1400" dirty="0">
            <a:solidFill>
              <a:srgbClr val="002060"/>
            </a:solidFill>
          </a:endParaRPr>
        </a:p>
      </dgm:t>
    </dgm:pt>
    <dgm:pt modelId="{9CB8103A-5374-4A41-A573-3EDD42AAB78E}" type="parTrans" cxnId="{4F087348-5F49-4003-A0A8-784B8A7FDDD0}">
      <dgm:prSet/>
      <dgm:spPr/>
      <dgm:t>
        <a:bodyPr/>
        <a:lstStyle/>
        <a:p>
          <a:endParaRPr lang="ru-RU"/>
        </a:p>
      </dgm:t>
    </dgm:pt>
    <dgm:pt modelId="{2895E263-13F4-4226-AFB3-6D1F3DE101A1}" type="sibTrans" cxnId="{4F087348-5F49-4003-A0A8-784B8A7FDDD0}">
      <dgm:prSet/>
      <dgm:spPr/>
      <dgm:t>
        <a:bodyPr/>
        <a:lstStyle/>
        <a:p>
          <a:endParaRPr lang="ru-RU"/>
        </a:p>
      </dgm:t>
    </dgm:pt>
    <dgm:pt modelId="{34977BF7-6F3F-44A3-90A8-5A91CC351BFC}">
      <dgm:prSet custT="1"/>
      <dgm:spPr/>
      <dgm:t>
        <a:bodyPr/>
        <a:lstStyle/>
        <a:p>
          <a:pPr algn="l"/>
          <a:r>
            <a:rPr lang="ru-RU" sz="1600" b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Системные проблемы предпринимательства Забайкалья</a:t>
          </a:r>
          <a:endParaRPr lang="ru-RU" sz="1600" dirty="0"/>
        </a:p>
      </dgm:t>
    </dgm:pt>
    <dgm:pt modelId="{695FDC40-815A-4700-80BB-79E70449F643}" type="parTrans" cxnId="{2FCEF1AC-AD56-4E5F-99D3-F99CA9F2B62B}">
      <dgm:prSet/>
      <dgm:spPr/>
      <dgm:t>
        <a:bodyPr/>
        <a:lstStyle/>
        <a:p>
          <a:endParaRPr lang="ru-RU"/>
        </a:p>
      </dgm:t>
    </dgm:pt>
    <dgm:pt modelId="{8D91EDAA-5340-4D88-B51E-6BD25C9A1DDD}" type="sibTrans" cxnId="{2FCEF1AC-AD56-4E5F-99D3-F99CA9F2B62B}">
      <dgm:prSet/>
      <dgm:spPr/>
      <dgm:t>
        <a:bodyPr/>
        <a:lstStyle/>
        <a:p>
          <a:endParaRPr lang="ru-RU"/>
        </a:p>
      </dgm:t>
    </dgm:pt>
    <dgm:pt modelId="{6B1FDAEC-25A7-49C7-9575-903FCBECD312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9" action="ppaction://hlinksldjump"/>
            </a:rPr>
            <a:t>Стр.38  </a:t>
          </a:r>
          <a:endParaRPr lang="ru-RU" sz="1400" dirty="0">
            <a:solidFill>
              <a:srgbClr val="002060"/>
            </a:solidFill>
          </a:endParaRPr>
        </a:p>
      </dgm:t>
    </dgm:pt>
    <dgm:pt modelId="{FDAE8FFC-E365-4AEE-8F3A-36229B8D168D}" type="parTrans" cxnId="{0C40C8B1-209F-490E-A08B-E2B6CD25C72E}">
      <dgm:prSet/>
      <dgm:spPr/>
      <dgm:t>
        <a:bodyPr/>
        <a:lstStyle/>
        <a:p>
          <a:endParaRPr lang="ru-RU"/>
        </a:p>
      </dgm:t>
    </dgm:pt>
    <dgm:pt modelId="{D80A3DC4-A570-491A-B6B1-AF2462711C45}" type="sibTrans" cxnId="{0C40C8B1-209F-490E-A08B-E2B6CD25C72E}">
      <dgm:prSet/>
      <dgm:spPr/>
      <dgm:t>
        <a:bodyPr/>
        <a:lstStyle/>
        <a:p>
          <a:endParaRPr lang="ru-RU"/>
        </a:p>
      </dgm:t>
    </dgm:pt>
    <dgm:pt modelId="{F7AD0863-B31F-4A58-8C0D-16EF5CF89ABD}">
      <dgm:prSet custT="1"/>
      <dgm:spPr/>
      <dgm:t>
        <a:bodyPr/>
        <a:lstStyle/>
        <a:p>
          <a:pPr algn="l"/>
          <a:r>
            <a:rPr lang="ru-RU" sz="1600" b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Примеры поддержанных предложений Уполномоченного</a:t>
          </a:r>
          <a:endParaRPr lang="ru-RU" sz="1600" dirty="0"/>
        </a:p>
      </dgm:t>
    </dgm:pt>
    <dgm:pt modelId="{D75A934D-52AD-47AF-89CB-99DB65444D1D}" type="parTrans" cxnId="{050ECC32-BFB8-4C4D-954E-BFA88B4F3513}">
      <dgm:prSet/>
      <dgm:spPr/>
      <dgm:t>
        <a:bodyPr/>
        <a:lstStyle/>
        <a:p>
          <a:endParaRPr lang="ru-RU"/>
        </a:p>
      </dgm:t>
    </dgm:pt>
    <dgm:pt modelId="{2B18C973-0651-40E5-BA7E-C7B847355B17}" type="sibTrans" cxnId="{050ECC32-BFB8-4C4D-954E-BFA88B4F3513}">
      <dgm:prSet/>
      <dgm:spPr/>
      <dgm:t>
        <a:bodyPr/>
        <a:lstStyle/>
        <a:p>
          <a:endParaRPr lang="ru-RU"/>
        </a:p>
      </dgm:t>
    </dgm:pt>
    <dgm:pt modelId="{45A475A4-26B9-418B-8165-83708234756C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0" action="ppaction://hlinksldjump"/>
            </a:rPr>
            <a:t>Стр.40 </a:t>
          </a:r>
          <a:endParaRPr lang="ru-RU" sz="1400" dirty="0">
            <a:solidFill>
              <a:srgbClr val="002060"/>
            </a:solidFill>
          </a:endParaRPr>
        </a:p>
      </dgm:t>
    </dgm:pt>
    <dgm:pt modelId="{318B1906-3774-444E-B201-505AC6AB74DF}" type="parTrans" cxnId="{CCB59062-0B4F-4E94-8F22-411BAC7A657C}">
      <dgm:prSet/>
      <dgm:spPr/>
      <dgm:t>
        <a:bodyPr/>
        <a:lstStyle/>
        <a:p>
          <a:endParaRPr lang="ru-RU"/>
        </a:p>
      </dgm:t>
    </dgm:pt>
    <dgm:pt modelId="{F5B80DD5-1F8A-4A0D-9062-4243810C44C2}" type="sibTrans" cxnId="{CCB59062-0B4F-4E94-8F22-411BAC7A657C}">
      <dgm:prSet/>
      <dgm:spPr/>
      <dgm:t>
        <a:bodyPr/>
        <a:lstStyle/>
        <a:p>
          <a:endParaRPr lang="ru-RU"/>
        </a:p>
      </dgm:t>
    </dgm:pt>
    <dgm:pt modelId="{562B14A3-74E0-469B-B103-D2D606F97146}">
      <dgm:prSet custT="1"/>
      <dgm:spPr/>
      <dgm:t>
        <a:bodyPr/>
        <a:lstStyle/>
        <a:p>
          <a:pPr algn="l"/>
          <a:r>
            <a:rPr 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Предложения по повышению эффективности деятельности института уполномоченных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122076E3-39ED-4195-94EF-5A2E70840C6E}" type="parTrans" cxnId="{BBC41C72-B79C-4175-82C0-89D661A68C50}">
      <dgm:prSet/>
      <dgm:spPr/>
      <dgm:t>
        <a:bodyPr/>
        <a:lstStyle/>
        <a:p>
          <a:endParaRPr lang="ru-RU"/>
        </a:p>
      </dgm:t>
    </dgm:pt>
    <dgm:pt modelId="{16C61D78-7933-4520-9577-03D3021A8FE6}" type="sibTrans" cxnId="{BBC41C72-B79C-4175-82C0-89D661A68C50}">
      <dgm:prSet/>
      <dgm:spPr/>
      <dgm:t>
        <a:bodyPr/>
        <a:lstStyle/>
        <a:p>
          <a:endParaRPr lang="ru-RU"/>
        </a:p>
      </dgm:t>
    </dgm:pt>
    <dgm:pt modelId="{9C631A76-6034-4944-B11B-6DB2DE66CCAA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0" action="ppaction://hlinksldjump"/>
            </a:rPr>
            <a:t>Стр.40 </a:t>
          </a:r>
          <a:endParaRPr lang="ru-RU" sz="1400" dirty="0">
            <a:solidFill>
              <a:srgbClr val="002060"/>
            </a:solidFill>
          </a:endParaRPr>
        </a:p>
      </dgm:t>
    </dgm:pt>
    <dgm:pt modelId="{E77083D0-9B25-4C7F-B6AC-A0A0413A06E1}" type="parTrans" cxnId="{7683AAAB-1DB8-4261-8E49-A31DD6D9FC7B}">
      <dgm:prSet/>
      <dgm:spPr/>
      <dgm:t>
        <a:bodyPr/>
        <a:lstStyle/>
        <a:p>
          <a:endParaRPr lang="ru-RU"/>
        </a:p>
      </dgm:t>
    </dgm:pt>
    <dgm:pt modelId="{357BF803-9880-4E5F-8BFD-9EFB947AE017}" type="sibTrans" cxnId="{7683AAAB-1DB8-4261-8E49-A31DD6D9FC7B}">
      <dgm:prSet/>
      <dgm:spPr/>
      <dgm:t>
        <a:bodyPr/>
        <a:lstStyle/>
        <a:p>
          <a:endParaRPr lang="ru-RU"/>
        </a:p>
      </dgm:t>
    </dgm:pt>
    <dgm:pt modelId="{6702EB0B-58BA-4D21-9C60-35DA190A1181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1" action="ppaction://hlinksldjump"/>
            </a:rPr>
            <a:t>Стр. 22 </a:t>
          </a:r>
          <a:endParaRPr lang="ru-RU" sz="1400" dirty="0">
            <a:solidFill>
              <a:srgbClr val="002060"/>
            </a:solidFill>
          </a:endParaRPr>
        </a:p>
      </dgm:t>
    </dgm:pt>
    <dgm:pt modelId="{686E0E73-EB8A-4E21-83A6-6BD6A2AA1239}" type="sibTrans" cxnId="{5D39D6DA-B513-41AD-9938-E672C52FECE0}">
      <dgm:prSet/>
      <dgm:spPr/>
      <dgm:t>
        <a:bodyPr/>
        <a:lstStyle/>
        <a:p>
          <a:endParaRPr lang="ru-RU"/>
        </a:p>
      </dgm:t>
    </dgm:pt>
    <dgm:pt modelId="{9D21ED6F-1F26-468E-9AA5-2A4E659BF13E}" type="parTrans" cxnId="{5D39D6DA-B513-41AD-9938-E672C52FECE0}">
      <dgm:prSet/>
      <dgm:spPr/>
      <dgm:t>
        <a:bodyPr/>
        <a:lstStyle/>
        <a:p>
          <a:endParaRPr lang="ru-RU"/>
        </a:p>
      </dgm:t>
    </dgm:pt>
    <dgm:pt modelId="{7491A2B4-ACB0-4B6C-8170-617C23062434}">
      <dgm:prSet custT="1"/>
      <dgm:spPr/>
      <dgm:t>
        <a:bodyPr/>
        <a:lstStyle/>
        <a:p>
          <a:pPr algn="l"/>
          <a:r>
            <a:rPr lang="ru-RU" sz="1600" b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Демография бизнеса Забайкальского края</a:t>
          </a:r>
          <a:endParaRPr lang="ru-RU" sz="1600" dirty="0"/>
        </a:p>
      </dgm:t>
    </dgm:pt>
    <dgm:pt modelId="{EE6E65C0-4907-4978-A616-9EF7E6916E9C}" type="sibTrans" cxnId="{1AE03395-DDC4-4EF8-A407-5A24810A3CE8}">
      <dgm:prSet/>
      <dgm:spPr/>
      <dgm:t>
        <a:bodyPr/>
        <a:lstStyle/>
        <a:p>
          <a:endParaRPr lang="ru-RU"/>
        </a:p>
      </dgm:t>
    </dgm:pt>
    <dgm:pt modelId="{5FD5813C-B074-4851-9F23-90CEA193EAD6}" type="parTrans" cxnId="{1AE03395-DDC4-4EF8-A407-5A24810A3CE8}">
      <dgm:prSet/>
      <dgm:spPr/>
      <dgm:t>
        <a:bodyPr/>
        <a:lstStyle/>
        <a:p>
          <a:endParaRPr lang="ru-RU"/>
        </a:p>
      </dgm:t>
    </dgm:pt>
    <dgm:pt modelId="{49F344B6-7480-4AD2-B9A1-A1765123B620}">
      <dgm:prSet custT="1"/>
      <dgm:spPr/>
      <dgm:t>
        <a:bodyPr/>
        <a:lstStyle/>
        <a:p>
          <a:pPr algn="l"/>
          <a:r>
            <a:rPr 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Прогнозируемый результат 2022-2027 гг. </a:t>
          </a:r>
          <a:endParaRPr lang="ru-RU" sz="1600" b="0" dirty="0"/>
        </a:p>
      </dgm:t>
    </dgm:pt>
    <dgm:pt modelId="{3E4D7D68-3DEB-4135-A0CB-E658310CAC07}" type="parTrans" cxnId="{67BF64B2-F1E1-49D7-B1F1-F4BD7563DA13}">
      <dgm:prSet/>
      <dgm:spPr/>
      <dgm:t>
        <a:bodyPr/>
        <a:lstStyle/>
        <a:p>
          <a:endParaRPr lang="ru-RU"/>
        </a:p>
      </dgm:t>
    </dgm:pt>
    <dgm:pt modelId="{2152F9C0-F0C1-4198-93AA-E82E7CFC82B5}" type="sibTrans" cxnId="{67BF64B2-F1E1-49D7-B1F1-F4BD7563DA13}">
      <dgm:prSet/>
      <dgm:spPr/>
      <dgm:t>
        <a:bodyPr/>
        <a:lstStyle/>
        <a:p>
          <a:endParaRPr lang="ru-RU"/>
        </a:p>
      </dgm:t>
    </dgm:pt>
    <dgm:pt modelId="{79D90F8C-EB3C-45BD-9C1E-DEC54FBDBAB4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2" action="ppaction://hlinksldjump"/>
            </a:rPr>
            <a:t>Стр.41</a:t>
          </a:r>
          <a:endParaRPr lang="ru-RU" sz="1400" dirty="0"/>
        </a:p>
      </dgm:t>
    </dgm:pt>
    <dgm:pt modelId="{BCA62F81-0458-4DF2-AB0D-95AA99FDEA5D}" type="parTrans" cxnId="{B5E02AFE-CDDD-4366-BA40-B6ED8755FC5B}">
      <dgm:prSet/>
      <dgm:spPr/>
      <dgm:t>
        <a:bodyPr/>
        <a:lstStyle/>
        <a:p>
          <a:endParaRPr lang="ru-RU"/>
        </a:p>
      </dgm:t>
    </dgm:pt>
    <dgm:pt modelId="{D3EA8182-33BF-4B87-B536-D182D1FE8C4C}" type="sibTrans" cxnId="{B5E02AFE-CDDD-4366-BA40-B6ED8755FC5B}">
      <dgm:prSet/>
      <dgm:spPr/>
      <dgm:t>
        <a:bodyPr/>
        <a:lstStyle/>
        <a:p>
          <a:endParaRPr lang="ru-RU"/>
        </a:p>
      </dgm:t>
    </dgm:pt>
    <dgm:pt modelId="{85BDEE79-F4BB-4D20-B79A-78BC33805375}">
      <dgm:prSet custT="1"/>
      <dgm:spPr/>
      <dgm:t>
        <a:bodyPr/>
        <a:lstStyle/>
        <a:p>
          <a:pPr algn="l"/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Приложения № 1, № 2, № 3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6A39D9-4407-4C1F-9875-547CF8200B05}" type="parTrans" cxnId="{80C85083-EDCE-4E46-A41D-6792C30EF715}">
      <dgm:prSet/>
      <dgm:spPr/>
      <dgm:t>
        <a:bodyPr/>
        <a:lstStyle/>
        <a:p>
          <a:endParaRPr lang="ru-RU"/>
        </a:p>
      </dgm:t>
    </dgm:pt>
    <dgm:pt modelId="{257E3153-1FD7-4BA7-A2BC-8813A7B039EE}" type="sibTrans" cxnId="{80C85083-EDCE-4E46-A41D-6792C30EF715}">
      <dgm:prSet/>
      <dgm:spPr/>
      <dgm:t>
        <a:bodyPr/>
        <a:lstStyle/>
        <a:p>
          <a:endParaRPr lang="ru-RU"/>
        </a:p>
      </dgm:t>
    </dgm:pt>
    <dgm:pt modelId="{D456C16F-1C62-4EC9-95A1-E17C5FE58561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3" action="ppaction://hlinksldjump"/>
            </a:rPr>
            <a:t>Стр.42</a:t>
          </a:r>
          <a:endParaRPr lang="ru-RU" sz="1400" dirty="0"/>
        </a:p>
      </dgm:t>
    </dgm:pt>
    <dgm:pt modelId="{7ADC6B17-AF4F-45F0-BCBE-0DBF88F9D71E}" type="parTrans" cxnId="{5CF60A38-67D6-4E15-AAB3-C19AF57D65DD}">
      <dgm:prSet/>
      <dgm:spPr/>
      <dgm:t>
        <a:bodyPr/>
        <a:lstStyle/>
        <a:p>
          <a:endParaRPr lang="ru-RU"/>
        </a:p>
      </dgm:t>
    </dgm:pt>
    <dgm:pt modelId="{B1B13CA1-E579-4F56-B5F3-E7E43B120DA9}" type="sibTrans" cxnId="{5CF60A38-67D6-4E15-AAB3-C19AF57D65DD}">
      <dgm:prSet/>
      <dgm:spPr/>
      <dgm:t>
        <a:bodyPr/>
        <a:lstStyle/>
        <a:p>
          <a:endParaRPr lang="ru-RU"/>
        </a:p>
      </dgm:t>
    </dgm:pt>
    <dgm:pt modelId="{5854581A-BD61-4AD5-ACAD-502A2839F899}" type="pres">
      <dgm:prSet presAssocID="{47A68297-2C25-46BF-A9FD-7D58D34862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DF054-A2AD-443E-A0B1-F0106A3CA527}" type="pres">
      <dgm:prSet presAssocID="{2623BC52-4D97-4312-9E9B-1A6E07837858}" presName="linNode" presStyleCnt="0"/>
      <dgm:spPr/>
      <dgm:t>
        <a:bodyPr/>
        <a:lstStyle/>
        <a:p>
          <a:endParaRPr lang="ru-RU"/>
        </a:p>
      </dgm:t>
    </dgm:pt>
    <dgm:pt modelId="{24546773-B30C-4409-B502-32B05B183A4E}" type="pres">
      <dgm:prSet presAssocID="{2623BC52-4D97-4312-9E9B-1A6E07837858}" presName="parentText" presStyleLbl="node1" presStyleIdx="0" presStyleCnt="14" custScaleX="1037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47033-F343-4F51-9732-10EC4064D816}" type="pres">
      <dgm:prSet presAssocID="{2623BC52-4D97-4312-9E9B-1A6E07837858}" presName="descendantText" presStyleLbl="align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F7AE2-FCDE-4EC0-9BC0-269A87BBEBFF}" type="pres">
      <dgm:prSet presAssocID="{72614306-6F0A-4205-8E61-E668651F5AA0}" presName="sp" presStyleCnt="0"/>
      <dgm:spPr/>
      <dgm:t>
        <a:bodyPr/>
        <a:lstStyle/>
        <a:p>
          <a:endParaRPr lang="ru-RU"/>
        </a:p>
      </dgm:t>
    </dgm:pt>
    <dgm:pt modelId="{62692A49-1023-4B45-9D56-5D54F23FC03D}" type="pres">
      <dgm:prSet presAssocID="{726C4D00-BB2D-49D1-B4B0-79D19B96DB97}" presName="linNode" presStyleCnt="0"/>
      <dgm:spPr/>
      <dgm:t>
        <a:bodyPr/>
        <a:lstStyle/>
        <a:p>
          <a:endParaRPr lang="ru-RU"/>
        </a:p>
      </dgm:t>
    </dgm:pt>
    <dgm:pt modelId="{C850768A-5E82-43CF-917C-49ED59EF20C3}" type="pres">
      <dgm:prSet presAssocID="{726C4D00-BB2D-49D1-B4B0-79D19B96DB97}" presName="parentText" presStyleLbl="node1" presStyleIdx="1" presStyleCnt="14" custScaleX="1037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56DE1-F533-4F41-8174-69A4BCEC6213}" type="pres">
      <dgm:prSet presAssocID="{726C4D00-BB2D-49D1-B4B0-79D19B96DB97}" presName="descendantText" presStyleLbl="align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AC725-1869-429C-A7F5-DF6F4ED3B10C}" type="pres">
      <dgm:prSet presAssocID="{BF0DB04A-6C66-4449-96D3-249CEF0032EA}" presName="sp" presStyleCnt="0"/>
      <dgm:spPr/>
      <dgm:t>
        <a:bodyPr/>
        <a:lstStyle/>
        <a:p>
          <a:endParaRPr lang="ru-RU"/>
        </a:p>
      </dgm:t>
    </dgm:pt>
    <dgm:pt modelId="{CDC0D664-C999-4028-90A8-F4422881FC88}" type="pres">
      <dgm:prSet presAssocID="{D652AD3A-4950-4AFE-A203-613D204D342D}" presName="linNode" presStyleCnt="0"/>
      <dgm:spPr/>
      <dgm:t>
        <a:bodyPr/>
        <a:lstStyle/>
        <a:p>
          <a:endParaRPr lang="ru-RU"/>
        </a:p>
      </dgm:t>
    </dgm:pt>
    <dgm:pt modelId="{8DBD5C78-DFA5-4CAE-AD89-7BFB64399E0D}" type="pres">
      <dgm:prSet presAssocID="{D652AD3A-4950-4AFE-A203-613D204D342D}" presName="parentText" presStyleLbl="node1" presStyleIdx="2" presStyleCnt="14" custScaleX="1037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CE400-2640-4221-B989-A9513890D817}" type="pres">
      <dgm:prSet presAssocID="{D652AD3A-4950-4AFE-A203-613D204D342D}" presName="descendantText" presStyleLbl="align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8B12F-94D4-4DE9-85DE-AB0450A1B36E}" type="pres">
      <dgm:prSet presAssocID="{DBAEC10A-1087-4F32-958A-EA7A41126A8C}" presName="sp" presStyleCnt="0"/>
      <dgm:spPr/>
      <dgm:t>
        <a:bodyPr/>
        <a:lstStyle/>
        <a:p>
          <a:endParaRPr lang="ru-RU"/>
        </a:p>
      </dgm:t>
    </dgm:pt>
    <dgm:pt modelId="{C095303F-61C6-41EE-9C03-F90097B50085}" type="pres">
      <dgm:prSet presAssocID="{E82770C5-87C7-4395-912C-41A49FCBF5CF}" presName="linNode" presStyleCnt="0"/>
      <dgm:spPr/>
      <dgm:t>
        <a:bodyPr/>
        <a:lstStyle/>
        <a:p>
          <a:endParaRPr lang="ru-RU"/>
        </a:p>
      </dgm:t>
    </dgm:pt>
    <dgm:pt modelId="{8F7A21C6-702B-485D-AF50-D986BCF16C52}" type="pres">
      <dgm:prSet presAssocID="{E82770C5-87C7-4395-912C-41A49FCBF5CF}" presName="parentText" presStyleLbl="node1" presStyleIdx="3" presStyleCnt="14" custScaleX="1037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C0948-CDB5-40E7-9C90-E3E326B0DE22}" type="pres">
      <dgm:prSet presAssocID="{E82770C5-87C7-4395-912C-41A49FCBF5CF}" presName="descendantText" presStyleLbl="align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4FDAA-8151-4AD5-8714-B2B3A02B5AC8}" type="pres">
      <dgm:prSet presAssocID="{29FA3D70-9018-48F4-9333-AB94F5F236DA}" presName="sp" presStyleCnt="0"/>
      <dgm:spPr/>
      <dgm:t>
        <a:bodyPr/>
        <a:lstStyle/>
        <a:p>
          <a:endParaRPr lang="ru-RU"/>
        </a:p>
      </dgm:t>
    </dgm:pt>
    <dgm:pt modelId="{CBBBD06A-E2BA-446E-96CD-3176649BD117}" type="pres">
      <dgm:prSet presAssocID="{C96AFF6E-B5F0-4B6D-8AC3-E35364D39733}" presName="linNode" presStyleCnt="0"/>
      <dgm:spPr/>
      <dgm:t>
        <a:bodyPr/>
        <a:lstStyle/>
        <a:p>
          <a:endParaRPr lang="ru-RU"/>
        </a:p>
      </dgm:t>
    </dgm:pt>
    <dgm:pt modelId="{34E04468-BBE0-45B3-9F0C-446B9C1EB2A5}" type="pres">
      <dgm:prSet presAssocID="{C96AFF6E-B5F0-4B6D-8AC3-E35364D39733}" presName="parentText" presStyleLbl="node1" presStyleIdx="4" presStyleCnt="14" custScaleX="1037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72868-0347-47A2-B197-0F3E9EFFC3E0}" type="pres">
      <dgm:prSet presAssocID="{C96AFF6E-B5F0-4B6D-8AC3-E35364D39733}" presName="descendantText" presStyleLbl="align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6D13A-B407-41DC-85C0-05DC08D350C3}" type="pres">
      <dgm:prSet presAssocID="{BA29F9B3-A50A-4D41-8050-C3E35F7F849C}" presName="sp" presStyleCnt="0"/>
      <dgm:spPr/>
      <dgm:t>
        <a:bodyPr/>
        <a:lstStyle/>
        <a:p>
          <a:endParaRPr lang="ru-RU"/>
        </a:p>
      </dgm:t>
    </dgm:pt>
    <dgm:pt modelId="{AE704DA2-0E37-413A-86F9-D91CDFE2146E}" type="pres">
      <dgm:prSet presAssocID="{22BE3820-EA8C-485F-910A-70356EBD6052}" presName="linNode" presStyleCnt="0"/>
      <dgm:spPr/>
      <dgm:t>
        <a:bodyPr/>
        <a:lstStyle/>
        <a:p>
          <a:endParaRPr lang="ru-RU"/>
        </a:p>
      </dgm:t>
    </dgm:pt>
    <dgm:pt modelId="{A9EFEE2D-C49A-46B8-AC62-CA3A612A3F24}" type="pres">
      <dgm:prSet presAssocID="{22BE3820-EA8C-485F-910A-70356EBD6052}" presName="parentText" presStyleLbl="node1" presStyleIdx="5" presStyleCnt="14" custScaleX="1037791" custScaleY="1421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1DE20-AADC-47D6-9093-4235B2E2F975}" type="pres">
      <dgm:prSet presAssocID="{22BE3820-EA8C-485F-910A-70356EBD6052}" presName="descendantText" presStyleLbl="align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ED289-42B3-42BF-AFFB-9D18B0420513}" type="pres">
      <dgm:prSet presAssocID="{B5FB01F4-1179-4FC1-87A0-48A921E79615}" presName="sp" presStyleCnt="0"/>
      <dgm:spPr/>
      <dgm:t>
        <a:bodyPr/>
        <a:lstStyle/>
        <a:p>
          <a:endParaRPr lang="ru-RU"/>
        </a:p>
      </dgm:t>
    </dgm:pt>
    <dgm:pt modelId="{B81F19E8-C67D-49D2-87D2-DA49D66F9138}" type="pres">
      <dgm:prSet presAssocID="{7491A2B4-ACB0-4B6C-8170-617C23062434}" presName="linNode" presStyleCnt="0"/>
      <dgm:spPr/>
      <dgm:t>
        <a:bodyPr/>
        <a:lstStyle/>
        <a:p>
          <a:endParaRPr lang="ru-RU"/>
        </a:p>
      </dgm:t>
    </dgm:pt>
    <dgm:pt modelId="{490BFD85-B61F-4F0D-A9F3-596B13DD8F67}" type="pres">
      <dgm:prSet presAssocID="{7491A2B4-ACB0-4B6C-8170-617C23062434}" presName="parentText" presStyleLbl="node1" presStyleIdx="6" presStyleCnt="14" custScaleX="1037791" custScaleY="1095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472DA-E87D-476E-B977-CC23D3F914CD}" type="pres">
      <dgm:prSet presAssocID="{7491A2B4-ACB0-4B6C-8170-617C23062434}" presName="descendantText" presStyleLbl="align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3DB9B-B4E3-4595-B739-32EAF4D9F30C}" type="pres">
      <dgm:prSet presAssocID="{EE6E65C0-4907-4978-A616-9EF7E6916E9C}" presName="sp" presStyleCnt="0"/>
      <dgm:spPr/>
      <dgm:t>
        <a:bodyPr/>
        <a:lstStyle/>
        <a:p>
          <a:endParaRPr lang="ru-RU"/>
        </a:p>
      </dgm:t>
    </dgm:pt>
    <dgm:pt modelId="{3C23F43C-7BC3-425D-8F11-5400C5D902AF}" type="pres">
      <dgm:prSet presAssocID="{3E4EB405-7BE3-4090-9D5E-B4FA8527D172}" presName="linNode" presStyleCnt="0"/>
      <dgm:spPr/>
      <dgm:t>
        <a:bodyPr/>
        <a:lstStyle/>
        <a:p>
          <a:endParaRPr lang="ru-RU"/>
        </a:p>
      </dgm:t>
    </dgm:pt>
    <dgm:pt modelId="{7930B512-F33B-4D42-89C9-C2ED55D78131}" type="pres">
      <dgm:prSet presAssocID="{3E4EB405-7BE3-4090-9D5E-B4FA8527D172}" presName="parentText" presStyleLbl="node1" presStyleIdx="7" presStyleCnt="14" custScaleX="1037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C8378-6BA7-4CA5-9BA3-8B0907B8AB0B}" type="pres">
      <dgm:prSet presAssocID="{3E4EB405-7BE3-4090-9D5E-B4FA8527D172}" presName="descendantText" presStyleLbl="align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A7CE1-0011-43E8-AD0F-D4EA7A7436D6}" type="pres">
      <dgm:prSet presAssocID="{BB4D0BFE-FFF3-47FB-B1E4-8A6D1E8DC539}" presName="sp" presStyleCnt="0"/>
      <dgm:spPr/>
      <dgm:t>
        <a:bodyPr/>
        <a:lstStyle/>
        <a:p>
          <a:endParaRPr lang="ru-RU"/>
        </a:p>
      </dgm:t>
    </dgm:pt>
    <dgm:pt modelId="{AEF56419-F213-47B9-9E6E-CCED30586500}" type="pres">
      <dgm:prSet presAssocID="{6081B8A9-E34F-426D-AFB0-D5DFC759236B}" presName="linNode" presStyleCnt="0"/>
      <dgm:spPr/>
      <dgm:t>
        <a:bodyPr/>
        <a:lstStyle/>
        <a:p>
          <a:endParaRPr lang="ru-RU"/>
        </a:p>
      </dgm:t>
    </dgm:pt>
    <dgm:pt modelId="{68907601-D47A-4D83-8580-C7578140032E}" type="pres">
      <dgm:prSet presAssocID="{6081B8A9-E34F-426D-AFB0-D5DFC759236B}" presName="parentText" presStyleLbl="node1" presStyleIdx="8" presStyleCnt="14" custScaleX="1037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D68DC-EA7F-435E-BC94-FB219DBE6A67}" type="pres">
      <dgm:prSet presAssocID="{6081B8A9-E34F-426D-AFB0-D5DFC759236B}" presName="descendantText" presStyleLbl="align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81F48-8DC9-48DD-B0D1-C2CCC55AD391}" type="pres">
      <dgm:prSet presAssocID="{1F10A840-08B2-4C7D-ADE1-B36A47997E7A}" presName="sp" presStyleCnt="0"/>
      <dgm:spPr/>
      <dgm:t>
        <a:bodyPr/>
        <a:lstStyle/>
        <a:p>
          <a:endParaRPr lang="ru-RU"/>
        </a:p>
      </dgm:t>
    </dgm:pt>
    <dgm:pt modelId="{FC613AA6-6281-438A-8D40-70BE9FE131BB}" type="pres">
      <dgm:prSet presAssocID="{34977BF7-6F3F-44A3-90A8-5A91CC351BFC}" presName="linNode" presStyleCnt="0"/>
      <dgm:spPr/>
      <dgm:t>
        <a:bodyPr/>
        <a:lstStyle/>
        <a:p>
          <a:endParaRPr lang="ru-RU"/>
        </a:p>
      </dgm:t>
    </dgm:pt>
    <dgm:pt modelId="{237B12F7-1761-4D93-B2D1-07128F73F25D}" type="pres">
      <dgm:prSet presAssocID="{34977BF7-6F3F-44A3-90A8-5A91CC351BFC}" presName="parentText" presStyleLbl="node1" presStyleIdx="9" presStyleCnt="14" custScaleX="1037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4438B-6EAF-45DA-AD98-3DFED79E5E30}" type="pres">
      <dgm:prSet presAssocID="{34977BF7-6F3F-44A3-90A8-5A91CC351BFC}" presName="descendantText" presStyleLbl="align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3CAAB-A550-4DF5-8395-24AD106321CF}" type="pres">
      <dgm:prSet presAssocID="{8D91EDAA-5340-4D88-B51E-6BD25C9A1DDD}" presName="sp" presStyleCnt="0"/>
      <dgm:spPr/>
      <dgm:t>
        <a:bodyPr/>
        <a:lstStyle/>
        <a:p>
          <a:endParaRPr lang="ru-RU"/>
        </a:p>
      </dgm:t>
    </dgm:pt>
    <dgm:pt modelId="{1B53D848-119D-43E3-87EE-F498E16E45AC}" type="pres">
      <dgm:prSet presAssocID="{F7AD0863-B31F-4A58-8C0D-16EF5CF89ABD}" presName="linNode" presStyleCnt="0"/>
      <dgm:spPr/>
      <dgm:t>
        <a:bodyPr/>
        <a:lstStyle/>
        <a:p>
          <a:endParaRPr lang="ru-RU"/>
        </a:p>
      </dgm:t>
    </dgm:pt>
    <dgm:pt modelId="{BD4B8EC2-CBD7-4D1C-830D-DEC31F5F84AD}" type="pres">
      <dgm:prSet presAssocID="{F7AD0863-B31F-4A58-8C0D-16EF5CF89ABD}" presName="parentText" presStyleLbl="node1" presStyleIdx="10" presStyleCnt="14" custScaleX="1037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FABC0-44CD-4EC9-9964-B5E6ADB04348}" type="pres">
      <dgm:prSet presAssocID="{F7AD0863-B31F-4A58-8C0D-16EF5CF89ABD}" presName="descendantText" presStyleLbl="align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20CA5-7E56-4BF5-A9B9-C30337732E00}" type="pres">
      <dgm:prSet presAssocID="{2B18C973-0651-40E5-BA7E-C7B847355B17}" presName="sp" presStyleCnt="0"/>
      <dgm:spPr/>
      <dgm:t>
        <a:bodyPr/>
        <a:lstStyle/>
        <a:p>
          <a:endParaRPr lang="ru-RU"/>
        </a:p>
      </dgm:t>
    </dgm:pt>
    <dgm:pt modelId="{89FE5FEB-ACB6-44EA-B3C3-30A8F1E646B2}" type="pres">
      <dgm:prSet presAssocID="{562B14A3-74E0-469B-B103-D2D606F97146}" presName="linNode" presStyleCnt="0"/>
      <dgm:spPr/>
      <dgm:t>
        <a:bodyPr/>
        <a:lstStyle/>
        <a:p>
          <a:endParaRPr lang="ru-RU"/>
        </a:p>
      </dgm:t>
    </dgm:pt>
    <dgm:pt modelId="{7465B2B7-E776-419E-A5CE-200CA20205F6}" type="pres">
      <dgm:prSet presAssocID="{562B14A3-74E0-469B-B103-D2D606F97146}" presName="parentText" presStyleLbl="node1" presStyleIdx="11" presStyleCnt="14" custScaleX="1037791" custScaleY="151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960DE-926E-4A4B-90AC-6CA93D4AD0E4}" type="pres">
      <dgm:prSet presAssocID="{562B14A3-74E0-469B-B103-D2D606F97146}" presName="descendantText" presStyleLbl="align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C1E2C-0730-4CFD-9DAC-9A88BD161E50}" type="pres">
      <dgm:prSet presAssocID="{16C61D78-7933-4520-9577-03D3021A8FE6}" presName="sp" presStyleCnt="0"/>
      <dgm:spPr/>
    </dgm:pt>
    <dgm:pt modelId="{726148BE-6FAB-47D7-83FD-D9FB504EF44A}" type="pres">
      <dgm:prSet presAssocID="{49F344B6-7480-4AD2-B9A1-A1765123B620}" presName="linNode" presStyleCnt="0"/>
      <dgm:spPr/>
    </dgm:pt>
    <dgm:pt modelId="{916784B6-705D-4A08-B946-B4249D32114E}" type="pres">
      <dgm:prSet presAssocID="{49F344B6-7480-4AD2-B9A1-A1765123B620}" presName="parentText" presStyleLbl="node1" presStyleIdx="12" presStyleCnt="14" custScaleX="590010" custScaleY="1010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6ED47-02CB-4BE2-A9AF-A0EC4D2F7426}" type="pres">
      <dgm:prSet presAssocID="{49F344B6-7480-4AD2-B9A1-A1765123B620}" presName="descendantText" presStyleLbl="alignAccFollowNode1" presStyleIdx="12" presStyleCnt="14" custAng="10800000" custFlipVert="1" custScaleX="55036" custScaleY="82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5AEEC-62A1-421F-9CE1-EE0DBD1126C8}" type="pres">
      <dgm:prSet presAssocID="{2152F9C0-F0C1-4198-93AA-E82E7CFC82B5}" presName="sp" presStyleCnt="0"/>
      <dgm:spPr/>
    </dgm:pt>
    <dgm:pt modelId="{E9BBE8C9-79A1-4765-8B28-CEAFB2D158B1}" type="pres">
      <dgm:prSet presAssocID="{85BDEE79-F4BB-4D20-B79A-78BC33805375}" presName="linNode" presStyleCnt="0"/>
      <dgm:spPr/>
    </dgm:pt>
    <dgm:pt modelId="{2743BAF7-F512-44E7-B09D-7782AAEC4027}" type="pres">
      <dgm:prSet presAssocID="{85BDEE79-F4BB-4D20-B79A-78BC33805375}" presName="parentText" presStyleLbl="node1" presStyleIdx="13" presStyleCnt="14" custScaleX="10148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D07E5-D1CA-4FBD-9FE3-DBF3052CAB46}" type="pres">
      <dgm:prSet presAssocID="{85BDEE79-F4BB-4D20-B79A-78BC33805375}" presName="descendantText" presStyleLbl="alignAccFollowNode1" presStyleIdx="13" presStyleCnt="14" custAng="0" custScaleX="99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C5CEC5-7A86-465D-B370-698382BFE5DA}" type="presOf" srcId="{9C631A76-6034-4944-B11B-6DB2DE66CCAA}" destId="{365960DE-926E-4A4B-90AC-6CA93D4AD0E4}" srcOrd="0" destOrd="0" presId="urn:microsoft.com/office/officeart/2005/8/layout/vList5"/>
    <dgm:cxn modelId="{09BEC469-8B5A-47B5-A016-AA014991EF49}" type="presOf" srcId="{EC34CE5A-3AB8-4670-B590-CC49F762314E}" destId="{0F0D68DC-EA7F-435E-BC94-FB219DBE6A67}" srcOrd="0" destOrd="0" presId="urn:microsoft.com/office/officeart/2005/8/layout/vList5"/>
    <dgm:cxn modelId="{C9690303-D2C7-47DC-A9B9-6EC32006450D}" type="presOf" srcId="{9169DBF8-72A0-4FAD-B347-D990EA66EB52}" destId="{490CE400-2640-4221-B989-A9513890D817}" srcOrd="0" destOrd="0" presId="urn:microsoft.com/office/officeart/2005/8/layout/vList5"/>
    <dgm:cxn modelId="{7347FB5F-BF11-43CD-AB75-1DA1A59BB01E}" type="presOf" srcId="{FCBA85B3-1E6D-4FF0-AB4C-1CECBAC5B8BE}" destId="{22572868-0347-47A2-B197-0F3E9EFFC3E0}" srcOrd="0" destOrd="0" presId="urn:microsoft.com/office/officeart/2005/8/layout/vList5"/>
    <dgm:cxn modelId="{A89BDF2A-27B9-4248-AC63-D9F44D2A9D74}" srcId="{C96AFF6E-B5F0-4B6D-8AC3-E35364D39733}" destId="{FCBA85B3-1E6D-4FF0-AB4C-1CECBAC5B8BE}" srcOrd="0" destOrd="0" parTransId="{A1E7F2D0-6D02-4BA6-A15F-84DD486DA350}" sibTransId="{C504FE66-062E-4608-BD37-47110B6AF457}"/>
    <dgm:cxn modelId="{F73DC571-BE6F-47F0-9260-79771249A6C1}" type="presOf" srcId="{EA9D3B79-8DD7-445F-ADB4-43D7DCA512CA}" destId="{77756DE1-F533-4F41-8174-69A4BCEC6213}" srcOrd="0" destOrd="0" presId="urn:microsoft.com/office/officeart/2005/8/layout/vList5"/>
    <dgm:cxn modelId="{3158D26E-0541-45DB-BE94-66C770F8C5C6}" type="presOf" srcId="{22BE3820-EA8C-485F-910A-70356EBD6052}" destId="{A9EFEE2D-C49A-46B8-AC62-CA3A612A3F24}" srcOrd="0" destOrd="0" presId="urn:microsoft.com/office/officeart/2005/8/layout/vList5"/>
    <dgm:cxn modelId="{A9800DC5-0751-4845-87D6-FBB67418D2F2}" type="presOf" srcId="{6702EB0B-58BA-4D21-9C60-35DA190A1181}" destId="{232472DA-E87D-476E-B977-CC23D3F914CD}" srcOrd="0" destOrd="0" presId="urn:microsoft.com/office/officeart/2005/8/layout/vList5"/>
    <dgm:cxn modelId="{12FFAAE2-E4E9-47FD-9D40-79644C232A8A}" type="presOf" srcId="{2623BC52-4D97-4312-9E9B-1A6E07837858}" destId="{24546773-B30C-4409-B502-32B05B183A4E}" srcOrd="0" destOrd="0" presId="urn:microsoft.com/office/officeart/2005/8/layout/vList5"/>
    <dgm:cxn modelId="{379EA02D-227D-4254-A3B6-444DC582B342}" srcId="{47A68297-2C25-46BF-A9FD-7D58D3486269}" destId="{6081B8A9-E34F-426D-AFB0-D5DFC759236B}" srcOrd="8" destOrd="0" parTransId="{56D8613B-230F-43AD-B218-281244F37B32}" sibTransId="{1F10A840-08B2-4C7D-ADE1-B36A47997E7A}"/>
    <dgm:cxn modelId="{80C85083-EDCE-4E46-A41D-6792C30EF715}" srcId="{47A68297-2C25-46BF-A9FD-7D58D3486269}" destId="{85BDEE79-F4BB-4D20-B79A-78BC33805375}" srcOrd="13" destOrd="0" parTransId="{E16A39D9-4407-4C1F-9875-547CF8200B05}" sibTransId="{257E3153-1FD7-4BA7-A2BC-8813A7B039EE}"/>
    <dgm:cxn modelId="{EB1ABFB2-6525-4C4E-96CC-F281559E2226}" type="presOf" srcId="{F00785D6-5A9C-4941-A7AE-2293656BA8EC}" destId="{DA91DE20-AADC-47D6-9093-4235B2E2F975}" srcOrd="0" destOrd="0" presId="urn:microsoft.com/office/officeart/2005/8/layout/vList5"/>
    <dgm:cxn modelId="{7A164230-91C3-4D78-9188-E787C8C9F47A}" srcId="{47A68297-2C25-46BF-A9FD-7D58D3486269}" destId="{2623BC52-4D97-4312-9E9B-1A6E07837858}" srcOrd="0" destOrd="0" parTransId="{12D96EA5-63E8-4917-90FF-2434130AB6FF}" sibTransId="{72614306-6F0A-4205-8E61-E668651F5AA0}"/>
    <dgm:cxn modelId="{3225ABBD-7D4E-45CB-951C-51AB2AA8B673}" type="presOf" srcId="{7491A2B4-ACB0-4B6C-8170-617C23062434}" destId="{490BFD85-B61F-4F0D-A9F3-596B13DD8F67}" srcOrd="0" destOrd="0" presId="urn:microsoft.com/office/officeart/2005/8/layout/vList5"/>
    <dgm:cxn modelId="{7683AAAB-1DB8-4261-8E49-A31DD6D9FC7B}" srcId="{562B14A3-74E0-469B-B103-D2D606F97146}" destId="{9C631A76-6034-4944-B11B-6DB2DE66CCAA}" srcOrd="0" destOrd="0" parTransId="{E77083D0-9B25-4C7F-B6AC-A0A0413A06E1}" sibTransId="{357BF803-9880-4E5F-8BFD-9EFB947AE017}"/>
    <dgm:cxn modelId="{5950E0F2-CD61-45F3-AD37-881797849E0F}" type="presOf" srcId="{47A68297-2C25-46BF-A9FD-7D58D3486269}" destId="{5854581A-BD61-4AD5-ACAD-502A2839F899}" srcOrd="0" destOrd="0" presId="urn:microsoft.com/office/officeart/2005/8/layout/vList5"/>
    <dgm:cxn modelId="{E417B91B-F46A-42BD-B0E9-45A685F80D1F}" srcId="{726C4D00-BB2D-49D1-B4B0-79D19B96DB97}" destId="{EA9D3B79-8DD7-445F-ADB4-43D7DCA512CA}" srcOrd="0" destOrd="0" parTransId="{B14867A2-98BB-432F-BE46-3418DD43B8AA}" sibTransId="{7C3268B3-FE68-4735-8401-7A6EFCFE25F7}"/>
    <dgm:cxn modelId="{440E161D-2E9F-46E5-B3C5-6E148A926C0E}" type="presOf" srcId="{7A64E349-BFD9-4263-8D96-0E0B7B49215E}" destId="{C0047033-F343-4F51-9732-10EC4064D816}" srcOrd="0" destOrd="0" presId="urn:microsoft.com/office/officeart/2005/8/layout/vList5"/>
    <dgm:cxn modelId="{87F0FF9B-D90D-4FD1-A0C1-9ACD3CE4E6A2}" srcId="{47A68297-2C25-46BF-A9FD-7D58D3486269}" destId="{C96AFF6E-B5F0-4B6D-8AC3-E35364D39733}" srcOrd="4" destOrd="0" parTransId="{3C64455E-6FBB-4A6B-A915-32168D2FA482}" sibTransId="{BA29F9B3-A50A-4D41-8050-C3E35F7F849C}"/>
    <dgm:cxn modelId="{0B86C9DC-69BF-4131-AB86-3FA792D27432}" type="presOf" srcId="{45A475A4-26B9-418B-8165-83708234756C}" destId="{D1DFABC0-44CD-4EC9-9964-B5E6ADB04348}" srcOrd="0" destOrd="0" presId="urn:microsoft.com/office/officeart/2005/8/layout/vList5"/>
    <dgm:cxn modelId="{050ECC32-BFB8-4C4D-954E-BFA88B4F3513}" srcId="{47A68297-2C25-46BF-A9FD-7D58D3486269}" destId="{F7AD0863-B31F-4A58-8C0D-16EF5CF89ABD}" srcOrd="10" destOrd="0" parTransId="{D75A934D-52AD-47AF-89CB-99DB65444D1D}" sibTransId="{2B18C973-0651-40E5-BA7E-C7B847355B17}"/>
    <dgm:cxn modelId="{2C8F7EF8-E456-489A-8AE6-203CF3D73131}" type="presOf" srcId="{3E4EB405-7BE3-4090-9D5E-B4FA8527D172}" destId="{7930B512-F33B-4D42-89C9-C2ED55D78131}" srcOrd="0" destOrd="0" presId="urn:microsoft.com/office/officeart/2005/8/layout/vList5"/>
    <dgm:cxn modelId="{5D39D6DA-B513-41AD-9938-E672C52FECE0}" srcId="{7491A2B4-ACB0-4B6C-8170-617C23062434}" destId="{6702EB0B-58BA-4D21-9C60-35DA190A1181}" srcOrd="0" destOrd="0" parTransId="{9D21ED6F-1F26-468E-9AA5-2A4E659BF13E}" sibTransId="{686E0E73-EB8A-4E21-83A6-6BD6A2AA1239}"/>
    <dgm:cxn modelId="{298685A3-C9A8-44DE-9D22-00F202FD1AE2}" type="presOf" srcId="{C96AFF6E-B5F0-4B6D-8AC3-E35364D39733}" destId="{34E04468-BBE0-45B3-9F0C-446B9C1EB2A5}" srcOrd="0" destOrd="0" presId="urn:microsoft.com/office/officeart/2005/8/layout/vList5"/>
    <dgm:cxn modelId="{709AC720-2367-4F1F-937C-107B28E69F63}" type="presOf" srcId="{49F344B6-7480-4AD2-B9A1-A1765123B620}" destId="{916784B6-705D-4A08-B946-B4249D32114E}" srcOrd="0" destOrd="0" presId="urn:microsoft.com/office/officeart/2005/8/layout/vList5"/>
    <dgm:cxn modelId="{3B76094F-7CC0-45A6-BBA3-C2BC6EF3A324}" srcId="{47A68297-2C25-46BF-A9FD-7D58D3486269}" destId="{D652AD3A-4950-4AFE-A203-613D204D342D}" srcOrd="2" destOrd="0" parTransId="{A2D0212D-EDF3-47BF-B1F7-C20503265BD6}" sibTransId="{DBAEC10A-1087-4F32-958A-EA7A41126A8C}"/>
    <dgm:cxn modelId="{E437D70C-483D-4CF0-812F-48615A69AA57}" srcId="{47A68297-2C25-46BF-A9FD-7D58D3486269}" destId="{3E4EB405-7BE3-4090-9D5E-B4FA8527D172}" srcOrd="7" destOrd="0" parTransId="{27B8C120-EA76-49C2-A957-EF87701C7E08}" sibTransId="{BB4D0BFE-FFF3-47FB-B1E4-8A6D1E8DC539}"/>
    <dgm:cxn modelId="{54E2BEDE-BDFF-4B7E-A3A4-1FEE2B37ECB6}" type="presOf" srcId="{6081B8A9-E34F-426D-AFB0-D5DFC759236B}" destId="{68907601-D47A-4D83-8580-C7578140032E}" srcOrd="0" destOrd="0" presId="urn:microsoft.com/office/officeart/2005/8/layout/vList5"/>
    <dgm:cxn modelId="{F55DCFE4-CC1C-422C-A44D-D576FC00A17A}" type="presOf" srcId="{562B14A3-74E0-469B-B103-D2D606F97146}" destId="{7465B2B7-E776-419E-A5CE-200CA20205F6}" srcOrd="0" destOrd="0" presId="urn:microsoft.com/office/officeart/2005/8/layout/vList5"/>
    <dgm:cxn modelId="{4F087348-5F49-4003-A0A8-784B8A7FDDD0}" srcId="{6081B8A9-E34F-426D-AFB0-D5DFC759236B}" destId="{EC34CE5A-3AB8-4670-B590-CC49F762314E}" srcOrd="0" destOrd="0" parTransId="{9CB8103A-5374-4A41-A573-3EDD42AAB78E}" sibTransId="{2895E263-13F4-4226-AFB3-6D1F3DE101A1}"/>
    <dgm:cxn modelId="{CD09B241-F61D-41EB-BA41-4F6FEB72A9AA}" type="presOf" srcId="{E82770C5-87C7-4395-912C-41A49FCBF5CF}" destId="{8F7A21C6-702B-485D-AF50-D986BCF16C52}" srcOrd="0" destOrd="0" presId="urn:microsoft.com/office/officeart/2005/8/layout/vList5"/>
    <dgm:cxn modelId="{4EB3C854-625C-4A80-84C3-63466FEED381}" srcId="{22BE3820-EA8C-485F-910A-70356EBD6052}" destId="{F00785D6-5A9C-4941-A7AE-2293656BA8EC}" srcOrd="0" destOrd="0" parTransId="{8DDF591E-78F7-46C9-A058-DFE9C545858F}" sibTransId="{A6D07EE4-068B-40F9-9ECF-40A6B937D55A}"/>
    <dgm:cxn modelId="{67BF64B2-F1E1-49D7-B1F1-F4BD7563DA13}" srcId="{47A68297-2C25-46BF-A9FD-7D58D3486269}" destId="{49F344B6-7480-4AD2-B9A1-A1765123B620}" srcOrd="12" destOrd="0" parTransId="{3E4D7D68-3DEB-4135-A0CB-E658310CAC07}" sibTransId="{2152F9C0-F0C1-4198-93AA-E82E7CFC82B5}"/>
    <dgm:cxn modelId="{DE325E6D-31E3-4E61-87C6-EF0463D5B2D4}" type="presOf" srcId="{D456C16F-1C62-4EC9-95A1-E17C5FE58561}" destId="{D3AD07E5-D1CA-4FBD-9FE3-DBF3052CAB46}" srcOrd="0" destOrd="0" presId="urn:microsoft.com/office/officeart/2005/8/layout/vList5"/>
    <dgm:cxn modelId="{5CF60A38-67D6-4E15-AAB3-C19AF57D65DD}" srcId="{85BDEE79-F4BB-4D20-B79A-78BC33805375}" destId="{D456C16F-1C62-4EC9-95A1-E17C5FE58561}" srcOrd="0" destOrd="0" parTransId="{7ADC6B17-AF4F-45F0-BCBE-0DBF88F9D71E}" sibTransId="{B1B13CA1-E579-4F56-B5F3-E7E43B120DA9}"/>
    <dgm:cxn modelId="{6235AC90-09B5-4BD2-ACA8-41A66A6F0FAB}" type="presOf" srcId="{F7AD0863-B31F-4A58-8C0D-16EF5CF89ABD}" destId="{BD4B8EC2-CBD7-4D1C-830D-DEC31F5F84AD}" srcOrd="0" destOrd="0" presId="urn:microsoft.com/office/officeart/2005/8/layout/vList5"/>
    <dgm:cxn modelId="{F0230618-7F71-466B-8F7B-050FC7BA1543}" type="presOf" srcId="{D652AD3A-4950-4AFE-A203-613D204D342D}" destId="{8DBD5C78-DFA5-4CAE-AD89-7BFB64399E0D}" srcOrd="0" destOrd="0" presId="urn:microsoft.com/office/officeart/2005/8/layout/vList5"/>
    <dgm:cxn modelId="{B5E02AFE-CDDD-4366-BA40-B6ED8755FC5B}" srcId="{49F344B6-7480-4AD2-B9A1-A1765123B620}" destId="{79D90F8C-EB3C-45BD-9C1E-DEC54FBDBAB4}" srcOrd="0" destOrd="0" parTransId="{BCA62F81-0458-4DF2-AB0D-95AA99FDEA5D}" sibTransId="{D3EA8182-33BF-4B87-B536-D182D1FE8C4C}"/>
    <dgm:cxn modelId="{1AE03395-DDC4-4EF8-A407-5A24810A3CE8}" srcId="{47A68297-2C25-46BF-A9FD-7D58D3486269}" destId="{7491A2B4-ACB0-4B6C-8170-617C23062434}" srcOrd="6" destOrd="0" parTransId="{5FD5813C-B074-4851-9F23-90CEA193EAD6}" sibTransId="{EE6E65C0-4907-4978-A616-9EF7E6916E9C}"/>
    <dgm:cxn modelId="{2121C789-261D-45CC-9D38-B59E76C207B6}" type="presOf" srcId="{726C4D00-BB2D-49D1-B4B0-79D19B96DB97}" destId="{C850768A-5E82-43CF-917C-49ED59EF20C3}" srcOrd="0" destOrd="0" presId="urn:microsoft.com/office/officeart/2005/8/layout/vList5"/>
    <dgm:cxn modelId="{3884854F-CBB8-4355-BF50-791ED62698A7}" type="presOf" srcId="{6286B52E-8FD5-4314-B20A-075E863A92EA}" destId="{336C8378-6BA7-4CA5-9BA3-8B0907B8AB0B}" srcOrd="0" destOrd="0" presId="urn:microsoft.com/office/officeart/2005/8/layout/vList5"/>
    <dgm:cxn modelId="{D5049610-8DBA-42A9-88CD-DDEABD4BB701}" srcId="{3E4EB405-7BE3-4090-9D5E-B4FA8527D172}" destId="{6286B52E-8FD5-4314-B20A-075E863A92EA}" srcOrd="0" destOrd="0" parTransId="{29807076-B41B-4E4C-ABA8-0C4C654796A1}" sibTransId="{EBF37C96-FF6C-4A26-877F-93DF99C3BF5F}"/>
    <dgm:cxn modelId="{313F9A5F-24D4-42C1-815A-47D5C1B7B85F}" type="presOf" srcId="{79D90F8C-EB3C-45BD-9C1E-DEC54FBDBAB4}" destId="{22C6ED47-02CB-4BE2-A9AF-A0EC4D2F7426}" srcOrd="0" destOrd="0" presId="urn:microsoft.com/office/officeart/2005/8/layout/vList5"/>
    <dgm:cxn modelId="{0C40C8B1-209F-490E-A08B-E2B6CD25C72E}" srcId="{34977BF7-6F3F-44A3-90A8-5A91CC351BFC}" destId="{6B1FDAEC-25A7-49C7-9575-903FCBECD312}" srcOrd="0" destOrd="0" parTransId="{FDAE8FFC-E365-4AEE-8F3A-36229B8D168D}" sibTransId="{D80A3DC4-A570-491A-B6B1-AF2462711C45}"/>
    <dgm:cxn modelId="{5795DBE7-2984-4D3B-90B9-DDC976864EF1}" type="presOf" srcId="{6B1FDAEC-25A7-49C7-9575-903FCBECD312}" destId="{99A4438B-6EAF-45DA-AD98-3DFED79E5E30}" srcOrd="0" destOrd="0" presId="urn:microsoft.com/office/officeart/2005/8/layout/vList5"/>
    <dgm:cxn modelId="{1FEB7CCD-CDCD-4437-B88F-ADA671C1C967}" srcId="{47A68297-2C25-46BF-A9FD-7D58D3486269}" destId="{22BE3820-EA8C-485F-910A-70356EBD6052}" srcOrd="5" destOrd="0" parTransId="{7EEBECCD-17F8-4A8E-93CA-EB985C7667B9}" sibTransId="{B5FB01F4-1179-4FC1-87A0-48A921E79615}"/>
    <dgm:cxn modelId="{2FCEF1AC-AD56-4E5F-99D3-F99CA9F2B62B}" srcId="{47A68297-2C25-46BF-A9FD-7D58D3486269}" destId="{34977BF7-6F3F-44A3-90A8-5A91CC351BFC}" srcOrd="9" destOrd="0" parTransId="{695FDC40-815A-4700-80BB-79E70449F643}" sibTransId="{8D91EDAA-5340-4D88-B51E-6BD25C9A1DDD}"/>
    <dgm:cxn modelId="{355FCE5D-5255-4081-880E-23C2D680D6B2}" srcId="{47A68297-2C25-46BF-A9FD-7D58D3486269}" destId="{E82770C5-87C7-4395-912C-41A49FCBF5CF}" srcOrd="3" destOrd="0" parTransId="{312614CC-6685-4AA4-B3AE-992CBF65CB47}" sibTransId="{29FA3D70-9018-48F4-9333-AB94F5F236DA}"/>
    <dgm:cxn modelId="{E5DEF471-4F07-4CAE-A916-18CBDC5BAA11}" srcId="{2623BC52-4D97-4312-9E9B-1A6E07837858}" destId="{7A64E349-BFD9-4263-8D96-0E0B7B49215E}" srcOrd="0" destOrd="0" parTransId="{6DD36C43-C7C7-4F72-80CB-6583EF2EB375}" sibTransId="{1E5AD169-4AFA-4F51-B5F5-24BF6169BC3C}"/>
    <dgm:cxn modelId="{BBC41C72-B79C-4175-82C0-89D661A68C50}" srcId="{47A68297-2C25-46BF-A9FD-7D58D3486269}" destId="{562B14A3-74E0-469B-B103-D2D606F97146}" srcOrd="11" destOrd="0" parTransId="{122076E3-39ED-4195-94EF-5A2E70840C6E}" sibTransId="{16C61D78-7933-4520-9577-03D3021A8FE6}"/>
    <dgm:cxn modelId="{CCB59062-0B4F-4E94-8F22-411BAC7A657C}" srcId="{F7AD0863-B31F-4A58-8C0D-16EF5CF89ABD}" destId="{45A475A4-26B9-418B-8165-83708234756C}" srcOrd="0" destOrd="0" parTransId="{318B1906-3774-444E-B201-505AC6AB74DF}" sibTransId="{F5B80DD5-1F8A-4A0D-9062-4243810C44C2}"/>
    <dgm:cxn modelId="{51DCB7A3-D06F-4DFD-936D-FCD5AAE01C28}" srcId="{E82770C5-87C7-4395-912C-41A49FCBF5CF}" destId="{38188A72-D2F1-4E14-8E94-DDC9B401B288}" srcOrd="0" destOrd="0" parTransId="{F78FB0E9-F8ED-4DD9-B577-488AD95E7D95}" sibTransId="{2546D4E6-DD28-4AC8-8640-949935E1B76E}"/>
    <dgm:cxn modelId="{87930736-5D95-4FC3-BECD-8E409B81343B}" type="presOf" srcId="{34977BF7-6F3F-44A3-90A8-5A91CC351BFC}" destId="{237B12F7-1761-4D93-B2D1-07128F73F25D}" srcOrd="0" destOrd="0" presId="urn:microsoft.com/office/officeart/2005/8/layout/vList5"/>
    <dgm:cxn modelId="{31D9557A-90CE-4D2C-A191-371D50E1873F}" srcId="{D652AD3A-4950-4AFE-A203-613D204D342D}" destId="{9169DBF8-72A0-4FAD-B347-D990EA66EB52}" srcOrd="0" destOrd="0" parTransId="{74073297-DE3D-440A-B808-5F9DFF0DD11B}" sibTransId="{133CFE55-C5F7-400C-BC5C-CBB3D60E350E}"/>
    <dgm:cxn modelId="{93500DD3-BC02-4483-ADCC-F4B07BC98E5D}" srcId="{47A68297-2C25-46BF-A9FD-7D58D3486269}" destId="{726C4D00-BB2D-49D1-B4B0-79D19B96DB97}" srcOrd="1" destOrd="0" parTransId="{3752675F-CA0F-4B40-80D1-5A79E54A9D9A}" sibTransId="{BF0DB04A-6C66-4449-96D3-249CEF0032EA}"/>
    <dgm:cxn modelId="{76F83A24-14A2-4F11-A072-366F82DAA878}" type="presOf" srcId="{85BDEE79-F4BB-4D20-B79A-78BC33805375}" destId="{2743BAF7-F512-44E7-B09D-7782AAEC4027}" srcOrd="0" destOrd="0" presId="urn:microsoft.com/office/officeart/2005/8/layout/vList5"/>
    <dgm:cxn modelId="{6BFCD01B-902F-49B3-AF8D-9F182A00694D}" type="presOf" srcId="{38188A72-D2F1-4E14-8E94-DDC9B401B288}" destId="{597C0948-CDB5-40E7-9C90-E3E326B0DE22}" srcOrd="0" destOrd="0" presId="urn:microsoft.com/office/officeart/2005/8/layout/vList5"/>
    <dgm:cxn modelId="{E57A2C64-079F-4E6A-835F-45E15F89867E}" type="presParOf" srcId="{5854581A-BD61-4AD5-ACAD-502A2839F899}" destId="{F84DF054-A2AD-443E-A0B1-F0106A3CA527}" srcOrd="0" destOrd="0" presId="urn:microsoft.com/office/officeart/2005/8/layout/vList5"/>
    <dgm:cxn modelId="{E32F585F-8728-44C6-B3F3-86996A5B495F}" type="presParOf" srcId="{F84DF054-A2AD-443E-A0B1-F0106A3CA527}" destId="{24546773-B30C-4409-B502-32B05B183A4E}" srcOrd="0" destOrd="0" presId="urn:microsoft.com/office/officeart/2005/8/layout/vList5"/>
    <dgm:cxn modelId="{2E1876EE-D4AD-49F7-A1B0-071399FCB726}" type="presParOf" srcId="{F84DF054-A2AD-443E-A0B1-F0106A3CA527}" destId="{C0047033-F343-4F51-9732-10EC4064D816}" srcOrd="1" destOrd="0" presId="urn:microsoft.com/office/officeart/2005/8/layout/vList5"/>
    <dgm:cxn modelId="{083F5A60-BECE-4095-89CB-BB46F2E5CDA8}" type="presParOf" srcId="{5854581A-BD61-4AD5-ACAD-502A2839F899}" destId="{7F0F7AE2-FCDE-4EC0-9BC0-269A87BBEBFF}" srcOrd="1" destOrd="0" presId="urn:microsoft.com/office/officeart/2005/8/layout/vList5"/>
    <dgm:cxn modelId="{8833AF12-CEA3-49C5-BEC9-2B7A0805631E}" type="presParOf" srcId="{5854581A-BD61-4AD5-ACAD-502A2839F899}" destId="{62692A49-1023-4B45-9D56-5D54F23FC03D}" srcOrd="2" destOrd="0" presId="urn:microsoft.com/office/officeart/2005/8/layout/vList5"/>
    <dgm:cxn modelId="{0010C651-D51F-4D0B-A6E6-7F03395AC908}" type="presParOf" srcId="{62692A49-1023-4B45-9D56-5D54F23FC03D}" destId="{C850768A-5E82-43CF-917C-49ED59EF20C3}" srcOrd="0" destOrd="0" presId="urn:microsoft.com/office/officeart/2005/8/layout/vList5"/>
    <dgm:cxn modelId="{19681A70-7DEF-48B8-B657-6AE039534D33}" type="presParOf" srcId="{62692A49-1023-4B45-9D56-5D54F23FC03D}" destId="{77756DE1-F533-4F41-8174-69A4BCEC6213}" srcOrd="1" destOrd="0" presId="urn:microsoft.com/office/officeart/2005/8/layout/vList5"/>
    <dgm:cxn modelId="{E2AB0A88-AC0C-463D-B659-99ECE278496E}" type="presParOf" srcId="{5854581A-BD61-4AD5-ACAD-502A2839F899}" destId="{1F6AC725-1869-429C-A7F5-DF6F4ED3B10C}" srcOrd="3" destOrd="0" presId="urn:microsoft.com/office/officeart/2005/8/layout/vList5"/>
    <dgm:cxn modelId="{23B15C07-889B-4419-86E3-C6E30788B973}" type="presParOf" srcId="{5854581A-BD61-4AD5-ACAD-502A2839F899}" destId="{CDC0D664-C999-4028-90A8-F4422881FC88}" srcOrd="4" destOrd="0" presId="urn:microsoft.com/office/officeart/2005/8/layout/vList5"/>
    <dgm:cxn modelId="{FA11A8A6-3A45-4D94-B03E-99DEF2EF6D8E}" type="presParOf" srcId="{CDC0D664-C999-4028-90A8-F4422881FC88}" destId="{8DBD5C78-DFA5-4CAE-AD89-7BFB64399E0D}" srcOrd="0" destOrd="0" presId="urn:microsoft.com/office/officeart/2005/8/layout/vList5"/>
    <dgm:cxn modelId="{4757B0CE-228F-4F5C-A9FF-7E3920097069}" type="presParOf" srcId="{CDC0D664-C999-4028-90A8-F4422881FC88}" destId="{490CE400-2640-4221-B989-A9513890D817}" srcOrd="1" destOrd="0" presId="urn:microsoft.com/office/officeart/2005/8/layout/vList5"/>
    <dgm:cxn modelId="{ACE0DBB9-3D40-4EDA-8FD1-1B5BF52AE985}" type="presParOf" srcId="{5854581A-BD61-4AD5-ACAD-502A2839F899}" destId="{0D08B12F-94D4-4DE9-85DE-AB0450A1B36E}" srcOrd="5" destOrd="0" presId="urn:microsoft.com/office/officeart/2005/8/layout/vList5"/>
    <dgm:cxn modelId="{C8F843F7-AD70-4E98-A3A3-CE13B8B0F304}" type="presParOf" srcId="{5854581A-BD61-4AD5-ACAD-502A2839F899}" destId="{C095303F-61C6-41EE-9C03-F90097B50085}" srcOrd="6" destOrd="0" presId="urn:microsoft.com/office/officeart/2005/8/layout/vList5"/>
    <dgm:cxn modelId="{9445BC62-EFC9-4E56-9C8D-898B8DF2B72D}" type="presParOf" srcId="{C095303F-61C6-41EE-9C03-F90097B50085}" destId="{8F7A21C6-702B-485D-AF50-D986BCF16C52}" srcOrd="0" destOrd="0" presId="urn:microsoft.com/office/officeart/2005/8/layout/vList5"/>
    <dgm:cxn modelId="{1B8BACAA-4117-4B33-ABA1-CED03F25F6F3}" type="presParOf" srcId="{C095303F-61C6-41EE-9C03-F90097B50085}" destId="{597C0948-CDB5-40E7-9C90-E3E326B0DE22}" srcOrd="1" destOrd="0" presId="urn:microsoft.com/office/officeart/2005/8/layout/vList5"/>
    <dgm:cxn modelId="{FA3DA77F-9DB0-4542-88AF-8789441134DD}" type="presParOf" srcId="{5854581A-BD61-4AD5-ACAD-502A2839F899}" destId="{A3E4FDAA-8151-4AD5-8714-B2B3A02B5AC8}" srcOrd="7" destOrd="0" presId="urn:microsoft.com/office/officeart/2005/8/layout/vList5"/>
    <dgm:cxn modelId="{130B8FD8-3756-48F3-86B9-187F241B6A89}" type="presParOf" srcId="{5854581A-BD61-4AD5-ACAD-502A2839F899}" destId="{CBBBD06A-E2BA-446E-96CD-3176649BD117}" srcOrd="8" destOrd="0" presId="urn:microsoft.com/office/officeart/2005/8/layout/vList5"/>
    <dgm:cxn modelId="{D9A998AC-436C-4F5A-9B8A-8A6A559C7332}" type="presParOf" srcId="{CBBBD06A-E2BA-446E-96CD-3176649BD117}" destId="{34E04468-BBE0-45B3-9F0C-446B9C1EB2A5}" srcOrd="0" destOrd="0" presId="urn:microsoft.com/office/officeart/2005/8/layout/vList5"/>
    <dgm:cxn modelId="{68D2F566-A35D-4CCD-BF03-F3FAD32C2FF4}" type="presParOf" srcId="{CBBBD06A-E2BA-446E-96CD-3176649BD117}" destId="{22572868-0347-47A2-B197-0F3E9EFFC3E0}" srcOrd="1" destOrd="0" presId="urn:microsoft.com/office/officeart/2005/8/layout/vList5"/>
    <dgm:cxn modelId="{A68C4AC3-256F-472C-8D1D-E790242A5E93}" type="presParOf" srcId="{5854581A-BD61-4AD5-ACAD-502A2839F899}" destId="{5786D13A-B407-41DC-85C0-05DC08D350C3}" srcOrd="9" destOrd="0" presId="urn:microsoft.com/office/officeart/2005/8/layout/vList5"/>
    <dgm:cxn modelId="{9E4EC05E-2FD9-45AC-8839-63FA6031EA2B}" type="presParOf" srcId="{5854581A-BD61-4AD5-ACAD-502A2839F899}" destId="{AE704DA2-0E37-413A-86F9-D91CDFE2146E}" srcOrd="10" destOrd="0" presId="urn:microsoft.com/office/officeart/2005/8/layout/vList5"/>
    <dgm:cxn modelId="{84B2FCE3-FDCE-4A71-A7F4-63FBB88F0E4F}" type="presParOf" srcId="{AE704DA2-0E37-413A-86F9-D91CDFE2146E}" destId="{A9EFEE2D-C49A-46B8-AC62-CA3A612A3F24}" srcOrd="0" destOrd="0" presId="urn:microsoft.com/office/officeart/2005/8/layout/vList5"/>
    <dgm:cxn modelId="{22C77BCE-1B67-46DC-B2D1-C03DB7F9BF75}" type="presParOf" srcId="{AE704DA2-0E37-413A-86F9-D91CDFE2146E}" destId="{DA91DE20-AADC-47D6-9093-4235B2E2F975}" srcOrd="1" destOrd="0" presId="urn:microsoft.com/office/officeart/2005/8/layout/vList5"/>
    <dgm:cxn modelId="{5CECBB93-E97D-493F-99FA-A74E044AF43D}" type="presParOf" srcId="{5854581A-BD61-4AD5-ACAD-502A2839F899}" destId="{D72ED289-42B3-42BF-AFFB-9D18B0420513}" srcOrd="11" destOrd="0" presId="urn:microsoft.com/office/officeart/2005/8/layout/vList5"/>
    <dgm:cxn modelId="{99F1BC8F-6CAD-492D-8EEC-794CE374700E}" type="presParOf" srcId="{5854581A-BD61-4AD5-ACAD-502A2839F899}" destId="{B81F19E8-C67D-49D2-87D2-DA49D66F9138}" srcOrd="12" destOrd="0" presId="urn:microsoft.com/office/officeart/2005/8/layout/vList5"/>
    <dgm:cxn modelId="{D9D83855-BCCE-4B02-8090-16B533E7FF40}" type="presParOf" srcId="{B81F19E8-C67D-49D2-87D2-DA49D66F9138}" destId="{490BFD85-B61F-4F0D-A9F3-596B13DD8F67}" srcOrd="0" destOrd="0" presId="urn:microsoft.com/office/officeart/2005/8/layout/vList5"/>
    <dgm:cxn modelId="{931539A8-1FE1-402E-A9B8-2F9EAAF58742}" type="presParOf" srcId="{B81F19E8-C67D-49D2-87D2-DA49D66F9138}" destId="{232472DA-E87D-476E-B977-CC23D3F914CD}" srcOrd="1" destOrd="0" presId="urn:microsoft.com/office/officeart/2005/8/layout/vList5"/>
    <dgm:cxn modelId="{8B704144-F889-4DEB-A969-83BE8D92295D}" type="presParOf" srcId="{5854581A-BD61-4AD5-ACAD-502A2839F899}" destId="{7BB3DB9B-B4E3-4595-B739-32EAF4D9F30C}" srcOrd="13" destOrd="0" presId="urn:microsoft.com/office/officeart/2005/8/layout/vList5"/>
    <dgm:cxn modelId="{0785ACBA-AC6C-4F54-9362-17095542DE0A}" type="presParOf" srcId="{5854581A-BD61-4AD5-ACAD-502A2839F899}" destId="{3C23F43C-7BC3-425D-8F11-5400C5D902AF}" srcOrd="14" destOrd="0" presId="urn:microsoft.com/office/officeart/2005/8/layout/vList5"/>
    <dgm:cxn modelId="{8E57F001-3F17-428F-BCC2-5C9DD493CF0F}" type="presParOf" srcId="{3C23F43C-7BC3-425D-8F11-5400C5D902AF}" destId="{7930B512-F33B-4D42-89C9-C2ED55D78131}" srcOrd="0" destOrd="0" presId="urn:microsoft.com/office/officeart/2005/8/layout/vList5"/>
    <dgm:cxn modelId="{12008DBD-9AA7-4EAC-9B73-E94444291ACA}" type="presParOf" srcId="{3C23F43C-7BC3-425D-8F11-5400C5D902AF}" destId="{336C8378-6BA7-4CA5-9BA3-8B0907B8AB0B}" srcOrd="1" destOrd="0" presId="urn:microsoft.com/office/officeart/2005/8/layout/vList5"/>
    <dgm:cxn modelId="{90A73D2C-9762-4137-A758-96A2BF93AFC0}" type="presParOf" srcId="{5854581A-BD61-4AD5-ACAD-502A2839F899}" destId="{004A7CE1-0011-43E8-AD0F-D4EA7A7436D6}" srcOrd="15" destOrd="0" presId="urn:microsoft.com/office/officeart/2005/8/layout/vList5"/>
    <dgm:cxn modelId="{8B898A94-49D5-4CE6-B489-1A87E5D810C7}" type="presParOf" srcId="{5854581A-BD61-4AD5-ACAD-502A2839F899}" destId="{AEF56419-F213-47B9-9E6E-CCED30586500}" srcOrd="16" destOrd="0" presId="urn:microsoft.com/office/officeart/2005/8/layout/vList5"/>
    <dgm:cxn modelId="{6A96917F-907A-4BBA-A581-DC601A6D3676}" type="presParOf" srcId="{AEF56419-F213-47B9-9E6E-CCED30586500}" destId="{68907601-D47A-4D83-8580-C7578140032E}" srcOrd="0" destOrd="0" presId="urn:microsoft.com/office/officeart/2005/8/layout/vList5"/>
    <dgm:cxn modelId="{926DCCD5-B1EB-4AE3-898F-EB1C17AE854B}" type="presParOf" srcId="{AEF56419-F213-47B9-9E6E-CCED30586500}" destId="{0F0D68DC-EA7F-435E-BC94-FB219DBE6A67}" srcOrd="1" destOrd="0" presId="urn:microsoft.com/office/officeart/2005/8/layout/vList5"/>
    <dgm:cxn modelId="{4C3A9275-9F86-4D56-9649-6BDC83B73F36}" type="presParOf" srcId="{5854581A-BD61-4AD5-ACAD-502A2839F899}" destId="{0DF81F48-8DC9-48DD-B0D1-C2CCC55AD391}" srcOrd="17" destOrd="0" presId="urn:microsoft.com/office/officeart/2005/8/layout/vList5"/>
    <dgm:cxn modelId="{B9B5AAEF-F95B-4F63-9283-5881CC73AC90}" type="presParOf" srcId="{5854581A-BD61-4AD5-ACAD-502A2839F899}" destId="{FC613AA6-6281-438A-8D40-70BE9FE131BB}" srcOrd="18" destOrd="0" presId="urn:microsoft.com/office/officeart/2005/8/layout/vList5"/>
    <dgm:cxn modelId="{8471BA68-097F-4434-BDAE-0A3455E1F6EC}" type="presParOf" srcId="{FC613AA6-6281-438A-8D40-70BE9FE131BB}" destId="{237B12F7-1761-4D93-B2D1-07128F73F25D}" srcOrd="0" destOrd="0" presId="urn:microsoft.com/office/officeart/2005/8/layout/vList5"/>
    <dgm:cxn modelId="{19863FF6-76E9-4FC6-89BC-37352D7B6F6C}" type="presParOf" srcId="{FC613AA6-6281-438A-8D40-70BE9FE131BB}" destId="{99A4438B-6EAF-45DA-AD98-3DFED79E5E30}" srcOrd="1" destOrd="0" presId="urn:microsoft.com/office/officeart/2005/8/layout/vList5"/>
    <dgm:cxn modelId="{E3C5226C-D69D-4758-8809-FBBA4B046469}" type="presParOf" srcId="{5854581A-BD61-4AD5-ACAD-502A2839F899}" destId="{A923CAAB-A550-4DF5-8395-24AD106321CF}" srcOrd="19" destOrd="0" presId="urn:microsoft.com/office/officeart/2005/8/layout/vList5"/>
    <dgm:cxn modelId="{7297E2C0-B874-4135-A0E1-2E3A7DFBB2FD}" type="presParOf" srcId="{5854581A-BD61-4AD5-ACAD-502A2839F899}" destId="{1B53D848-119D-43E3-87EE-F498E16E45AC}" srcOrd="20" destOrd="0" presId="urn:microsoft.com/office/officeart/2005/8/layout/vList5"/>
    <dgm:cxn modelId="{C128E2F9-B179-418B-96DA-40F461AE2578}" type="presParOf" srcId="{1B53D848-119D-43E3-87EE-F498E16E45AC}" destId="{BD4B8EC2-CBD7-4D1C-830D-DEC31F5F84AD}" srcOrd="0" destOrd="0" presId="urn:microsoft.com/office/officeart/2005/8/layout/vList5"/>
    <dgm:cxn modelId="{8CAFD556-339C-4CAD-9119-A7EC3744F2C1}" type="presParOf" srcId="{1B53D848-119D-43E3-87EE-F498E16E45AC}" destId="{D1DFABC0-44CD-4EC9-9964-B5E6ADB04348}" srcOrd="1" destOrd="0" presId="urn:microsoft.com/office/officeart/2005/8/layout/vList5"/>
    <dgm:cxn modelId="{29C51409-B8C2-4C2F-9506-13AE8F33C066}" type="presParOf" srcId="{5854581A-BD61-4AD5-ACAD-502A2839F899}" destId="{54A20CA5-7E56-4BF5-A9B9-C30337732E00}" srcOrd="21" destOrd="0" presId="urn:microsoft.com/office/officeart/2005/8/layout/vList5"/>
    <dgm:cxn modelId="{7C2350B9-DA80-4F17-AEF4-8BC9204AAAA1}" type="presParOf" srcId="{5854581A-BD61-4AD5-ACAD-502A2839F899}" destId="{89FE5FEB-ACB6-44EA-B3C3-30A8F1E646B2}" srcOrd="22" destOrd="0" presId="urn:microsoft.com/office/officeart/2005/8/layout/vList5"/>
    <dgm:cxn modelId="{E7C63BA3-14A0-4A09-98DB-82C612497821}" type="presParOf" srcId="{89FE5FEB-ACB6-44EA-B3C3-30A8F1E646B2}" destId="{7465B2B7-E776-419E-A5CE-200CA20205F6}" srcOrd="0" destOrd="0" presId="urn:microsoft.com/office/officeart/2005/8/layout/vList5"/>
    <dgm:cxn modelId="{2805481C-5C1C-4D4C-99EA-A239EBCAFC4D}" type="presParOf" srcId="{89FE5FEB-ACB6-44EA-B3C3-30A8F1E646B2}" destId="{365960DE-926E-4A4B-90AC-6CA93D4AD0E4}" srcOrd="1" destOrd="0" presId="urn:microsoft.com/office/officeart/2005/8/layout/vList5"/>
    <dgm:cxn modelId="{7F5D575D-8E76-4C66-AB2C-AD4C01EA0CE2}" type="presParOf" srcId="{5854581A-BD61-4AD5-ACAD-502A2839F899}" destId="{44AC1E2C-0730-4CFD-9DAC-9A88BD161E50}" srcOrd="23" destOrd="0" presId="urn:microsoft.com/office/officeart/2005/8/layout/vList5"/>
    <dgm:cxn modelId="{08CBB42E-6919-46F5-9F42-B3C72BD79BC2}" type="presParOf" srcId="{5854581A-BD61-4AD5-ACAD-502A2839F899}" destId="{726148BE-6FAB-47D7-83FD-D9FB504EF44A}" srcOrd="24" destOrd="0" presId="urn:microsoft.com/office/officeart/2005/8/layout/vList5"/>
    <dgm:cxn modelId="{05357E46-3460-49D8-B560-E2FE94F8B38C}" type="presParOf" srcId="{726148BE-6FAB-47D7-83FD-D9FB504EF44A}" destId="{916784B6-705D-4A08-B946-B4249D32114E}" srcOrd="0" destOrd="0" presId="urn:microsoft.com/office/officeart/2005/8/layout/vList5"/>
    <dgm:cxn modelId="{8D8C28D5-864C-4656-AA42-83753C7B960F}" type="presParOf" srcId="{726148BE-6FAB-47D7-83FD-D9FB504EF44A}" destId="{22C6ED47-02CB-4BE2-A9AF-A0EC4D2F7426}" srcOrd="1" destOrd="0" presId="urn:microsoft.com/office/officeart/2005/8/layout/vList5"/>
    <dgm:cxn modelId="{47FA6D08-F52B-4BCE-9491-058E05D4F646}" type="presParOf" srcId="{5854581A-BD61-4AD5-ACAD-502A2839F899}" destId="{59F5AEEC-62A1-421F-9CE1-EE0DBD1126C8}" srcOrd="25" destOrd="0" presId="urn:microsoft.com/office/officeart/2005/8/layout/vList5"/>
    <dgm:cxn modelId="{E92FCAAA-8369-4E17-97C6-DA2EACAB2CDE}" type="presParOf" srcId="{5854581A-BD61-4AD5-ACAD-502A2839F899}" destId="{E9BBE8C9-79A1-4765-8B28-CEAFB2D158B1}" srcOrd="26" destOrd="0" presId="urn:microsoft.com/office/officeart/2005/8/layout/vList5"/>
    <dgm:cxn modelId="{CA65162B-6AEB-4655-B4D0-6DC215CBFD7C}" type="presParOf" srcId="{E9BBE8C9-79A1-4765-8B28-CEAFB2D158B1}" destId="{2743BAF7-F512-44E7-B09D-7782AAEC4027}" srcOrd="0" destOrd="0" presId="urn:microsoft.com/office/officeart/2005/8/layout/vList5"/>
    <dgm:cxn modelId="{C391FEDA-3ECE-4D41-A947-864A1FEA422A}" type="presParOf" srcId="{E9BBE8C9-79A1-4765-8B28-CEAFB2D158B1}" destId="{D3AD07E5-D1CA-4FBD-9FE3-DBF3052CAB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162059-554B-431B-ADFF-C0EBAC5E62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7EDD22-4D7C-4985-A706-9F7ECC5CC199}">
      <dgm:prSet phldrT="[Текст]" custT="1"/>
      <dgm:spPr>
        <a:ln w="9525">
          <a:solidFill>
            <a:srgbClr val="002060"/>
          </a:solidFill>
          <a:prstDash val="solid"/>
        </a:ln>
      </dgm:spPr>
      <dgm:t>
        <a:bodyPr/>
        <a:lstStyle/>
        <a:p>
          <a:pPr algn="just"/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Количество контрольных мероприятий увеличилось, штрафная и налоговая нагрузка возросла, уровень уголовного преследования стал выше.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EAC38-AB1D-4FA3-8930-EE35C80B7192}" type="parTrans" cxnId="{12CE4536-CD06-424C-B6A4-33BFFFADB2AE}">
      <dgm:prSet/>
      <dgm:spPr/>
      <dgm:t>
        <a:bodyPr/>
        <a:lstStyle/>
        <a:p>
          <a:endParaRPr lang="ru-RU" sz="48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98EAAA-EE34-4470-8EEF-98B0F8437A74}" type="sibTrans" cxnId="{12CE4536-CD06-424C-B6A4-33BFFFADB2AE}">
      <dgm:prSet/>
      <dgm:spPr/>
      <dgm:t>
        <a:bodyPr/>
        <a:lstStyle/>
        <a:p>
          <a:endParaRPr lang="ru-RU" sz="48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57F163-63DE-40D2-8160-CD32BFA4BD8A}" type="pres">
      <dgm:prSet presAssocID="{31162059-554B-431B-ADFF-C0EBAC5E62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722C1D-A90E-4DE4-80D5-2C248DCE21B8}" type="pres">
      <dgm:prSet presAssocID="{547EDD22-4D7C-4985-A706-9F7ECC5CC199}" presName="parentLin" presStyleCnt="0"/>
      <dgm:spPr/>
    </dgm:pt>
    <dgm:pt modelId="{51B9688F-89A6-4409-BD27-5FF075F45FBC}" type="pres">
      <dgm:prSet presAssocID="{547EDD22-4D7C-4985-A706-9F7ECC5CC19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BA931B1-5ED2-4C48-BE91-E8169A147A19}" type="pres">
      <dgm:prSet presAssocID="{547EDD22-4D7C-4985-A706-9F7ECC5CC199}" presName="parentText" presStyleLbl="node1" presStyleIdx="0" presStyleCnt="1" custScaleX="131159" custScaleY="126538" custLinFactNeighborX="1794" custLinFactNeighborY="247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87C4B-A800-4628-8293-5CCC5ED8AFC9}" type="pres">
      <dgm:prSet presAssocID="{547EDD22-4D7C-4985-A706-9F7ECC5CC199}" presName="negativeSpace" presStyleCnt="0"/>
      <dgm:spPr/>
    </dgm:pt>
    <dgm:pt modelId="{946F0D62-1322-4A36-BB5E-CB88C40912D3}" type="pres">
      <dgm:prSet presAssocID="{547EDD22-4D7C-4985-A706-9F7ECC5CC19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7394C06-3DEA-4DFE-84DD-BD4EC9DBA695}" type="presOf" srcId="{31162059-554B-431B-ADFF-C0EBAC5E62A6}" destId="{0957F163-63DE-40D2-8160-CD32BFA4BD8A}" srcOrd="0" destOrd="0" presId="urn:microsoft.com/office/officeart/2005/8/layout/list1"/>
    <dgm:cxn modelId="{12CE4536-CD06-424C-B6A4-33BFFFADB2AE}" srcId="{31162059-554B-431B-ADFF-C0EBAC5E62A6}" destId="{547EDD22-4D7C-4985-A706-9F7ECC5CC199}" srcOrd="0" destOrd="0" parTransId="{BADEAC38-AB1D-4FA3-8930-EE35C80B7192}" sibTransId="{C098EAAA-EE34-4470-8EEF-98B0F8437A74}"/>
    <dgm:cxn modelId="{4E7F4496-94D6-4A05-B1E0-67FF8C8CBF95}" type="presOf" srcId="{547EDD22-4D7C-4985-A706-9F7ECC5CC199}" destId="{5BA931B1-5ED2-4C48-BE91-E8169A147A19}" srcOrd="1" destOrd="0" presId="urn:microsoft.com/office/officeart/2005/8/layout/list1"/>
    <dgm:cxn modelId="{E8232FE6-6CEA-4880-8150-6E3737CD9C8E}" type="presOf" srcId="{547EDD22-4D7C-4985-A706-9F7ECC5CC199}" destId="{51B9688F-89A6-4409-BD27-5FF075F45FBC}" srcOrd="0" destOrd="0" presId="urn:microsoft.com/office/officeart/2005/8/layout/list1"/>
    <dgm:cxn modelId="{004DF692-44EA-481A-A1C0-1BC45689D483}" type="presParOf" srcId="{0957F163-63DE-40D2-8160-CD32BFA4BD8A}" destId="{CE722C1D-A90E-4DE4-80D5-2C248DCE21B8}" srcOrd="0" destOrd="0" presId="urn:microsoft.com/office/officeart/2005/8/layout/list1"/>
    <dgm:cxn modelId="{92D9B365-374E-413C-BA6E-D07463450138}" type="presParOf" srcId="{CE722C1D-A90E-4DE4-80D5-2C248DCE21B8}" destId="{51B9688F-89A6-4409-BD27-5FF075F45FBC}" srcOrd="0" destOrd="0" presId="urn:microsoft.com/office/officeart/2005/8/layout/list1"/>
    <dgm:cxn modelId="{9ACD63FB-D5BB-4991-81F8-30F5B08D2E0A}" type="presParOf" srcId="{CE722C1D-A90E-4DE4-80D5-2C248DCE21B8}" destId="{5BA931B1-5ED2-4C48-BE91-E8169A147A19}" srcOrd="1" destOrd="0" presId="urn:microsoft.com/office/officeart/2005/8/layout/list1"/>
    <dgm:cxn modelId="{467FA1B5-3D5E-4945-90C9-A8FF91372CB0}" type="presParOf" srcId="{0957F163-63DE-40D2-8160-CD32BFA4BD8A}" destId="{E2787C4B-A800-4628-8293-5CCC5ED8AFC9}" srcOrd="1" destOrd="0" presId="urn:microsoft.com/office/officeart/2005/8/layout/list1"/>
    <dgm:cxn modelId="{EDC5A5FC-9E53-4A24-A545-C7832B3AC298}" type="presParOf" srcId="{0957F163-63DE-40D2-8160-CD32BFA4BD8A}" destId="{946F0D62-1322-4A36-BB5E-CB88C40912D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A68297-2C25-46BF-A9FD-7D58D34862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23BC52-4D97-4312-9E9B-1A6E07837858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3"/>
              </a:solidFill>
            </a:rPr>
            <a:t>Дефицит кадров и растущие зарплаты персонала</a:t>
          </a: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accent3"/>
            </a:solidFill>
          </a:endParaRPr>
        </a:p>
      </dgm:t>
    </dgm:pt>
    <dgm:pt modelId="{12D96EA5-63E8-4917-90FF-2434130AB6FF}" type="parTrans" cxnId="{7A164230-91C3-4D78-9188-E787C8C9F47A}">
      <dgm:prSet/>
      <dgm:spPr/>
      <dgm:t>
        <a:bodyPr/>
        <a:lstStyle/>
        <a:p>
          <a:endParaRPr lang="ru-RU"/>
        </a:p>
      </dgm:t>
    </dgm:pt>
    <dgm:pt modelId="{72614306-6F0A-4205-8E61-E668651F5AA0}" type="sibTrans" cxnId="{7A164230-91C3-4D78-9188-E787C8C9F47A}">
      <dgm:prSet/>
      <dgm:spPr/>
      <dgm:t>
        <a:bodyPr/>
        <a:lstStyle/>
        <a:p>
          <a:endParaRPr lang="ru-RU"/>
        </a:p>
      </dgm:t>
    </dgm:pt>
    <dgm:pt modelId="{7A64E349-BFD9-4263-8D96-0E0B7B49215E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62%</a:t>
          </a:r>
          <a:endParaRPr lang="ru-RU" sz="1800" dirty="0" smtClean="0">
            <a:solidFill>
              <a:srgbClr val="002060"/>
            </a:solidFill>
          </a:endParaRPr>
        </a:p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>
            <a:solidFill>
              <a:srgbClr val="002060"/>
            </a:solidFill>
          </a:endParaRPr>
        </a:p>
      </dgm:t>
    </dgm:pt>
    <dgm:pt modelId="{6DD36C43-C7C7-4F72-80CB-6583EF2EB375}" type="parTrans" cxnId="{E5DEF471-4F07-4CAE-A916-18CBDC5BAA11}">
      <dgm:prSet/>
      <dgm:spPr/>
      <dgm:t>
        <a:bodyPr/>
        <a:lstStyle/>
        <a:p>
          <a:endParaRPr lang="ru-RU"/>
        </a:p>
      </dgm:t>
    </dgm:pt>
    <dgm:pt modelId="{1E5AD169-4AFA-4F51-B5F5-24BF6169BC3C}" type="sibTrans" cxnId="{E5DEF471-4F07-4CAE-A916-18CBDC5BAA11}">
      <dgm:prSet/>
      <dgm:spPr/>
      <dgm:t>
        <a:bodyPr/>
        <a:lstStyle/>
        <a:p>
          <a:endParaRPr lang="ru-RU"/>
        </a:p>
      </dgm:t>
    </dgm:pt>
    <dgm:pt modelId="{726C4D00-BB2D-49D1-B4B0-79D19B96DB97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3"/>
              </a:solidFill>
            </a:rPr>
            <a:t>Рост</a:t>
          </a:r>
          <a:r>
            <a:rPr lang="ru-RU" sz="2000" baseline="0" dirty="0" smtClean="0">
              <a:solidFill>
                <a:schemeClr val="accent3"/>
              </a:solidFill>
            </a:rPr>
            <a:t> налогов и нестабильность налогообложения</a:t>
          </a:r>
          <a:endParaRPr lang="ru-RU" sz="2000" dirty="0" smtClean="0">
            <a:solidFill>
              <a:schemeClr val="accent3"/>
            </a:solidFill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accent3"/>
            </a:solidFill>
          </a:endParaRPr>
        </a:p>
      </dgm:t>
    </dgm:pt>
    <dgm:pt modelId="{3752675F-CA0F-4B40-80D1-5A79E54A9D9A}" type="parTrans" cxnId="{93500DD3-BC02-4483-ADCC-F4B07BC98E5D}">
      <dgm:prSet/>
      <dgm:spPr/>
      <dgm:t>
        <a:bodyPr/>
        <a:lstStyle/>
        <a:p>
          <a:endParaRPr lang="ru-RU"/>
        </a:p>
      </dgm:t>
    </dgm:pt>
    <dgm:pt modelId="{BF0DB04A-6C66-4449-96D3-249CEF0032EA}" type="sibTrans" cxnId="{93500DD3-BC02-4483-ADCC-F4B07BC98E5D}">
      <dgm:prSet/>
      <dgm:spPr/>
      <dgm:t>
        <a:bodyPr/>
        <a:lstStyle/>
        <a:p>
          <a:endParaRPr lang="ru-RU"/>
        </a:p>
      </dgm:t>
    </dgm:pt>
    <dgm:pt modelId="{EA9D3B79-8DD7-445F-ADB4-43D7DCA512CA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56%</a:t>
          </a:r>
          <a:endParaRPr lang="ru-RU" sz="1800" dirty="0" smtClean="0">
            <a:solidFill>
              <a:srgbClr val="002060"/>
            </a:solidFill>
          </a:endParaRP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>
            <a:solidFill>
              <a:srgbClr val="002060"/>
            </a:solidFill>
          </a:endParaRPr>
        </a:p>
      </dgm:t>
    </dgm:pt>
    <dgm:pt modelId="{B14867A2-98BB-432F-BE46-3418DD43B8AA}" type="parTrans" cxnId="{E417B91B-F46A-42BD-B0E9-45A685F80D1F}">
      <dgm:prSet/>
      <dgm:spPr/>
      <dgm:t>
        <a:bodyPr/>
        <a:lstStyle/>
        <a:p>
          <a:endParaRPr lang="ru-RU"/>
        </a:p>
      </dgm:t>
    </dgm:pt>
    <dgm:pt modelId="{7C3268B3-FE68-4735-8401-7A6EFCFE25F7}" type="sibTrans" cxnId="{E417B91B-F46A-42BD-B0E9-45A685F80D1F}">
      <dgm:prSet/>
      <dgm:spPr/>
      <dgm:t>
        <a:bodyPr/>
        <a:lstStyle/>
        <a:p>
          <a:endParaRPr lang="ru-RU"/>
        </a:p>
      </dgm:t>
    </dgm:pt>
    <dgm:pt modelId="{D652AD3A-4950-4AFE-A203-613D204D342D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accent3"/>
              </a:solidFill>
            </a:rPr>
            <a:t>Неопределенность экономической ситуации</a:t>
          </a:r>
          <a:endParaRPr lang="ru-RU" sz="2000" dirty="0">
            <a:solidFill>
              <a:schemeClr val="accent3"/>
            </a:solidFill>
          </a:endParaRPr>
        </a:p>
      </dgm:t>
    </dgm:pt>
    <dgm:pt modelId="{A2D0212D-EDF3-47BF-B1F7-C20503265BD6}" type="parTrans" cxnId="{3B76094F-7CC0-45A6-BBA3-C2BC6EF3A324}">
      <dgm:prSet/>
      <dgm:spPr/>
      <dgm:t>
        <a:bodyPr/>
        <a:lstStyle/>
        <a:p>
          <a:endParaRPr lang="ru-RU"/>
        </a:p>
      </dgm:t>
    </dgm:pt>
    <dgm:pt modelId="{DBAEC10A-1087-4F32-958A-EA7A41126A8C}" type="sibTrans" cxnId="{3B76094F-7CC0-45A6-BBA3-C2BC6EF3A324}">
      <dgm:prSet/>
      <dgm:spPr/>
      <dgm:t>
        <a:bodyPr/>
        <a:lstStyle/>
        <a:p>
          <a:endParaRPr lang="ru-RU"/>
        </a:p>
      </dgm:t>
    </dgm:pt>
    <dgm:pt modelId="{9169DBF8-72A0-4FAD-B347-D990EA66EB52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51%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73297-DE3D-440A-B808-5F9DFF0DD11B}" type="parTrans" cxnId="{31D9557A-90CE-4D2C-A191-371D50E1873F}">
      <dgm:prSet/>
      <dgm:spPr/>
      <dgm:t>
        <a:bodyPr/>
        <a:lstStyle/>
        <a:p>
          <a:endParaRPr lang="ru-RU"/>
        </a:p>
      </dgm:t>
    </dgm:pt>
    <dgm:pt modelId="{133CFE55-C5F7-400C-BC5C-CBB3D60E350E}" type="sibTrans" cxnId="{31D9557A-90CE-4D2C-A191-371D50E1873F}">
      <dgm:prSet/>
      <dgm:spPr/>
      <dgm:t>
        <a:bodyPr/>
        <a:lstStyle/>
        <a:p>
          <a:endParaRPr lang="ru-RU"/>
        </a:p>
      </dgm:t>
    </dgm:pt>
    <dgm:pt modelId="{E82770C5-87C7-4395-912C-41A49FCBF5CF}">
      <dgm:prSet custT="1"/>
      <dgm:spPr/>
      <dgm:t>
        <a:bodyPr/>
        <a:lstStyle/>
        <a:p>
          <a:pPr algn="l"/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Спад внутреннего спроса</a:t>
          </a:r>
          <a:endParaRPr lang="ru-RU" sz="2000" dirty="0">
            <a:solidFill>
              <a:schemeClr val="accent3"/>
            </a:solidFill>
          </a:endParaRPr>
        </a:p>
      </dgm:t>
    </dgm:pt>
    <dgm:pt modelId="{312614CC-6685-4AA4-B3AE-992CBF65CB47}" type="parTrans" cxnId="{355FCE5D-5255-4081-880E-23C2D680D6B2}">
      <dgm:prSet/>
      <dgm:spPr/>
      <dgm:t>
        <a:bodyPr/>
        <a:lstStyle/>
        <a:p>
          <a:endParaRPr lang="ru-RU"/>
        </a:p>
      </dgm:t>
    </dgm:pt>
    <dgm:pt modelId="{29FA3D70-9018-48F4-9333-AB94F5F236DA}" type="sibTrans" cxnId="{355FCE5D-5255-4081-880E-23C2D680D6B2}">
      <dgm:prSet/>
      <dgm:spPr/>
      <dgm:t>
        <a:bodyPr/>
        <a:lstStyle/>
        <a:p>
          <a:endParaRPr lang="ru-RU"/>
        </a:p>
      </dgm:t>
    </dgm:pt>
    <dgm:pt modelId="{38188A72-D2F1-4E14-8E94-DDC9B401B288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36%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>
            <a:solidFill>
              <a:srgbClr val="002060"/>
            </a:solidFill>
          </a:endParaRPr>
        </a:p>
      </dgm:t>
    </dgm:pt>
    <dgm:pt modelId="{F78FB0E9-F8ED-4DD9-B577-488AD95E7D95}" type="parTrans" cxnId="{51DCB7A3-D06F-4DFD-936D-FCD5AAE01C28}">
      <dgm:prSet/>
      <dgm:spPr/>
      <dgm:t>
        <a:bodyPr/>
        <a:lstStyle/>
        <a:p>
          <a:endParaRPr lang="ru-RU"/>
        </a:p>
      </dgm:t>
    </dgm:pt>
    <dgm:pt modelId="{2546D4E6-DD28-4AC8-8640-949935E1B76E}" type="sibTrans" cxnId="{51DCB7A3-D06F-4DFD-936D-FCD5AAE01C28}">
      <dgm:prSet/>
      <dgm:spPr/>
      <dgm:t>
        <a:bodyPr/>
        <a:lstStyle/>
        <a:p>
          <a:endParaRPr lang="ru-RU"/>
        </a:p>
      </dgm:t>
    </dgm:pt>
    <dgm:pt modelId="{C96AFF6E-B5F0-4B6D-8AC3-E35364D39733}">
      <dgm:prSet custT="1"/>
      <dgm:spPr/>
      <dgm:t>
        <a:bodyPr/>
        <a:lstStyle/>
        <a:p>
          <a:pPr algn="l"/>
          <a:r>
            <a:rPr lang="ru-RU" sz="2000" dirty="0" smtClean="0">
              <a:solidFill>
                <a:schemeClr val="accent3"/>
              </a:solidFill>
            </a:rPr>
            <a:t>Рост стоимости комплектующих и сырья</a:t>
          </a:r>
          <a:endParaRPr lang="ru-RU" sz="2000" dirty="0">
            <a:solidFill>
              <a:schemeClr val="accent3"/>
            </a:solidFill>
          </a:endParaRPr>
        </a:p>
      </dgm:t>
    </dgm:pt>
    <dgm:pt modelId="{3C64455E-6FBB-4A6B-A915-32168D2FA482}" type="parTrans" cxnId="{87F0FF9B-D90D-4FD1-A0C1-9ACD3CE4E6A2}">
      <dgm:prSet/>
      <dgm:spPr/>
      <dgm:t>
        <a:bodyPr/>
        <a:lstStyle/>
        <a:p>
          <a:endParaRPr lang="ru-RU"/>
        </a:p>
      </dgm:t>
    </dgm:pt>
    <dgm:pt modelId="{BA29F9B3-A50A-4D41-8050-C3E35F7F849C}" type="sibTrans" cxnId="{87F0FF9B-D90D-4FD1-A0C1-9ACD3CE4E6A2}">
      <dgm:prSet/>
      <dgm:spPr/>
      <dgm:t>
        <a:bodyPr/>
        <a:lstStyle/>
        <a:p>
          <a:endParaRPr lang="ru-RU"/>
        </a:p>
      </dgm:t>
    </dgm:pt>
    <dgm:pt modelId="{22BE3820-EA8C-485F-910A-70356EBD6052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3"/>
              </a:solidFill>
            </a:rPr>
            <a:t>Рост ставок по кредитам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*</a:t>
          </a:r>
          <a:endParaRPr lang="ru-RU" sz="2000" dirty="0" smtClean="0">
            <a:solidFill>
              <a:schemeClr val="accent3"/>
            </a:solidFill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7EEBECCD-17F8-4A8E-93CA-EB985C7667B9}" type="parTrans" cxnId="{1FEB7CCD-CDCD-4437-B88F-ADA671C1C967}">
      <dgm:prSet/>
      <dgm:spPr/>
      <dgm:t>
        <a:bodyPr/>
        <a:lstStyle/>
        <a:p>
          <a:endParaRPr lang="ru-RU"/>
        </a:p>
      </dgm:t>
    </dgm:pt>
    <dgm:pt modelId="{B5FB01F4-1179-4FC1-87A0-48A921E79615}" type="sibTrans" cxnId="{1FEB7CCD-CDCD-4437-B88F-ADA671C1C967}">
      <dgm:prSet/>
      <dgm:spPr/>
      <dgm:t>
        <a:bodyPr/>
        <a:lstStyle/>
        <a:p>
          <a:endParaRPr lang="ru-RU"/>
        </a:p>
      </dgm:t>
    </dgm:pt>
    <dgm:pt modelId="{F00785D6-5A9C-4941-A7AE-2293656BA8EC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31%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DF591E-78F7-46C9-A058-DFE9C545858F}" type="parTrans" cxnId="{4EB3C854-625C-4A80-84C3-63466FEED381}">
      <dgm:prSet/>
      <dgm:spPr/>
      <dgm:t>
        <a:bodyPr/>
        <a:lstStyle/>
        <a:p>
          <a:endParaRPr lang="ru-RU"/>
        </a:p>
      </dgm:t>
    </dgm:pt>
    <dgm:pt modelId="{A6D07EE4-068B-40F9-9ECF-40A6B937D55A}" type="sibTrans" cxnId="{4EB3C854-625C-4A80-84C3-63466FEED381}">
      <dgm:prSet/>
      <dgm:spPr/>
      <dgm:t>
        <a:bodyPr/>
        <a:lstStyle/>
        <a:p>
          <a:endParaRPr lang="ru-RU"/>
        </a:p>
      </dgm:t>
    </dgm:pt>
    <dgm:pt modelId="{FCBA85B3-1E6D-4FF0-AB4C-1CECBAC5B8BE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34%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04FE66-062E-4608-BD37-47110B6AF457}" type="sibTrans" cxnId="{A89BDF2A-27B9-4248-AC63-D9F44D2A9D74}">
      <dgm:prSet/>
      <dgm:spPr/>
      <dgm:t>
        <a:bodyPr/>
        <a:lstStyle/>
        <a:p>
          <a:endParaRPr lang="ru-RU"/>
        </a:p>
      </dgm:t>
    </dgm:pt>
    <dgm:pt modelId="{A1E7F2D0-6D02-4BA6-A15F-84DD486DA350}" type="parTrans" cxnId="{A89BDF2A-27B9-4248-AC63-D9F44D2A9D74}">
      <dgm:prSet/>
      <dgm:spPr/>
      <dgm:t>
        <a:bodyPr/>
        <a:lstStyle/>
        <a:p>
          <a:endParaRPr lang="ru-RU"/>
        </a:p>
      </dgm:t>
    </dgm:pt>
    <dgm:pt modelId="{5854581A-BD61-4AD5-ACAD-502A2839F899}" type="pres">
      <dgm:prSet presAssocID="{47A68297-2C25-46BF-A9FD-7D58D34862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DF054-A2AD-443E-A0B1-F0106A3CA527}" type="pres">
      <dgm:prSet presAssocID="{2623BC52-4D97-4312-9E9B-1A6E07837858}" presName="linNode" presStyleCnt="0"/>
      <dgm:spPr/>
    </dgm:pt>
    <dgm:pt modelId="{24546773-B30C-4409-B502-32B05B183A4E}" type="pres">
      <dgm:prSet presAssocID="{2623BC52-4D97-4312-9E9B-1A6E07837858}" presName="parentText" presStyleLbl="node1" presStyleIdx="0" presStyleCnt="6" custScaleX="1037791" custScaleY="75922" custLinFactNeighborX="2706" custLinFactNeighborY="-21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47033-F343-4F51-9732-10EC4064D816}" type="pres">
      <dgm:prSet presAssocID="{2623BC52-4D97-4312-9E9B-1A6E07837858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F7AE2-FCDE-4EC0-9BC0-269A87BBEBFF}" type="pres">
      <dgm:prSet presAssocID="{72614306-6F0A-4205-8E61-E668651F5AA0}" presName="sp" presStyleCnt="0"/>
      <dgm:spPr/>
    </dgm:pt>
    <dgm:pt modelId="{62692A49-1023-4B45-9D56-5D54F23FC03D}" type="pres">
      <dgm:prSet presAssocID="{726C4D00-BB2D-49D1-B4B0-79D19B96DB97}" presName="linNode" presStyleCnt="0"/>
      <dgm:spPr/>
    </dgm:pt>
    <dgm:pt modelId="{C850768A-5E82-43CF-917C-49ED59EF20C3}" type="pres">
      <dgm:prSet presAssocID="{726C4D00-BB2D-49D1-B4B0-79D19B96DB97}" presName="parentText" presStyleLbl="node1" presStyleIdx="1" presStyleCnt="6" custScaleX="1037791" custScaleY="74623" custLinFactNeighborX="2706" custLinFactNeighborY="11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56DE1-F533-4F41-8174-69A4BCEC6213}" type="pres">
      <dgm:prSet presAssocID="{726C4D00-BB2D-49D1-B4B0-79D19B96DB9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AC725-1869-429C-A7F5-DF6F4ED3B10C}" type="pres">
      <dgm:prSet presAssocID="{BF0DB04A-6C66-4449-96D3-249CEF0032EA}" presName="sp" presStyleCnt="0"/>
      <dgm:spPr/>
    </dgm:pt>
    <dgm:pt modelId="{CDC0D664-C999-4028-90A8-F4422881FC88}" type="pres">
      <dgm:prSet presAssocID="{D652AD3A-4950-4AFE-A203-613D204D342D}" presName="linNode" presStyleCnt="0"/>
      <dgm:spPr/>
    </dgm:pt>
    <dgm:pt modelId="{8DBD5C78-DFA5-4CAE-AD89-7BFB64399E0D}" type="pres">
      <dgm:prSet presAssocID="{D652AD3A-4950-4AFE-A203-613D204D342D}" presName="parentText" presStyleLbl="node1" presStyleIdx="2" presStyleCnt="6" custScaleX="1037791" custScaleY="79409" custLinFactNeighborX="2706" custLinFactNeighborY="-7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CE400-2640-4221-B989-A9513890D817}" type="pres">
      <dgm:prSet presAssocID="{D652AD3A-4950-4AFE-A203-613D204D342D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8B12F-94D4-4DE9-85DE-AB0450A1B36E}" type="pres">
      <dgm:prSet presAssocID="{DBAEC10A-1087-4F32-958A-EA7A41126A8C}" presName="sp" presStyleCnt="0"/>
      <dgm:spPr/>
    </dgm:pt>
    <dgm:pt modelId="{C095303F-61C6-41EE-9C03-F90097B50085}" type="pres">
      <dgm:prSet presAssocID="{E82770C5-87C7-4395-912C-41A49FCBF5CF}" presName="linNode" presStyleCnt="0"/>
      <dgm:spPr/>
    </dgm:pt>
    <dgm:pt modelId="{8F7A21C6-702B-485D-AF50-D986BCF16C52}" type="pres">
      <dgm:prSet presAssocID="{E82770C5-87C7-4395-912C-41A49FCBF5CF}" presName="parentText" presStyleLbl="node1" presStyleIdx="3" presStyleCnt="6" custScaleX="1037791" custScaleY="81724" custLinFactNeighborX="2706" custLinFactNeighborY="22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C0948-CDB5-40E7-9C90-E3E326B0DE22}" type="pres">
      <dgm:prSet presAssocID="{E82770C5-87C7-4395-912C-41A49FCBF5CF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4FDAA-8151-4AD5-8714-B2B3A02B5AC8}" type="pres">
      <dgm:prSet presAssocID="{29FA3D70-9018-48F4-9333-AB94F5F236DA}" presName="sp" presStyleCnt="0"/>
      <dgm:spPr/>
    </dgm:pt>
    <dgm:pt modelId="{CBBBD06A-E2BA-446E-96CD-3176649BD117}" type="pres">
      <dgm:prSet presAssocID="{C96AFF6E-B5F0-4B6D-8AC3-E35364D39733}" presName="linNode" presStyleCnt="0"/>
      <dgm:spPr/>
    </dgm:pt>
    <dgm:pt modelId="{34E04468-BBE0-45B3-9F0C-446B9C1EB2A5}" type="pres">
      <dgm:prSet presAssocID="{C96AFF6E-B5F0-4B6D-8AC3-E35364D39733}" presName="parentText" presStyleLbl="node1" presStyleIdx="4" presStyleCnt="6" custScaleX="1037791" custScaleY="75395" custLinFactNeighborX="2706" custLinFactNeighborY="-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72868-0347-47A2-B197-0F3E9EFFC3E0}" type="pres">
      <dgm:prSet presAssocID="{C96AFF6E-B5F0-4B6D-8AC3-E35364D39733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6D13A-B407-41DC-85C0-05DC08D350C3}" type="pres">
      <dgm:prSet presAssocID="{BA29F9B3-A50A-4D41-8050-C3E35F7F849C}" presName="sp" presStyleCnt="0"/>
      <dgm:spPr/>
    </dgm:pt>
    <dgm:pt modelId="{AE704DA2-0E37-413A-86F9-D91CDFE2146E}" type="pres">
      <dgm:prSet presAssocID="{22BE3820-EA8C-485F-910A-70356EBD6052}" presName="linNode" presStyleCnt="0"/>
      <dgm:spPr/>
    </dgm:pt>
    <dgm:pt modelId="{A9EFEE2D-C49A-46B8-AC62-CA3A612A3F24}" type="pres">
      <dgm:prSet presAssocID="{22BE3820-EA8C-485F-910A-70356EBD6052}" presName="parentText" presStyleLbl="node1" presStyleIdx="5" presStyleCnt="6" custScaleX="1037791" custScaleY="79701" custLinFactNeighborX="2706" custLinFactNeighborY="19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1DE20-AADC-47D6-9093-4235B2E2F975}" type="pres">
      <dgm:prSet presAssocID="{22BE3820-EA8C-485F-910A-70356EBD6052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0FF9B-D90D-4FD1-A0C1-9ACD3CE4E6A2}" srcId="{47A68297-2C25-46BF-A9FD-7D58D3486269}" destId="{C96AFF6E-B5F0-4B6D-8AC3-E35364D39733}" srcOrd="4" destOrd="0" parTransId="{3C64455E-6FBB-4A6B-A915-32168D2FA482}" sibTransId="{BA29F9B3-A50A-4D41-8050-C3E35F7F849C}"/>
    <dgm:cxn modelId="{958507F9-CF50-4E83-B88D-33050AA4A3D9}" type="presOf" srcId="{EA9D3B79-8DD7-445F-ADB4-43D7DCA512CA}" destId="{77756DE1-F533-4F41-8174-69A4BCEC6213}" srcOrd="0" destOrd="0" presId="urn:microsoft.com/office/officeart/2005/8/layout/vList5"/>
    <dgm:cxn modelId="{799FFD1D-1744-40A5-830D-B0EAA12D707D}" type="presOf" srcId="{C96AFF6E-B5F0-4B6D-8AC3-E35364D39733}" destId="{34E04468-BBE0-45B3-9F0C-446B9C1EB2A5}" srcOrd="0" destOrd="0" presId="urn:microsoft.com/office/officeart/2005/8/layout/vList5"/>
    <dgm:cxn modelId="{4B0F9AD7-E9EE-42D6-A7B6-B533770214C0}" type="presOf" srcId="{726C4D00-BB2D-49D1-B4B0-79D19B96DB97}" destId="{C850768A-5E82-43CF-917C-49ED59EF20C3}" srcOrd="0" destOrd="0" presId="urn:microsoft.com/office/officeart/2005/8/layout/vList5"/>
    <dgm:cxn modelId="{1FEB7CCD-CDCD-4437-B88F-ADA671C1C967}" srcId="{47A68297-2C25-46BF-A9FD-7D58D3486269}" destId="{22BE3820-EA8C-485F-910A-70356EBD6052}" srcOrd="5" destOrd="0" parTransId="{7EEBECCD-17F8-4A8E-93CA-EB985C7667B9}" sibTransId="{B5FB01F4-1179-4FC1-87A0-48A921E79615}"/>
    <dgm:cxn modelId="{379E769A-E702-487E-A2D0-1AA94DDD1538}" type="presOf" srcId="{D652AD3A-4950-4AFE-A203-613D204D342D}" destId="{8DBD5C78-DFA5-4CAE-AD89-7BFB64399E0D}" srcOrd="0" destOrd="0" presId="urn:microsoft.com/office/officeart/2005/8/layout/vList5"/>
    <dgm:cxn modelId="{7A164230-91C3-4D78-9188-E787C8C9F47A}" srcId="{47A68297-2C25-46BF-A9FD-7D58D3486269}" destId="{2623BC52-4D97-4312-9E9B-1A6E07837858}" srcOrd="0" destOrd="0" parTransId="{12D96EA5-63E8-4917-90FF-2434130AB6FF}" sibTransId="{72614306-6F0A-4205-8E61-E668651F5AA0}"/>
    <dgm:cxn modelId="{93959E0E-4F91-426F-BE39-AD64E5A1E628}" type="presOf" srcId="{22BE3820-EA8C-485F-910A-70356EBD6052}" destId="{A9EFEE2D-C49A-46B8-AC62-CA3A612A3F24}" srcOrd="0" destOrd="0" presId="urn:microsoft.com/office/officeart/2005/8/layout/vList5"/>
    <dgm:cxn modelId="{CF41CFDC-3218-4B24-A75D-D10C3EC2EBFC}" type="presOf" srcId="{38188A72-D2F1-4E14-8E94-DDC9B401B288}" destId="{597C0948-CDB5-40E7-9C90-E3E326B0DE22}" srcOrd="0" destOrd="0" presId="urn:microsoft.com/office/officeart/2005/8/layout/vList5"/>
    <dgm:cxn modelId="{93500DD3-BC02-4483-ADCC-F4B07BC98E5D}" srcId="{47A68297-2C25-46BF-A9FD-7D58D3486269}" destId="{726C4D00-BB2D-49D1-B4B0-79D19B96DB97}" srcOrd="1" destOrd="0" parTransId="{3752675F-CA0F-4B40-80D1-5A79E54A9D9A}" sibTransId="{BF0DB04A-6C66-4449-96D3-249CEF0032EA}"/>
    <dgm:cxn modelId="{69CD4478-F8BF-483F-88FF-BA032F5942A8}" type="presOf" srcId="{9169DBF8-72A0-4FAD-B347-D990EA66EB52}" destId="{490CE400-2640-4221-B989-A9513890D817}" srcOrd="0" destOrd="0" presId="urn:microsoft.com/office/officeart/2005/8/layout/vList5"/>
    <dgm:cxn modelId="{C0AF533C-D664-436E-ADB2-D01E6EA76048}" type="presOf" srcId="{F00785D6-5A9C-4941-A7AE-2293656BA8EC}" destId="{DA91DE20-AADC-47D6-9093-4235B2E2F975}" srcOrd="0" destOrd="0" presId="urn:microsoft.com/office/officeart/2005/8/layout/vList5"/>
    <dgm:cxn modelId="{355FCE5D-5255-4081-880E-23C2D680D6B2}" srcId="{47A68297-2C25-46BF-A9FD-7D58D3486269}" destId="{E82770C5-87C7-4395-912C-41A49FCBF5CF}" srcOrd="3" destOrd="0" parTransId="{312614CC-6685-4AA4-B3AE-992CBF65CB47}" sibTransId="{29FA3D70-9018-48F4-9333-AB94F5F236DA}"/>
    <dgm:cxn modelId="{31D9557A-90CE-4D2C-A191-371D50E1873F}" srcId="{D652AD3A-4950-4AFE-A203-613D204D342D}" destId="{9169DBF8-72A0-4FAD-B347-D990EA66EB52}" srcOrd="0" destOrd="0" parTransId="{74073297-DE3D-440A-B808-5F9DFF0DD11B}" sibTransId="{133CFE55-C5F7-400C-BC5C-CBB3D60E350E}"/>
    <dgm:cxn modelId="{A89BDF2A-27B9-4248-AC63-D9F44D2A9D74}" srcId="{C96AFF6E-B5F0-4B6D-8AC3-E35364D39733}" destId="{FCBA85B3-1E6D-4FF0-AB4C-1CECBAC5B8BE}" srcOrd="0" destOrd="0" parTransId="{A1E7F2D0-6D02-4BA6-A15F-84DD486DA350}" sibTransId="{C504FE66-062E-4608-BD37-47110B6AF457}"/>
    <dgm:cxn modelId="{CD682D60-466E-4618-B628-1B732117FA75}" type="presOf" srcId="{47A68297-2C25-46BF-A9FD-7D58D3486269}" destId="{5854581A-BD61-4AD5-ACAD-502A2839F899}" srcOrd="0" destOrd="0" presId="urn:microsoft.com/office/officeart/2005/8/layout/vList5"/>
    <dgm:cxn modelId="{63E4FA2F-8A86-4A78-8591-E1D5B2937B29}" type="presOf" srcId="{E82770C5-87C7-4395-912C-41A49FCBF5CF}" destId="{8F7A21C6-702B-485D-AF50-D986BCF16C52}" srcOrd="0" destOrd="0" presId="urn:microsoft.com/office/officeart/2005/8/layout/vList5"/>
    <dgm:cxn modelId="{51DCB7A3-D06F-4DFD-936D-FCD5AAE01C28}" srcId="{E82770C5-87C7-4395-912C-41A49FCBF5CF}" destId="{38188A72-D2F1-4E14-8E94-DDC9B401B288}" srcOrd="0" destOrd="0" parTransId="{F78FB0E9-F8ED-4DD9-B577-488AD95E7D95}" sibTransId="{2546D4E6-DD28-4AC8-8640-949935E1B76E}"/>
    <dgm:cxn modelId="{4EB3C854-625C-4A80-84C3-63466FEED381}" srcId="{22BE3820-EA8C-485F-910A-70356EBD6052}" destId="{F00785D6-5A9C-4941-A7AE-2293656BA8EC}" srcOrd="0" destOrd="0" parTransId="{8DDF591E-78F7-46C9-A058-DFE9C545858F}" sibTransId="{A6D07EE4-068B-40F9-9ECF-40A6B937D55A}"/>
    <dgm:cxn modelId="{22A7AD47-3137-4F82-89C8-610DF6AD98D4}" type="presOf" srcId="{2623BC52-4D97-4312-9E9B-1A6E07837858}" destId="{24546773-B30C-4409-B502-32B05B183A4E}" srcOrd="0" destOrd="0" presId="urn:microsoft.com/office/officeart/2005/8/layout/vList5"/>
    <dgm:cxn modelId="{E417B91B-F46A-42BD-B0E9-45A685F80D1F}" srcId="{726C4D00-BB2D-49D1-B4B0-79D19B96DB97}" destId="{EA9D3B79-8DD7-445F-ADB4-43D7DCA512CA}" srcOrd="0" destOrd="0" parTransId="{B14867A2-98BB-432F-BE46-3418DD43B8AA}" sibTransId="{7C3268B3-FE68-4735-8401-7A6EFCFE25F7}"/>
    <dgm:cxn modelId="{8B7D8632-43DB-4E81-A610-1E134D5F280A}" type="presOf" srcId="{7A64E349-BFD9-4263-8D96-0E0B7B49215E}" destId="{C0047033-F343-4F51-9732-10EC4064D816}" srcOrd="0" destOrd="0" presId="urn:microsoft.com/office/officeart/2005/8/layout/vList5"/>
    <dgm:cxn modelId="{3B76094F-7CC0-45A6-BBA3-C2BC6EF3A324}" srcId="{47A68297-2C25-46BF-A9FD-7D58D3486269}" destId="{D652AD3A-4950-4AFE-A203-613D204D342D}" srcOrd="2" destOrd="0" parTransId="{A2D0212D-EDF3-47BF-B1F7-C20503265BD6}" sibTransId="{DBAEC10A-1087-4F32-958A-EA7A41126A8C}"/>
    <dgm:cxn modelId="{6F380CF6-3F1E-4CC0-AEE0-0490AA92FF7E}" type="presOf" srcId="{FCBA85B3-1E6D-4FF0-AB4C-1CECBAC5B8BE}" destId="{22572868-0347-47A2-B197-0F3E9EFFC3E0}" srcOrd="0" destOrd="0" presId="urn:microsoft.com/office/officeart/2005/8/layout/vList5"/>
    <dgm:cxn modelId="{E5DEF471-4F07-4CAE-A916-18CBDC5BAA11}" srcId="{2623BC52-4D97-4312-9E9B-1A6E07837858}" destId="{7A64E349-BFD9-4263-8D96-0E0B7B49215E}" srcOrd="0" destOrd="0" parTransId="{6DD36C43-C7C7-4F72-80CB-6583EF2EB375}" sibTransId="{1E5AD169-4AFA-4F51-B5F5-24BF6169BC3C}"/>
    <dgm:cxn modelId="{E49F451E-20EB-4945-B737-F1AD901478CD}" type="presParOf" srcId="{5854581A-BD61-4AD5-ACAD-502A2839F899}" destId="{F84DF054-A2AD-443E-A0B1-F0106A3CA527}" srcOrd="0" destOrd="0" presId="urn:microsoft.com/office/officeart/2005/8/layout/vList5"/>
    <dgm:cxn modelId="{6B6CF82C-7877-45FB-AD81-CBEE508E20FB}" type="presParOf" srcId="{F84DF054-A2AD-443E-A0B1-F0106A3CA527}" destId="{24546773-B30C-4409-B502-32B05B183A4E}" srcOrd="0" destOrd="0" presId="urn:microsoft.com/office/officeart/2005/8/layout/vList5"/>
    <dgm:cxn modelId="{C90CB386-E7E8-469A-A76A-C678FE3BC765}" type="presParOf" srcId="{F84DF054-A2AD-443E-A0B1-F0106A3CA527}" destId="{C0047033-F343-4F51-9732-10EC4064D816}" srcOrd="1" destOrd="0" presId="urn:microsoft.com/office/officeart/2005/8/layout/vList5"/>
    <dgm:cxn modelId="{8930833D-253A-4394-88F7-1DD210C7F605}" type="presParOf" srcId="{5854581A-BD61-4AD5-ACAD-502A2839F899}" destId="{7F0F7AE2-FCDE-4EC0-9BC0-269A87BBEBFF}" srcOrd="1" destOrd="0" presId="urn:microsoft.com/office/officeart/2005/8/layout/vList5"/>
    <dgm:cxn modelId="{BE833280-165E-44D7-BBC0-C6B126111AFF}" type="presParOf" srcId="{5854581A-BD61-4AD5-ACAD-502A2839F899}" destId="{62692A49-1023-4B45-9D56-5D54F23FC03D}" srcOrd="2" destOrd="0" presId="urn:microsoft.com/office/officeart/2005/8/layout/vList5"/>
    <dgm:cxn modelId="{C7886D78-5D69-4BF2-8636-A18D65F88816}" type="presParOf" srcId="{62692A49-1023-4B45-9D56-5D54F23FC03D}" destId="{C850768A-5E82-43CF-917C-49ED59EF20C3}" srcOrd="0" destOrd="0" presId="urn:microsoft.com/office/officeart/2005/8/layout/vList5"/>
    <dgm:cxn modelId="{70F8D551-B87F-43FB-905D-20710B835234}" type="presParOf" srcId="{62692A49-1023-4B45-9D56-5D54F23FC03D}" destId="{77756DE1-F533-4F41-8174-69A4BCEC6213}" srcOrd="1" destOrd="0" presId="urn:microsoft.com/office/officeart/2005/8/layout/vList5"/>
    <dgm:cxn modelId="{FDCFB9EF-BFB5-4272-BC87-09EE07438E4B}" type="presParOf" srcId="{5854581A-BD61-4AD5-ACAD-502A2839F899}" destId="{1F6AC725-1869-429C-A7F5-DF6F4ED3B10C}" srcOrd="3" destOrd="0" presId="urn:microsoft.com/office/officeart/2005/8/layout/vList5"/>
    <dgm:cxn modelId="{00A58A53-B649-4C46-9036-9252ACCDCF47}" type="presParOf" srcId="{5854581A-BD61-4AD5-ACAD-502A2839F899}" destId="{CDC0D664-C999-4028-90A8-F4422881FC88}" srcOrd="4" destOrd="0" presId="urn:microsoft.com/office/officeart/2005/8/layout/vList5"/>
    <dgm:cxn modelId="{3937CEF7-E49A-4D0B-B87F-3F7E51C5C7F6}" type="presParOf" srcId="{CDC0D664-C999-4028-90A8-F4422881FC88}" destId="{8DBD5C78-DFA5-4CAE-AD89-7BFB64399E0D}" srcOrd="0" destOrd="0" presId="urn:microsoft.com/office/officeart/2005/8/layout/vList5"/>
    <dgm:cxn modelId="{395460C0-45A1-4A0B-9061-C64D4CE811ED}" type="presParOf" srcId="{CDC0D664-C999-4028-90A8-F4422881FC88}" destId="{490CE400-2640-4221-B989-A9513890D817}" srcOrd="1" destOrd="0" presId="urn:microsoft.com/office/officeart/2005/8/layout/vList5"/>
    <dgm:cxn modelId="{72B17A4B-215B-42F7-8F32-27F8113CD8E5}" type="presParOf" srcId="{5854581A-BD61-4AD5-ACAD-502A2839F899}" destId="{0D08B12F-94D4-4DE9-85DE-AB0450A1B36E}" srcOrd="5" destOrd="0" presId="urn:microsoft.com/office/officeart/2005/8/layout/vList5"/>
    <dgm:cxn modelId="{28A04E10-AB12-4503-9E91-41D337CE8E88}" type="presParOf" srcId="{5854581A-BD61-4AD5-ACAD-502A2839F899}" destId="{C095303F-61C6-41EE-9C03-F90097B50085}" srcOrd="6" destOrd="0" presId="urn:microsoft.com/office/officeart/2005/8/layout/vList5"/>
    <dgm:cxn modelId="{504D4F31-79BB-42BF-9FEC-168FFBBC29B3}" type="presParOf" srcId="{C095303F-61C6-41EE-9C03-F90097B50085}" destId="{8F7A21C6-702B-485D-AF50-D986BCF16C52}" srcOrd="0" destOrd="0" presId="urn:microsoft.com/office/officeart/2005/8/layout/vList5"/>
    <dgm:cxn modelId="{E326A0CC-342C-4554-B1DA-951BC44BA969}" type="presParOf" srcId="{C095303F-61C6-41EE-9C03-F90097B50085}" destId="{597C0948-CDB5-40E7-9C90-E3E326B0DE22}" srcOrd="1" destOrd="0" presId="urn:microsoft.com/office/officeart/2005/8/layout/vList5"/>
    <dgm:cxn modelId="{6037335B-225E-4057-B052-43B27FA2BF26}" type="presParOf" srcId="{5854581A-BD61-4AD5-ACAD-502A2839F899}" destId="{A3E4FDAA-8151-4AD5-8714-B2B3A02B5AC8}" srcOrd="7" destOrd="0" presId="urn:microsoft.com/office/officeart/2005/8/layout/vList5"/>
    <dgm:cxn modelId="{550456D1-4429-4F63-8581-005C12402E6A}" type="presParOf" srcId="{5854581A-BD61-4AD5-ACAD-502A2839F899}" destId="{CBBBD06A-E2BA-446E-96CD-3176649BD117}" srcOrd="8" destOrd="0" presId="urn:microsoft.com/office/officeart/2005/8/layout/vList5"/>
    <dgm:cxn modelId="{D0631F21-44FF-4105-A599-62CA8FAF1B36}" type="presParOf" srcId="{CBBBD06A-E2BA-446E-96CD-3176649BD117}" destId="{34E04468-BBE0-45B3-9F0C-446B9C1EB2A5}" srcOrd="0" destOrd="0" presId="urn:microsoft.com/office/officeart/2005/8/layout/vList5"/>
    <dgm:cxn modelId="{C9529E6E-81FA-4169-A767-3BF042F94B70}" type="presParOf" srcId="{CBBBD06A-E2BA-446E-96CD-3176649BD117}" destId="{22572868-0347-47A2-B197-0F3E9EFFC3E0}" srcOrd="1" destOrd="0" presId="urn:microsoft.com/office/officeart/2005/8/layout/vList5"/>
    <dgm:cxn modelId="{437A869C-B6B7-4023-BABD-035BCD4B154B}" type="presParOf" srcId="{5854581A-BD61-4AD5-ACAD-502A2839F899}" destId="{5786D13A-B407-41DC-85C0-05DC08D350C3}" srcOrd="9" destOrd="0" presId="urn:microsoft.com/office/officeart/2005/8/layout/vList5"/>
    <dgm:cxn modelId="{6862600F-091F-426F-BF34-7C7E105E8723}" type="presParOf" srcId="{5854581A-BD61-4AD5-ACAD-502A2839F899}" destId="{AE704DA2-0E37-413A-86F9-D91CDFE2146E}" srcOrd="10" destOrd="0" presId="urn:microsoft.com/office/officeart/2005/8/layout/vList5"/>
    <dgm:cxn modelId="{55B6BEE9-7F32-4B87-A7C6-F3CFF4C60BC4}" type="presParOf" srcId="{AE704DA2-0E37-413A-86F9-D91CDFE2146E}" destId="{A9EFEE2D-C49A-46B8-AC62-CA3A612A3F24}" srcOrd="0" destOrd="0" presId="urn:microsoft.com/office/officeart/2005/8/layout/vList5"/>
    <dgm:cxn modelId="{4390330C-726B-4644-8515-6E137C242C18}" type="presParOf" srcId="{AE704DA2-0E37-413A-86F9-D91CDFE2146E}" destId="{DA91DE20-AADC-47D6-9093-4235B2E2F9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9A19AD-871B-4950-BB33-A028E63C3AF4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966646-C383-4F18-BFAC-69788F99F617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Подключение                  к электросетям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492B1E-CA8A-4B48-A8D0-085E12C112A3}" type="parTrans" cxnId="{27FB9A04-2688-4F23-915C-327B1BA308B8}">
      <dgm:prSet/>
      <dgm:spPr/>
      <dgm:t>
        <a:bodyPr/>
        <a:lstStyle/>
        <a:p>
          <a:endParaRPr lang="ru-RU" sz="1350" b="1"/>
        </a:p>
      </dgm:t>
    </dgm:pt>
    <dgm:pt modelId="{D35F63C3-3658-4ABB-8D94-8988FC2C9492}" type="sibTrans" cxnId="{27FB9A04-2688-4F23-915C-327B1BA308B8}">
      <dgm:prSet/>
      <dgm:spPr/>
      <dgm:t>
        <a:bodyPr/>
        <a:lstStyle/>
        <a:p>
          <a:endParaRPr lang="ru-RU" sz="1350" b="1"/>
        </a:p>
      </dgm:t>
    </dgm:pt>
    <dgm:pt modelId="{68442E83-3DB2-45F8-A243-2C8428355B24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Частное образование</a:t>
          </a:r>
          <a:endParaRPr lang="ru-RU" sz="135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6CAD3-72CA-4407-933E-823C17019FBF}" type="parTrans" cxnId="{5AFB1E59-2429-4FCA-BBF7-92A18FFBBC99}">
      <dgm:prSet/>
      <dgm:spPr/>
      <dgm:t>
        <a:bodyPr/>
        <a:lstStyle/>
        <a:p>
          <a:endParaRPr lang="ru-RU" sz="1350" b="1"/>
        </a:p>
      </dgm:t>
    </dgm:pt>
    <dgm:pt modelId="{2D682D5A-E59C-4D44-A6E1-C56C164BE9CE}" type="sibTrans" cxnId="{5AFB1E59-2429-4FCA-BBF7-92A18FFBBC99}">
      <dgm:prSet/>
      <dgm:spPr/>
      <dgm:t>
        <a:bodyPr/>
        <a:lstStyle/>
        <a:p>
          <a:endParaRPr lang="ru-RU" sz="1350" b="1"/>
        </a:p>
      </dgm:t>
    </dgm:pt>
    <dgm:pt modelId="{FCBE5E06-C38E-4046-8D4E-4A36AD11FF10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Природопользование и экология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7A8388-69DF-48E1-BD61-29E7F8950FD2}" type="parTrans" cxnId="{50BB1259-1F73-4B34-AD81-1CDB8C4BE763}">
      <dgm:prSet/>
      <dgm:spPr/>
      <dgm:t>
        <a:bodyPr/>
        <a:lstStyle/>
        <a:p>
          <a:endParaRPr lang="ru-RU" sz="1350" b="1"/>
        </a:p>
      </dgm:t>
    </dgm:pt>
    <dgm:pt modelId="{D02DFD4E-A512-4D79-ABF5-C44EBC9A836B}" type="sibTrans" cxnId="{50BB1259-1F73-4B34-AD81-1CDB8C4BE763}">
      <dgm:prSet/>
      <dgm:spPr/>
      <dgm:t>
        <a:bodyPr/>
        <a:lstStyle/>
        <a:p>
          <a:endParaRPr lang="ru-RU" sz="1350" b="1"/>
        </a:p>
      </dgm:t>
    </dgm:pt>
    <dgm:pt modelId="{925A6502-E28C-4F5C-9AA2-8288BA6FEA7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Контрольно - надзорная деятельность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2A0439-0BDD-4628-9612-5058A269150B}" type="parTrans" cxnId="{4AF7300F-3065-4124-8132-6C5ADF73B866}">
      <dgm:prSet/>
      <dgm:spPr/>
      <dgm:t>
        <a:bodyPr/>
        <a:lstStyle/>
        <a:p>
          <a:endParaRPr lang="ru-RU" sz="1350" b="1"/>
        </a:p>
      </dgm:t>
    </dgm:pt>
    <dgm:pt modelId="{8C7E4EEE-5ED5-48FD-9A45-090FFDF1964C}" type="sibTrans" cxnId="{4AF7300F-3065-4124-8132-6C5ADF73B866}">
      <dgm:prSet/>
      <dgm:spPr/>
      <dgm:t>
        <a:bodyPr/>
        <a:lstStyle/>
        <a:p>
          <a:endParaRPr lang="ru-RU" sz="1350" b="1"/>
        </a:p>
      </dgm:t>
    </dgm:pt>
    <dgm:pt modelId="{6822EB02-3333-467B-A51E-8D87E79BC21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Требования                            к получению мер поддержки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C6380E-C17D-4A98-8983-DFC2324893B9}" type="parTrans" cxnId="{6FC9208C-E053-4E8D-AF19-B0AD61947625}">
      <dgm:prSet/>
      <dgm:spPr/>
      <dgm:t>
        <a:bodyPr/>
        <a:lstStyle/>
        <a:p>
          <a:endParaRPr lang="ru-RU" sz="1350" b="1"/>
        </a:p>
      </dgm:t>
    </dgm:pt>
    <dgm:pt modelId="{0691F1C6-7248-449E-A294-5386C44DF51E}" type="sibTrans" cxnId="{6FC9208C-E053-4E8D-AF19-B0AD61947625}">
      <dgm:prSet/>
      <dgm:spPr/>
      <dgm:t>
        <a:bodyPr/>
        <a:lstStyle/>
        <a:p>
          <a:endParaRPr lang="ru-RU" sz="1350" b="1"/>
        </a:p>
      </dgm:t>
    </dgm:pt>
    <dgm:pt modelId="{24C3450C-77F9-4D2B-8FCB-BBE1CE5DE05C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Авторское право, интеллектуальная собственность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35098A-975A-4004-BD66-4662874072E4}" type="parTrans" cxnId="{9200DCC2-238E-4C2C-85E7-CBEC25510C22}">
      <dgm:prSet/>
      <dgm:spPr/>
      <dgm:t>
        <a:bodyPr/>
        <a:lstStyle/>
        <a:p>
          <a:endParaRPr lang="ru-RU" sz="1350" b="1"/>
        </a:p>
      </dgm:t>
    </dgm:pt>
    <dgm:pt modelId="{8D70C5F0-8ADB-4BA0-9D03-6268E6F35E4D}" type="sibTrans" cxnId="{9200DCC2-238E-4C2C-85E7-CBEC25510C22}">
      <dgm:prSet/>
      <dgm:spPr/>
      <dgm:t>
        <a:bodyPr/>
        <a:lstStyle/>
        <a:p>
          <a:endParaRPr lang="ru-RU" sz="1350" b="1"/>
        </a:p>
      </dgm:t>
    </dgm:pt>
    <dgm:pt modelId="{C3759A14-0A43-44CB-B5D8-E7C794A243D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Налоговая нагрузка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E5DBB8-785F-48D1-9B50-8AC0BF3C92FF}" type="parTrans" cxnId="{D3DFA201-F33E-445C-9F94-461971FC6A2D}">
      <dgm:prSet/>
      <dgm:spPr/>
      <dgm:t>
        <a:bodyPr/>
        <a:lstStyle/>
        <a:p>
          <a:endParaRPr lang="ru-RU" sz="1350" b="1"/>
        </a:p>
      </dgm:t>
    </dgm:pt>
    <dgm:pt modelId="{7F12FBB1-6B54-41A1-B969-CDD228CCA1D0}" type="sibTrans" cxnId="{D3DFA201-F33E-445C-9F94-461971FC6A2D}">
      <dgm:prSet/>
      <dgm:spPr/>
      <dgm:t>
        <a:bodyPr/>
        <a:lstStyle/>
        <a:p>
          <a:endParaRPr lang="ru-RU" sz="1350" b="1"/>
        </a:p>
      </dgm:t>
    </dgm:pt>
    <dgm:pt modelId="{6060F2D0-32BD-4F7F-A46A-55041E777A97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Большая фискальная нагрузка на труд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6F38FA-7E69-4433-A7E8-BB7A23B6A1DD}" type="parTrans" cxnId="{A89AD5BF-3DD8-47B1-A294-E8A6E39213DF}">
      <dgm:prSet/>
      <dgm:spPr/>
      <dgm:t>
        <a:bodyPr/>
        <a:lstStyle/>
        <a:p>
          <a:endParaRPr lang="ru-RU" sz="1350" b="1"/>
        </a:p>
      </dgm:t>
    </dgm:pt>
    <dgm:pt modelId="{82B2DE04-109B-41C1-B1EF-F7ECF88C6EE3}" type="sibTrans" cxnId="{A89AD5BF-3DD8-47B1-A294-E8A6E39213DF}">
      <dgm:prSet/>
      <dgm:spPr/>
      <dgm:t>
        <a:bodyPr/>
        <a:lstStyle/>
        <a:p>
          <a:endParaRPr lang="ru-RU" sz="1350" b="1"/>
        </a:p>
      </dgm:t>
    </dgm:pt>
    <dgm:pt modelId="{09C4BD41-C9F0-4D39-A7B7-EC796BAC1A87}" type="pres">
      <dgm:prSet presAssocID="{B39A19AD-871B-4950-BB33-A028E63C3A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D8C97-AF77-43C8-A44B-B2610690562F}" type="pres">
      <dgm:prSet presAssocID="{925A6502-E28C-4F5C-9AA2-8288BA6FEA73}" presName="node" presStyleLbl="node1" presStyleIdx="0" presStyleCnt="8" custScaleX="11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57363C8-8940-4D11-8720-35BD1AB6D309}" type="pres">
      <dgm:prSet presAssocID="{8C7E4EEE-5ED5-48FD-9A45-090FFDF1964C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5EF3105-C900-4107-BBEE-CF0718A10735}" type="pres">
      <dgm:prSet presAssocID="{85966646-C383-4F18-BFAC-69788F99F617}" presName="node" presStyleLbl="node1" presStyleIdx="1" presStyleCnt="8" custScaleX="1043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6F6D3E6-8952-41DF-8164-89C229FDC36C}" type="pres">
      <dgm:prSet presAssocID="{D35F63C3-3658-4ABB-8D94-8988FC2C9492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8B88160-9C06-4764-9DC3-5044F28FA78B}" type="pres">
      <dgm:prSet presAssocID="{FCBE5E06-C38E-4046-8D4E-4A36AD11FF10}" presName="node" presStyleLbl="node1" presStyleIdx="2" presStyleCnt="8" custScaleX="11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FA5639A-146A-493A-8CD1-8F3C3CB84995}" type="pres">
      <dgm:prSet presAssocID="{D02DFD4E-A512-4D79-ABF5-C44EBC9A836B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D16CD28-E4DD-4871-A67E-214B73644EBA}" type="pres">
      <dgm:prSet presAssocID="{24C3450C-77F9-4D2B-8FCB-BBE1CE5DE05C}" presName="node" presStyleLbl="node1" presStyleIdx="3" presStyleCnt="8" custScaleX="1043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8F7489-35D7-43B9-9EFA-93322FE5A771}" type="pres">
      <dgm:prSet presAssocID="{8D70C5F0-8ADB-4BA0-9D03-6268E6F35E4D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BEDC06B-B0BA-49C6-884B-437EDD91D440}" type="pres">
      <dgm:prSet presAssocID="{6822EB02-3333-467B-A51E-8D87E79BC213}" presName="node" presStyleLbl="node1" presStyleIdx="4" presStyleCnt="8" custScaleX="11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665EEBE-8CB4-4AB3-8CC5-495E7D2D2E96}" type="pres">
      <dgm:prSet presAssocID="{0691F1C6-7248-449E-A294-5386C44DF51E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E982D57-BF3B-411C-93DF-5ED55BE64731}" type="pres">
      <dgm:prSet presAssocID="{68442E83-3DB2-45F8-A243-2C8428355B24}" presName="node" presStyleLbl="node1" presStyleIdx="5" presStyleCnt="8" custScaleX="1043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38511C3-0825-4066-AF0F-F0862D1C9055}" type="pres">
      <dgm:prSet presAssocID="{2D682D5A-E59C-4D44-A6E1-C56C164BE9CE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A533691-B983-4EE8-8D7B-6FB5A89DC735}" type="pres">
      <dgm:prSet presAssocID="{C3759A14-0A43-44CB-B5D8-E7C794A243D1}" presName="node" presStyleLbl="node1" presStyleIdx="6" presStyleCnt="8" custScaleX="11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199E289-D207-4BD0-BA8F-E2CF4D2BD4B8}" type="pres">
      <dgm:prSet presAssocID="{7F12FBB1-6B54-41A1-B969-CDD228CCA1D0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CD79C28-1884-4960-8FAE-832CEB8AF9C7}" type="pres">
      <dgm:prSet presAssocID="{6060F2D0-32BD-4F7F-A46A-55041E777A97}" presName="node" presStyleLbl="node1" presStyleIdx="7" presStyleCnt="8" custScaleX="1043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89AD5BF-3DD8-47B1-A294-E8A6E39213DF}" srcId="{B39A19AD-871B-4950-BB33-A028E63C3AF4}" destId="{6060F2D0-32BD-4F7F-A46A-55041E777A97}" srcOrd="7" destOrd="0" parTransId="{3D6F38FA-7E69-4433-A7E8-BB7A23B6A1DD}" sibTransId="{82B2DE04-109B-41C1-B1EF-F7ECF88C6EE3}"/>
    <dgm:cxn modelId="{F877318D-C16A-4633-BFD9-853A1BD51A4E}" type="presOf" srcId="{85966646-C383-4F18-BFAC-69788F99F617}" destId="{65EF3105-C900-4107-BBEE-CF0718A10735}" srcOrd="0" destOrd="0" presId="urn:microsoft.com/office/officeart/2005/8/layout/default#3"/>
    <dgm:cxn modelId="{50BB1259-1F73-4B34-AD81-1CDB8C4BE763}" srcId="{B39A19AD-871B-4950-BB33-A028E63C3AF4}" destId="{FCBE5E06-C38E-4046-8D4E-4A36AD11FF10}" srcOrd="2" destOrd="0" parTransId="{2F7A8388-69DF-48E1-BD61-29E7F8950FD2}" sibTransId="{D02DFD4E-A512-4D79-ABF5-C44EBC9A836B}"/>
    <dgm:cxn modelId="{D3DFA201-F33E-445C-9F94-461971FC6A2D}" srcId="{B39A19AD-871B-4950-BB33-A028E63C3AF4}" destId="{C3759A14-0A43-44CB-B5D8-E7C794A243D1}" srcOrd="6" destOrd="0" parTransId="{44E5DBB8-785F-48D1-9B50-8AC0BF3C92FF}" sibTransId="{7F12FBB1-6B54-41A1-B969-CDD228CCA1D0}"/>
    <dgm:cxn modelId="{B058F926-FBBD-4265-AAB2-3F33CF826BAE}" type="presOf" srcId="{6060F2D0-32BD-4F7F-A46A-55041E777A97}" destId="{FCD79C28-1884-4960-8FAE-832CEB8AF9C7}" srcOrd="0" destOrd="0" presId="urn:microsoft.com/office/officeart/2005/8/layout/default#3"/>
    <dgm:cxn modelId="{27FB9A04-2688-4F23-915C-327B1BA308B8}" srcId="{B39A19AD-871B-4950-BB33-A028E63C3AF4}" destId="{85966646-C383-4F18-BFAC-69788F99F617}" srcOrd="1" destOrd="0" parTransId="{62492B1E-CA8A-4B48-A8D0-085E12C112A3}" sibTransId="{D35F63C3-3658-4ABB-8D94-8988FC2C9492}"/>
    <dgm:cxn modelId="{9200DCC2-238E-4C2C-85E7-CBEC25510C22}" srcId="{B39A19AD-871B-4950-BB33-A028E63C3AF4}" destId="{24C3450C-77F9-4D2B-8FCB-BBE1CE5DE05C}" srcOrd="3" destOrd="0" parTransId="{C635098A-975A-4004-BD66-4662874072E4}" sibTransId="{8D70C5F0-8ADB-4BA0-9D03-6268E6F35E4D}"/>
    <dgm:cxn modelId="{BA3C4D9A-5525-4022-9769-C6EB172F9FD7}" type="presOf" srcId="{B39A19AD-871B-4950-BB33-A028E63C3AF4}" destId="{09C4BD41-C9F0-4D39-A7B7-EC796BAC1A87}" srcOrd="0" destOrd="0" presId="urn:microsoft.com/office/officeart/2005/8/layout/default#3"/>
    <dgm:cxn modelId="{5AFB1E59-2429-4FCA-BBF7-92A18FFBBC99}" srcId="{B39A19AD-871B-4950-BB33-A028E63C3AF4}" destId="{68442E83-3DB2-45F8-A243-2C8428355B24}" srcOrd="5" destOrd="0" parTransId="{22F6CAD3-72CA-4407-933E-823C17019FBF}" sibTransId="{2D682D5A-E59C-4D44-A6E1-C56C164BE9CE}"/>
    <dgm:cxn modelId="{905B8058-CB0B-435D-A206-37F1FBECD1CA}" type="presOf" srcId="{FCBE5E06-C38E-4046-8D4E-4A36AD11FF10}" destId="{28B88160-9C06-4764-9DC3-5044F28FA78B}" srcOrd="0" destOrd="0" presId="urn:microsoft.com/office/officeart/2005/8/layout/default#3"/>
    <dgm:cxn modelId="{8453CA88-E2A3-41E5-B865-53A0A846D82D}" type="presOf" srcId="{C3759A14-0A43-44CB-B5D8-E7C794A243D1}" destId="{FA533691-B983-4EE8-8D7B-6FB5A89DC735}" srcOrd="0" destOrd="0" presId="urn:microsoft.com/office/officeart/2005/8/layout/default#3"/>
    <dgm:cxn modelId="{6FC9208C-E053-4E8D-AF19-B0AD61947625}" srcId="{B39A19AD-871B-4950-BB33-A028E63C3AF4}" destId="{6822EB02-3333-467B-A51E-8D87E79BC213}" srcOrd="4" destOrd="0" parTransId="{0CC6380E-C17D-4A98-8983-DFC2324893B9}" sibTransId="{0691F1C6-7248-449E-A294-5386C44DF51E}"/>
    <dgm:cxn modelId="{9E1A0287-FCEB-4655-BCC4-2F0C5ADA888D}" type="presOf" srcId="{24C3450C-77F9-4D2B-8FCB-BBE1CE5DE05C}" destId="{CD16CD28-E4DD-4871-A67E-214B73644EBA}" srcOrd="0" destOrd="0" presId="urn:microsoft.com/office/officeart/2005/8/layout/default#3"/>
    <dgm:cxn modelId="{4AF7300F-3065-4124-8132-6C5ADF73B866}" srcId="{B39A19AD-871B-4950-BB33-A028E63C3AF4}" destId="{925A6502-E28C-4F5C-9AA2-8288BA6FEA73}" srcOrd="0" destOrd="0" parTransId="{3F2A0439-0BDD-4628-9612-5058A269150B}" sibTransId="{8C7E4EEE-5ED5-48FD-9A45-090FFDF1964C}"/>
    <dgm:cxn modelId="{3346FFC0-BC73-454C-8E22-5436729ECBED}" type="presOf" srcId="{925A6502-E28C-4F5C-9AA2-8288BA6FEA73}" destId="{69BD8C97-AF77-43C8-A44B-B2610690562F}" srcOrd="0" destOrd="0" presId="urn:microsoft.com/office/officeart/2005/8/layout/default#3"/>
    <dgm:cxn modelId="{23156721-118C-46B8-9D74-718156DC4275}" type="presOf" srcId="{68442E83-3DB2-45F8-A243-2C8428355B24}" destId="{0E982D57-BF3B-411C-93DF-5ED55BE64731}" srcOrd="0" destOrd="0" presId="urn:microsoft.com/office/officeart/2005/8/layout/default#3"/>
    <dgm:cxn modelId="{6ADA712F-37ED-43D0-9852-4B503A9E3A5B}" type="presOf" srcId="{6822EB02-3333-467B-A51E-8D87E79BC213}" destId="{6BEDC06B-B0BA-49C6-884B-437EDD91D440}" srcOrd="0" destOrd="0" presId="urn:microsoft.com/office/officeart/2005/8/layout/default#3"/>
    <dgm:cxn modelId="{1FB031E8-3015-45EB-B69F-D16928AC1364}" type="presParOf" srcId="{09C4BD41-C9F0-4D39-A7B7-EC796BAC1A87}" destId="{69BD8C97-AF77-43C8-A44B-B2610690562F}" srcOrd="0" destOrd="0" presId="urn:microsoft.com/office/officeart/2005/8/layout/default#3"/>
    <dgm:cxn modelId="{EEE7C6C8-1C42-4335-8E1B-8D8469FAEAF1}" type="presParOf" srcId="{09C4BD41-C9F0-4D39-A7B7-EC796BAC1A87}" destId="{A57363C8-8940-4D11-8720-35BD1AB6D309}" srcOrd="1" destOrd="0" presId="urn:microsoft.com/office/officeart/2005/8/layout/default#3"/>
    <dgm:cxn modelId="{2DF9B6CE-9811-4CFC-BA06-8E9F2804DF3A}" type="presParOf" srcId="{09C4BD41-C9F0-4D39-A7B7-EC796BAC1A87}" destId="{65EF3105-C900-4107-BBEE-CF0718A10735}" srcOrd="2" destOrd="0" presId="urn:microsoft.com/office/officeart/2005/8/layout/default#3"/>
    <dgm:cxn modelId="{887D8224-CA3A-4B5F-AEB5-7D00960BD32D}" type="presParOf" srcId="{09C4BD41-C9F0-4D39-A7B7-EC796BAC1A87}" destId="{C6F6D3E6-8952-41DF-8164-89C229FDC36C}" srcOrd="3" destOrd="0" presId="urn:microsoft.com/office/officeart/2005/8/layout/default#3"/>
    <dgm:cxn modelId="{708DD24C-8EA4-49C9-8D71-512C76C4CB71}" type="presParOf" srcId="{09C4BD41-C9F0-4D39-A7B7-EC796BAC1A87}" destId="{28B88160-9C06-4764-9DC3-5044F28FA78B}" srcOrd="4" destOrd="0" presId="urn:microsoft.com/office/officeart/2005/8/layout/default#3"/>
    <dgm:cxn modelId="{29672565-1E69-48F7-B093-FE31217D4A20}" type="presParOf" srcId="{09C4BD41-C9F0-4D39-A7B7-EC796BAC1A87}" destId="{AFA5639A-146A-493A-8CD1-8F3C3CB84995}" srcOrd="5" destOrd="0" presId="urn:microsoft.com/office/officeart/2005/8/layout/default#3"/>
    <dgm:cxn modelId="{6BB80225-484B-4AA3-896E-B004619A08EC}" type="presParOf" srcId="{09C4BD41-C9F0-4D39-A7B7-EC796BAC1A87}" destId="{CD16CD28-E4DD-4871-A67E-214B73644EBA}" srcOrd="6" destOrd="0" presId="urn:microsoft.com/office/officeart/2005/8/layout/default#3"/>
    <dgm:cxn modelId="{21A8CB35-598C-42B9-AAB6-8CBE1663B3F6}" type="presParOf" srcId="{09C4BD41-C9F0-4D39-A7B7-EC796BAC1A87}" destId="{718F7489-35D7-43B9-9EFA-93322FE5A771}" srcOrd="7" destOrd="0" presId="urn:microsoft.com/office/officeart/2005/8/layout/default#3"/>
    <dgm:cxn modelId="{ADD15D69-6084-4E97-85C4-71BE78AD459A}" type="presParOf" srcId="{09C4BD41-C9F0-4D39-A7B7-EC796BAC1A87}" destId="{6BEDC06B-B0BA-49C6-884B-437EDD91D440}" srcOrd="8" destOrd="0" presId="urn:microsoft.com/office/officeart/2005/8/layout/default#3"/>
    <dgm:cxn modelId="{3408C3D5-FB1C-46B5-9145-57FCACE5511D}" type="presParOf" srcId="{09C4BD41-C9F0-4D39-A7B7-EC796BAC1A87}" destId="{4665EEBE-8CB4-4AB3-8CC5-495E7D2D2E96}" srcOrd="9" destOrd="0" presId="urn:microsoft.com/office/officeart/2005/8/layout/default#3"/>
    <dgm:cxn modelId="{ABDF3AD1-3B2A-4070-9A95-E058C5D268FF}" type="presParOf" srcId="{09C4BD41-C9F0-4D39-A7B7-EC796BAC1A87}" destId="{0E982D57-BF3B-411C-93DF-5ED55BE64731}" srcOrd="10" destOrd="0" presId="urn:microsoft.com/office/officeart/2005/8/layout/default#3"/>
    <dgm:cxn modelId="{3890913C-F58A-40EA-B80C-EFF3A2ECEAC4}" type="presParOf" srcId="{09C4BD41-C9F0-4D39-A7B7-EC796BAC1A87}" destId="{038511C3-0825-4066-AF0F-F0862D1C9055}" srcOrd="11" destOrd="0" presId="urn:microsoft.com/office/officeart/2005/8/layout/default#3"/>
    <dgm:cxn modelId="{FEA82B02-217B-4791-B522-B3686A6CDFC9}" type="presParOf" srcId="{09C4BD41-C9F0-4D39-A7B7-EC796BAC1A87}" destId="{FA533691-B983-4EE8-8D7B-6FB5A89DC735}" srcOrd="12" destOrd="0" presId="urn:microsoft.com/office/officeart/2005/8/layout/default#3"/>
    <dgm:cxn modelId="{13C8A16F-4D45-4752-BDC8-98EEE808A72D}" type="presParOf" srcId="{09C4BD41-C9F0-4D39-A7B7-EC796BAC1A87}" destId="{1199E289-D207-4BD0-BA8F-E2CF4D2BD4B8}" srcOrd="13" destOrd="0" presId="urn:microsoft.com/office/officeart/2005/8/layout/default#3"/>
    <dgm:cxn modelId="{943DA28C-CB54-4EC2-B867-BAEAC658CEA2}" type="presParOf" srcId="{09C4BD41-C9F0-4D39-A7B7-EC796BAC1A87}" destId="{FCD79C28-1884-4960-8FAE-832CEB8AF9C7}" srcOrd="1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9A19AD-871B-4950-BB33-A028E63C3AF4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442E83-3DB2-45F8-A243-2C8428355B24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Государственные                       и муниципальные закупки</a:t>
          </a:r>
          <a:endParaRPr lang="ru-RU" sz="135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6CAD3-72CA-4407-933E-823C17019FBF}" type="parTrans" cxnId="{5AFB1E59-2429-4FCA-BBF7-92A18FFBBC99}">
      <dgm:prSet/>
      <dgm:spPr/>
      <dgm:t>
        <a:bodyPr/>
        <a:lstStyle/>
        <a:p>
          <a:endParaRPr lang="ru-RU" sz="1350" b="1"/>
        </a:p>
      </dgm:t>
    </dgm:pt>
    <dgm:pt modelId="{2D682D5A-E59C-4D44-A6E1-C56C164BE9CE}" type="sibTrans" cxnId="{5AFB1E59-2429-4FCA-BBF7-92A18FFBBC99}">
      <dgm:prSet/>
      <dgm:spPr/>
      <dgm:t>
        <a:bodyPr/>
        <a:lstStyle/>
        <a:p>
          <a:endParaRPr lang="ru-RU" sz="1350" b="1"/>
        </a:p>
      </dgm:t>
    </dgm:pt>
    <dgm:pt modelId="{FCBE5E06-C38E-4046-8D4E-4A36AD11FF10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Тарифное регулирование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7A8388-69DF-48E1-BD61-29E7F8950FD2}" type="parTrans" cxnId="{50BB1259-1F73-4B34-AD81-1CDB8C4BE763}">
      <dgm:prSet/>
      <dgm:spPr/>
      <dgm:t>
        <a:bodyPr/>
        <a:lstStyle/>
        <a:p>
          <a:endParaRPr lang="ru-RU" sz="1350" b="1"/>
        </a:p>
      </dgm:t>
    </dgm:pt>
    <dgm:pt modelId="{D02DFD4E-A512-4D79-ABF5-C44EBC9A836B}" type="sibTrans" cxnId="{50BB1259-1F73-4B34-AD81-1CDB8C4BE763}">
      <dgm:prSet/>
      <dgm:spPr/>
      <dgm:t>
        <a:bodyPr/>
        <a:lstStyle/>
        <a:p>
          <a:endParaRPr lang="ru-RU" sz="1350" b="1"/>
        </a:p>
      </dgm:t>
    </dgm:pt>
    <dgm:pt modelId="{925A6502-E28C-4F5C-9AA2-8288BA6FEA7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 lIns="180000"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Кадровый дефицит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2A0439-0BDD-4628-9612-5058A269150B}" type="parTrans" cxnId="{4AF7300F-3065-4124-8132-6C5ADF73B866}">
      <dgm:prSet/>
      <dgm:spPr/>
      <dgm:t>
        <a:bodyPr/>
        <a:lstStyle/>
        <a:p>
          <a:endParaRPr lang="ru-RU" sz="1350" b="1"/>
        </a:p>
      </dgm:t>
    </dgm:pt>
    <dgm:pt modelId="{8C7E4EEE-5ED5-48FD-9A45-090FFDF1964C}" type="sibTrans" cxnId="{4AF7300F-3065-4124-8132-6C5ADF73B866}">
      <dgm:prSet/>
      <dgm:spPr/>
      <dgm:t>
        <a:bodyPr/>
        <a:lstStyle/>
        <a:p>
          <a:endParaRPr lang="ru-RU" sz="1350" b="1"/>
        </a:p>
      </dgm:t>
    </dgm:pt>
    <dgm:pt modelId="{6822EB02-3333-467B-A51E-8D87E79BC21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Маркировка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C6380E-C17D-4A98-8983-DFC2324893B9}" type="parTrans" cxnId="{6FC9208C-E053-4E8D-AF19-B0AD61947625}">
      <dgm:prSet/>
      <dgm:spPr/>
      <dgm:t>
        <a:bodyPr/>
        <a:lstStyle/>
        <a:p>
          <a:endParaRPr lang="ru-RU" sz="1350" b="1"/>
        </a:p>
      </dgm:t>
    </dgm:pt>
    <dgm:pt modelId="{0691F1C6-7248-449E-A294-5386C44DF51E}" type="sibTrans" cxnId="{6FC9208C-E053-4E8D-AF19-B0AD61947625}">
      <dgm:prSet/>
      <dgm:spPr/>
      <dgm:t>
        <a:bodyPr/>
        <a:lstStyle/>
        <a:p>
          <a:endParaRPr lang="ru-RU" sz="1350" b="1"/>
        </a:p>
      </dgm:t>
    </dgm:pt>
    <dgm:pt modelId="{24C3450C-77F9-4D2B-8FCB-BBE1CE5DE05C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Меры поддержки бизнеса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35098A-975A-4004-BD66-4662874072E4}" type="parTrans" cxnId="{9200DCC2-238E-4C2C-85E7-CBEC25510C22}">
      <dgm:prSet/>
      <dgm:spPr/>
      <dgm:t>
        <a:bodyPr/>
        <a:lstStyle/>
        <a:p>
          <a:endParaRPr lang="ru-RU" sz="1350" b="1"/>
        </a:p>
      </dgm:t>
    </dgm:pt>
    <dgm:pt modelId="{8D70C5F0-8ADB-4BA0-9D03-6268E6F35E4D}" type="sibTrans" cxnId="{9200DCC2-238E-4C2C-85E7-CBEC25510C22}">
      <dgm:prSet/>
      <dgm:spPr/>
      <dgm:t>
        <a:bodyPr/>
        <a:lstStyle/>
        <a:p>
          <a:endParaRPr lang="ru-RU" sz="1350" b="1"/>
        </a:p>
      </dgm:t>
    </dgm:pt>
    <dgm:pt modelId="{C3759A14-0A43-44CB-B5D8-E7C794A243D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Нелегальное предпринимательство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E5DBB8-785F-48D1-9B50-8AC0BF3C92FF}" type="parTrans" cxnId="{D3DFA201-F33E-445C-9F94-461971FC6A2D}">
      <dgm:prSet/>
      <dgm:spPr/>
      <dgm:t>
        <a:bodyPr/>
        <a:lstStyle/>
        <a:p>
          <a:endParaRPr lang="ru-RU" sz="1350" b="1"/>
        </a:p>
      </dgm:t>
    </dgm:pt>
    <dgm:pt modelId="{7F12FBB1-6B54-41A1-B969-CDD228CCA1D0}" type="sibTrans" cxnId="{D3DFA201-F33E-445C-9F94-461971FC6A2D}">
      <dgm:prSet/>
      <dgm:spPr/>
      <dgm:t>
        <a:bodyPr/>
        <a:lstStyle/>
        <a:p>
          <a:endParaRPr lang="ru-RU" sz="1350" b="1"/>
        </a:p>
      </dgm:t>
    </dgm:pt>
    <dgm:pt modelId="{6060F2D0-32BD-4F7F-A46A-55041E777A97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Международные отношения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6F38FA-7E69-4433-A7E8-BB7A23B6A1DD}" type="parTrans" cxnId="{A89AD5BF-3DD8-47B1-A294-E8A6E39213DF}">
      <dgm:prSet/>
      <dgm:spPr/>
      <dgm:t>
        <a:bodyPr/>
        <a:lstStyle/>
        <a:p>
          <a:endParaRPr lang="ru-RU" sz="1350" b="1"/>
        </a:p>
      </dgm:t>
    </dgm:pt>
    <dgm:pt modelId="{82B2DE04-109B-41C1-B1EF-F7ECF88C6EE3}" type="sibTrans" cxnId="{A89AD5BF-3DD8-47B1-A294-E8A6E39213DF}">
      <dgm:prSet/>
      <dgm:spPr/>
      <dgm:t>
        <a:bodyPr/>
        <a:lstStyle/>
        <a:p>
          <a:endParaRPr lang="ru-RU" sz="1350" b="1"/>
        </a:p>
      </dgm:t>
    </dgm:pt>
    <dgm:pt modelId="{E3A137CC-78E8-467F-9259-898A7717FD66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Нестационарная торговля</a:t>
          </a:r>
          <a:endParaRPr lang="ru-RU" sz="13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A69041-2077-4185-8243-AA3F3FB38449}" type="parTrans" cxnId="{DA4B219F-3ED5-437A-A9E8-2FE66E946483}">
      <dgm:prSet/>
      <dgm:spPr/>
      <dgm:t>
        <a:bodyPr/>
        <a:lstStyle/>
        <a:p>
          <a:endParaRPr lang="ru-RU" sz="1350" b="1"/>
        </a:p>
      </dgm:t>
    </dgm:pt>
    <dgm:pt modelId="{BA502E96-959A-4762-9795-D17D6CB9F915}" type="sibTrans" cxnId="{DA4B219F-3ED5-437A-A9E8-2FE66E946483}">
      <dgm:prSet/>
      <dgm:spPr/>
      <dgm:t>
        <a:bodyPr/>
        <a:lstStyle/>
        <a:p>
          <a:endParaRPr lang="ru-RU" sz="1350" b="1"/>
        </a:p>
      </dgm:t>
    </dgm:pt>
    <dgm:pt modelId="{09C4BD41-C9F0-4D39-A7B7-EC796BAC1A87}" type="pres">
      <dgm:prSet presAssocID="{B39A19AD-871B-4950-BB33-A028E63C3A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D8C97-AF77-43C8-A44B-B2610690562F}" type="pres">
      <dgm:prSet presAssocID="{925A6502-E28C-4F5C-9AA2-8288BA6FEA73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57363C8-8940-4D11-8720-35BD1AB6D309}" type="pres">
      <dgm:prSet presAssocID="{8C7E4EEE-5ED5-48FD-9A45-090FFDF1964C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40A45DE-6164-49B2-9569-8CA24AC69B20}" type="pres">
      <dgm:prSet presAssocID="{E3A137CC-78E8-467F-9259-898A7717FD66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7502522-3B45-4B17-886C-23BB9BFD6F04}" type="pres">
      <dgm:prSet presAssocID="{BA502E96-959A-4762-9795-D17D6CB9F915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8B88160-9C06-4764-9DC3-5044F28FA78B}" type="pres">
      <dgm:prSet presAssocID="{FCBE5E06-C38E-4046-8D4E-4A36AD11FF10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FA5639A-146A-493A-8CD1-8F3C3CB84995}" type="pres">
      <dgm:prSet presAssocID="{D02DFD4E-A512-4D79-ABF5-C44EBC9A836B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D16CD28-E4DD-4871-A67E-214B73644EBA}" type="pres">
      <dgm:prSet presAssocID="{24C3450C-77F9-4D2B-8FCB-BBE1CE5DE05C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8F7489-35D7-43B9-9EFA-93322FE5A771}" type="pres">
      <dgm:prSet presAssocID="{8D70C5F0-8ADB-4BA0-9D03-6268E6F35E4D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BEDC06B-B0BA-49C6-884B-437EDD91D440}" type="pres">
      <dgm:prSet presAssocID="{6822EB02-3333-467B-A51E-8D87E79BC213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665EEBE-8CB4-4AB3-8CC5-495E7D2D2E96}" type="pres">
      <dgm:prSet presAssocID="{0691F1C6-7248-449E-A294-5386C44DF51E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E982D57-BF3B-411C-93DF-5ED55BE64731}" type="pres">
      <dgm:prSet presAssocID="{68442E83-3DB2-45F8-A243-2C8428355B24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38511C3-0825-4066-AF0F-F0862D1C9055}" type="pres">
      <dgm:prSet presAssocID="{2D682D5A-E59C-4D44-A6E1-C56C164BE9CE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A533691-B983-4EE8-8D7B-6FB5A89DC735}" type="pres">
      <dgm:prSet presAssocID="{C3759A14-0A43-44CB-B5D8-E7C794A243D1}" presName="node" presStyleLbl="node1" presStyleIdx="6" presStyleCnt="8" custScaleX="1183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199E289-D207-4BD0-BA8F-E2CF4D2BD4B8}" type="pres">
      <dgm:prSet presAssocID="{7F12FBB1-6B54-41A1-B969-CDD228CCA1D0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CD79C28-1884-4960-8FAE-832CEB8AF9C7}" type="pres">
      <dgm:prSet presAssocID="{6060F2D0-32BD-4F7F-A46A-55041E777A97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89AD5BF-3DD8-47B1-A294-E8A6E39213DF}" srcId="{B39A19AD-871B-4950-BB33-A028E63C3AF4}" destId="{6060F2D0-32BD-4F7F-A46A-55041E777A97}" srcOrd="7" destOrd="0" parTransId="{3D6F38FA-7E69-4433-A7E8-BB7A23B6A1DD}" sibTransId="{82B2DE04-109B-41C1-B1EF-F7ECF88C6EE3}"/>
    <dgm:cxn modelId="{50BB1259-1F73-4B34-AD81-1CDB8C4BE763}" srcId="{B39A19AD-871B-4950-BB33-A028E63C3AF4}" destId="{FCBE5E06-C38E-4046-8D4E-4A36AD11FF10}" srcOrd="2" destOrd="0" parTransId="{2F7A8388-69DF-48E1-BD61-29E7F8950FD2}" sibTransId="{D02DFD4E-A512-4D79-ABF5-C44EBC9A836B}"/>
    <dgm:cxn modelId="{D3DFA201-F33E-445C-9F94-461971FC6A2D}" srcId="{B39A19AD-871B-4950-BB33-A028E63C3AF4}" destId="{C3759A14-0A43-44CB-B5D8-E7C794A243D1}" srcOrd="6" destOrd="0" parTransId="{44E5DBB8-785F-48D1-9B50-8AC0BF3C92FF}" sibTransId="{7F12FBB1-6B54-41A1-B969-CDD228CCA1D0}"/>
    <dgm:cxn modelId="{9200DCC2-238E-4C2C-85E7-CBEC25510C22}" srcId="{B39A19AD-871B-4950-BB33-A028E63C3AF4}" destId="{24C3450C-77F9-4D2B-8FCB-BBE1CE5DE05C}" srcOrd="3" destOrd="0" parTransId="{C635098A-975A-4004-BD66-4662874072E4}" sibTransId="{8D70C5F0-8ADB-4BA0-9D03-6268E6F35E4D}"/>
    <dgm:cxn modelId="{5AFB1E59-2429-4FCA-BBF7-92A18FFBBC99}" srcId="{B39A19AD-871B-4950-BB33-A028E63C3AF4}" destId="{68442E83-3DB2-45F8-A243-2C8428355B24}" srcOrd="5" destOrd="0" parTransId="{22F6CAD3-72CA-4407-933E-823C17019FBF}" sibTransId="{2D682D5A-E59C-4D44-A6E1-C56C164BE9CE}"/>
    <dgm:cxn modelId="{F542B6E4-654D-4F8D-AD96-B18FF29F2496}" type="presOf" srcId="{925A6502-E28C-4F5C-9AA2-8288BA6FEA73}" destId="{69BD8C97-AF77-43C8-A44B-B2610690562F}" srcOrd="0" destOrd="0" presId="urn:microsoft.com/office/officeart/2005/8/layout/default#4"/>
    <dgm:cxn modelId="{5D28898E-7310-403E-B9AA-57A23127E9E9}" type="presOf" srcId="{6060F2D0-32BD-4F7F-A46A-55041E777A97}" destId="{FCD79C28-1884-4960-8FAE-832CEB8AF9C7}" srcOrd="0" destOrd="0" presId="urn:microsoft.com/office/officeart/2005/8/layout/default#4"/>
    <dgm:cxn modelId="{84D6E73D-4D4D-43BC-A200-99788A3C3A4A}" type="presOf" srcId="{C3759A14-0A43-44CB-B5D8-E7C794A243D1}" destId="{FA533691-B983-4EE8-8D7B-6FB5A89DC735}" srcOrd="0" destOrd="0" presId="urn:microsoft.com/office/officeart/2005/8/layout/default#4"/>
    <dgm:cxn modelId="{61F4A2DE-2A88-4F9D-8241-9E7CDC4B9FFE}" type="presOf" srcId="{FCBE5E06-C38E-4046-8D4E-4A36AD11FF10}" destId="{28B88160-9C06-4764-9DC3-5044F28FA78B}" srcOrd="0" destOrd="0" presId="urn:microsoft.com/office/officeart/2005/8/layout/default#4"/>
    <dgm:cxn modelId="{DA4B219F-3ED5-437A-A9E8-2FE66E946483}" srcId="{B39A19AD-871B-4950-BB33-A028E63C3AF4}" destId="{E3A137CC-78E8-467F-9259-898A7717FD66}" srcOrd="1" destOrd="0" parTransId="{9BA69041-2077-4185-8243-AA3F3FB38449}" sibTransId="{BA502E96-959A-4762-9795-D17D6CB9F915}"/>
    <dgm:cxn modelId="{F6E450B0-1CE2-47D5-9760-8B0144AAC984}" type="presOf" srcId="{6822EB02-3333-467B-A51E-8D87E79BC213}" destId="{6BEDC06B-B0BA-49C6-884B-437EDD91D440}" srcOrd="0" destOrd="0" presId="urn:microsoft.com/office/officeart/2005/8/layout/default#4"/>
    <dgm:cxn modelId="{6FC9208C-E053-4E8D-AF19-B0AD61947625}" srcId="{B39A19AD-871B-4950-BB33-A028E63C3AF4}" destId="{6822EB02-3333-467B-A51E-8D87E79BC213}" srcOrd="4" destOrd="0" parTransId="{0CC6380E-C17D-4A98-8983-DFC2324893B9}" sibTransId="{0691F1C6-7248-449E-A294-5386C44DF51E}"/>
    <dgm:cxn modelId="{26872684-0974-4501-B31E-7EED37147F7C}" type="presOf" srcId="{E3A137CC-78E8-467F-9259-898A7717FD66}" destId="{A40A45DE-6164-49B2-9569-8CA24AC69B20}" srcOrd="0" destOrd="0" presId="urn:microsoft.com/office/officeart/2005/8/layout/default#4"/>
    <dgm:cxn modelId="{3DA94E5B-81BF-44A7-B81A-6E291BE698A5}" type="presOf" srcId="{24C3450C-77F9-4D2B-8FCB-BBE1CE5DE05C}" destId="{CD16CD28-E4DD-4871-A67E-214B73644EBA}" srcOrd="0" destOrd="0" presId="urn:microsoft.com/office/officeart/2005/8/layout/default#4"/>
    <dgm:cxn modelId="{4AF7300F-3065-4124-8132-6C5ADF73B866}" srcId="{B39A19AD-871B-4950-BB33-A028E63C3AF4}" destId="{925A6502-E28C-4F5C-9AA2-8288BA6FEA73}" srcOrd="0" destOrd="0" parTransId="{3F2A0439-0BDD-4628-9612-5058A269150B}" sibTransId="{8C7E4EEE-5ED5-48FD-9A45-090FFDF1964C}"/>
    <dgm:cxn modelId="{C3E69EE4-AB82-42A3-B8AA-9C9F340818F4}" type="presOf" srcId="{B39A19AD-871B-4950-BB33-A028E63C3AF4}" destId="{09C4BD41-C9F0-4D39-A7B7-EC796BAC1A87}" srcOrd="0" destOrd="0" presId="urn:microsoft.com/office/officeart/2005/8/layout/default#4"/>
    <dgm:cxn modelId="{E0C5E420-EF7B-45C1-8C66-1D1E6E5A12AC}" type="presOf" srcId="{68442E83-3DB2-45F8-A243-2C8428355B24}" destId="{0E982D57-BF3B-411C-93DF-5ED55BE64731}" srcOrd="0" destOrd="0" presId="urn:microsoft.com/office/officeart/2005/8/layout/default#4"/>
    <dgm:cxn modelId="{934BF266-FD7E-4BE1-944D-484B83E0BA23}" type="presParOf" srcId="{09C4BD41-C9F0-4D39-A7B7-EC796BAC1A87}" destId="{69BD8C97-AF77-43C8-A44B-B2610690562F}" srcOrd="0" destOrd="0" presId="urn:microsoft.com/office/officeart/2005/8/layout/default#4"/>
    <dgm:cxn modelId="{673BEF49-1F43-4094-BE5C-78443D50FD02}" type="presParOf" srcId="{09C4BD41-C9F0-4D39-A7B7-EC796BAC1A87}" destId="{A57363C8-8940-4D11-8720-35BD1AB6D309}" srcOrd="1" destOrd="0" presId="urn:microsoft.com/office/officeart/2005/8/layout/default#4"/>
    <dgm:cxn modelId="{B17CB60F-A48C-4BEF-9000-1079680EAF8E}" type="presParOf" srcId="{09C4BD41-C9F0-4D39-A7B7-EC796BAC1A87}" destId="{A40A45DE-6164-49B2-9569-8CA24AC69B20}" srcOrd="2" destOrd="0" presId="urn:microsoft.com/office/officeart/2005/8/layout/default#4"/>
    <dgm:cxn modelId="{EB202BF2-7A26-4802-9225-BDA4CDEB5384}" type="presParOf" srcId="{09C4BD41-C9F0-4D39-A7B7-EC796BAC1A87}" destId="{37502522-3B45-4B17-886C-23BB9BFD6F04}" srcOrd="3" destOrd="0" presId="urn:microsoft.com/office/officeart/2005/8/layout/default#4"/>
    <dgm:cxn modelId="{9C53855E-3948-4965-B302-A611E65A0D2F}" type="presParOf" srcId="{09C4BD41-C9F0-4D39-A7B7-EC796BAC1A87}" destId="{28B88160-9C06-4764-9DC3-5044F28FA78B}" srcOrd="4" destOrd="0" presId="urn:microsoft.com/office/officeart/2005/8/layout/default#4"/>
    <dgm:cxn modelId="{DB05C7F1-6852-433F-85D6-84232773D144}" type="presParOf" srcId="{09C4BD41-C9F0-4D39-A7B7-EC796BAC1A87}" destId="{AFA5639A-146A-493A-8CD1-8F3C3CB84995}" srcOrd="5" destOrd="0" presId="urn:microsoft.com/office/officeart/2005/8/layout/default#4"/>
    <dgm:cxn modelId="{9B4E3AA3-0D4E-4485-AB82-23CD6986A11C}" type="presParOf" srcId="{09C4BD41-C9F0-4D39-A7B7-EC796BAC1A87}" destId="{CD16CD28-E4DD-4871-A67E-214B73644EBA}" srcOrd="6" destOrd="0" presId="urn:microsoft.com/office/officeart/2005/8/layout/default#4"/>
    <dgm:cxn modelId="{557BB39C-3542-42E5-B7A4-DDD36372C064}" type="presParOf" srcId="{09C4BD41-C9F0-4D39-A7B7-EC796BAC1A87}" destId="{718F7489-35D7-43B9-9EFA-93322FE5A771}" srcOrd="7" destOrd="0" presId="urn:microsoft.com/office/officeart/2005/8/layout/default#4"/>
    <dgm:cxn modelId="{D61513F4-9221-4DDD-92C2-12B43BA2ECBC}" type="presParOf" srcId="{09C4BD41-C9F0-4D39-A7B7-EC796BAC1A87}" destId="{6BEDC06B-B0BA-49C6-884B-437EDD91D440}" srcOrd="8" destOrd="0" presId="urn:microsoft.com/office/officeart/2005/8/layout/default#4"/>
    <dgm:cxn modelId="{BF82F908-8700-4CD1-9BF2-AD3B6331F6DC}" type="presParOf" srcId="{09C4BD41-C9F0-4D39-A7B7-EC796BAC1A87}" destId="{4665EEBE-8CB4-4AB3-8CC5-495E7D2D2E96}" srcOrd="9" destOrd="0" presId="urn:microsoft.com/office/officeart/2005/8/layout/default#4"/>
    <dgm:cxn modelId="{A47FD2FB-B16F-4743-AD1D-7E426BB1378E}" type="presParOf" srcId="{09C4BD41-C9F0-4D39-A7B7-EC796BAC1A87}" destId="{0E982D57-BF3B-411C-93DF-5ED55BE64731}" srcOrd="10" destOrd="0" presId="urn:microsoft.com/office/officeart/2005/8/layout/default#4"/>
    <dgm:cxn modelId="{B368F420-3830-42D2-8534-D09E71298B80}" type="presParOf" srcId="{09C4BD41-C9F0-4D39-A7B7-EC796BAC1A87}" destId="{038511C3-0825-4066-AF0F-F0862D1C9055}" srcOrd="11" destOrd="0" presId="urn:microsoft.com/office/officeart/2005/8/layout/default#4"/>
    <dgm:cxn modelId="{75353B86-DC75-4EBF-BA55-ADD8D5ECD538}" type="presParOf" srcId="{09C4BD41-C9F0-4D39-A7B7-EC796BAC1A87}" destId="{FA533691-B983-4EE8-8D7B-6FB5A89DC735}" srcOrd="12" destOrd="0" presId="urn:microsoft.com/office/officeart/2005/8/layout/default#4"/>
    <dgm:cxn modelId="{5D1166FD-3BD0-4C27-93DD-CF95E84F8499}" type="presParOf" srcId="{09C4BD41-C9F0-4D39-A7B7-EC796BAC1A87}" destId="{1199E289-D207-4BD0-BA8F-E2CF4D2BD4B8}" srcOrd="13" destOrd="0" presId="urn:microsoft.com/office/officeart/2005/8/layout/default#4"/>
    <dgm:cxn modelId="{20198FC5-6E61-488F-9153-09B2EA758757}" type="presParOf" srcId="{09C4BD41-C9F0-4D39-A7B7-EC796BAC1A87}" destId="{FCD79C28-1884-4960-8FAE-832CEB8AF9C7}" srcOrd="1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71DD454-CC68-4E77-9678-F1EADA84CA54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ADDC287B-A440-4E36-95FF-708C4C75A1FD}">
      <dgm:prSet custT="1"/>
      <dgm:spPr>
        <a:solidFill>
          <a:srgbClr val="001F5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E9B3304-1C4B-4762-BE8D-F954D5D0711F}" type="parTrans" cxnId="{EE4DF25C-7FD8-4B19-B2E5-C06FD806C8B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48B2B0F9-2E23-41FD-A3AC-ADA5D15969E7}" type="sibTrans" cxnId="{EE4DF25C-7FD8-4B19-B2E5-C06FD806C8B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DE061914-8936-4731-8D62-EF53A93E6CEA}">
      <dgm:prSet custT="1"/>
      <dgm:spPr>
        <a:solidFill>
          <a:srgbClr val="001F5C"/>
        </a:solidFill>
        <a:ln w="9525">
          <a:solidFill>
            <a:srgbClr val="002060"/>
          </a:solidFill>
          <a:prstDash val="solid"/>
        </a:ln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4ABB9F-BBDC-461A-90AE-AEC380221737}" type="sibTrans" cxnId="{706C3721-2BD5-4D47-9A65-094A7ABEF3A3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8BB03C-F08F-4AC9-B18E-A99D49AB356D}" type="parTrans" cxnId="{706C3721-2BD5-4D47-9A65-094A7ABEF3A3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531C13-C9C6-440A-8147-770E6F8D7EF8}">
      <dgm:prSet custT="1"/>
      <dgm:spPr>
        <a:ln cmpd="sng">
          <a:solidFill>
            <a:srgbClr val="002060"/>
          </a:solidFill>
          <a:prstDash val="solid"/>
        </a:ln>
      </dgm:spPr>
      <dgm:t>
        <a:bodyPr/>
        <a:lstStyle/>
        <a:p>
          <a:pPr algn="just"/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Предоставить право уполномоченному вступить в дело на стороне истца или ответчика в качестве третьего лица, не заявляющего самостоятельных требований,  при наличии поступившей в его адрес жалобы 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C33927-3502-42B0-9807-2B4D3C545B87}" type="parTrans" cxnId="{1A7D8A8B-DB8E-460F-A2D6-DD96C9A503B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0438B37-F548-49F2-A9AA-397CC838077B}" type="sibTrans" cxnId="{1A7D8A8B-DB8E-460F-A2D6-DD96C9A503B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1B38E28-5BDD-421C-AE5F-9BF6FC8F92E4}">
      <dgm:prSet custT="1"/>
      <dgm:spPr>
        <a:ln w="9525" cmpd="sng">
          <a:solidFill>
            <a:srgbClr val="002060"/>
          </a:solidFill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algn="just"/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Предоставить право уполномоченному обжаловать вступившие                                         в законную силу судебные акты по правилам, установленным статьей 42 Арбитражного процессуального кодекса Российской Федерации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E079BA-B68B-4E42-A671-4C86D00CBDDB}" type="parTrans" cxnId="{D39490C0-9B58-426B-8BA2-49A100DAFAF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656756C-0257-4F65-9B4E-41A0C0B2EFA7}" type="sibTrans" cxnId="{D39490C0-9B58-426B-8BA2-49A100DAFAF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A554819-E915-4CDC-9AC6-42A724FD9887}" type="pres">
      <dgm:prSet presAssocID="{C71DD454-CC68-4E77-9678-F1EADA84CA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7E284-2F31-482E-A916-15C34E7FAD0F}" type="pres">
      <dgm:prSet presAssocID="{DE061914-8936-4731-8D62-EF53A93E6CEA}" presName="composite" presStyleCnt="0"/>
      <dgm:spPr/>
      <dgm:t>
        <a:bodyPr/>
        <a:lstStyle/>
        <a:p>
          <a:endParaRPr lang="ru-RU"/>
        </a:p>
      </dgm:t>
    </dgm:pt>
    <dgm:pt modelId="{8E9EE54C-40CC-42B0-A7EA-79384593860D}" type="pres">
      <dgm:prSet presAssocID="{DE061914-8936-4731-8D62-EF53A93E6CEA}" presName="parentText" presStyleLbl="alignNode1" presStyleIdx="0" presStyleCnt="2" custLinFactNeighborX="0" custLinFactNeighborY="-166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8A91B-E98C-439C-951D-7FDCDB9E12F4}" type="pres">
      <dgm:prSet presAssocID="{DE061914-8936-4731-8D62-EF53A93E6CEA}" presName="descendantText" presStyleLbl="alignAcc1" presStyleIdx="0" presStyleCnt="2" custScaleY="150595" custLinFactNeighborX="1165" custLinFactNeighborY="-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6548B-E59E-42B5-AA14-196A8594D72C}" type="pres">
      <dgm:prSet presAssocID="{6A4ABB9F-BBDC-461A-90AE-AEC380221737}" presName="sp" presStyleCnt="0"/>
      <dgm:spPr/>
      <dgm:t>
        <a:bodyPr/>
        <a:lstStyle/>
        <a:p>
          <a:endParaRPr lang="ru-RU"/>
        </a:p>
      </dgm:t>
    </dgm:pt>
    <dgm:pt modelId="{D987A8D6-1D15-422C-8DD4-C9D576EC9B62}" type="pres">
      <dgm:prSet presAssocID="{ADDC287B-A440-4E36-95FF-708C4C75A1FD}" presName="composite" presStyleCnt="0"/>
      <dgm:spPr/>
      <dgm:t>
        <a:bodyPr/>
        <a:lstStyle/>
        <a:p>
          <a:endParaRPr lang="ru-RU"/>
        </a:p>
      </dgm:t>
    </dgm:pt>
    <dgm:pt modelId="{94B15047-B2C1-4997-884D-E1B29960C193}" type="pres">
      <dgm:prSet presAssocID="{ADDC287B-A440-4E36-95FF-708C4C75A1FD}" presName="parentText" presStyleLbl="alignNode1" presStyleIdx="1" presStyleCnt="2" custLinFactNeighborX="0" custLinFactNeighborY="6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E66DE-12FC-43CF-8F37-F35FA2F1D4D8}" type="pres">
      <dgm:prSet presAssocID="{ADDC287B-A440-4E36-95FF-708C4C75A1FD}" presName="descendantText" presStyleLbl="alignAcc1" presStyleIdx="1" presStyleCnt="2" custScaleY="130854" custLinFactNeighborX="1165" custLinFactNeighborY="15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611F0-16EA-4F3E-98C6-1DD7D3769EE0}" type="presOf" srcId="{DE061914-8936-4731-8D62-EF53A93E6CEA}" destId="{8E9EE54C-40CC-42B0-A7EA-79384593860D}" srcOrd="0" destOrd="0" presId="urn:microsoft.com/office/officeart/2005/8/layout/chevron2"/>
    <dgm:cxn modelId="{D39490C0-9B58-426B-8BA2-49A100DAFAF8}" srcId="{ADDC287B-A440-4E36-95FF-708C4C75A1FD}" destId="{41B38E28-5BDD-421C-AE5F-9BF6FC8F92E4}" srcOrd="0" destOrd="0" parTransId="{7AE079BA-B68B-4E42-A671-4C86D00CBDDB}" sibTransId="{6656756C-0257-4F65-9B4E-41A0C0B2EFA7}"/>
    <dgm:cxn modelId="{706C3721-2BD5-4D47-9A65-094A7ABEF3A3}" srcId="{C71DD454-CC68-4E77-9678-F1EADA84CA54}" destId="{DE061914-8936-4731-8D62-EF53A93E6CEA}" srcOrd="0" destOrd="0" parTransId="{808BB03C-F08F-4AC9-B18E-A99D49AB356D}" sibTransId="{6A4ABB9F-BBDC-461A-90AE-AEC380221737}"/>
    <dgm:cxn modelId="{1A7D8A8B-DB8E-460F-A2D6-DD96C9A503BB}" srcId="{DE061914-8936-4731-8D62-EF53A93E6CEA}" destId="{CF531C13-C9C6-440A-8147-770E6F8D7EF8}" srcOrd="0" destOrd="0" parTransId="{49C33927-3502-42B0-9807-2B4D3C545B87}" sibTransId="{00438B37-F548-49F2-A9AA-397CC838077B}"/>
    <dgm:cxn modelId="{2840CDCA-C967-40D6-BA4F-C26148E59C8E}" type="presOf" srcId="{CF531C13-C9C6-440A-8147-770E6F8D7EF8}" destId="{B478A91B-E98C-439C-951D-7FDCDB9E12F4}" srcOrd="0" destOrd="0" presId="urn:microsoft.com/office/officeart/2005/8/layout/chevron2"/>
    <dgm:cxn modelId="{8B3DAED8-6123-4997-9B9A-725B6C726D40}" type="presOf" srcId="{C71DD454-CC68-4E77-9678-F1EADA84CA54}" destId="{2A554819-E915-4CDC-9AC6-42A724FD9887}" srcOrd="0" destOrd="0" presId="urn:microsoft.com/office/officeart/2005/8/layout/chevron2"/>
    <dgm:cxn modelId="{EE4DF25C-7FD8-4B19-B2E5-C06FD806C8B6}" srcId="{C71DD454-CC68-4E77-9678-F1EADA84CA54}" destId="{ADDC287B-A440-4E36-95FF-708C4C75A1FD}" srcOrd="1" destOrd="0" parTransId="{2E9B3304-1C4B-4762-BE8D-F954D5D0711F}" sibTransId="{48B2B0F9-2E23-41FD-A3AC-ADA5D15969E7}"/>
    <dgm:cxn modelId="{087FC94F-F4C2-4EFC-81F1-8C2995E8B321}" type="presOf" srcId="{ADDC287B-A440-4E36-95FF-708C4C75A1FD}" destId="{94B15047-B2C1-4997-884D-E1B29960C193}" srcOrd="0" destOrd="0" presId="urn:microsoft.com/office/officeart/2005/8/layout/chevron2"/>
    <dgm:cxn modelId="{3124F3AE-7839-4F45-8F8A-B9D04E425A89}" type="presOf" srcId="{41B38E28-5BDD-421C-AE5F-9BF6FC8F92E4}" destId="{4CBE66DE-12FC-43CF-8F37-F35FA2F1D4D8}" srcOrd="0" destOrd="0" presId="urn:microsoft.com/office/officeart/2005/8/layout/chevron2"/>
    <dgm:cxn modelId="{1B942227-D2B6-435D-A846-3E40CA6F93CB}" type="presParOf" srcId="{2A554819-E915-4CDC-9AC6-42A724FD9887}" destId="{53E7E284-2F31-482E-A916-15C34E7FAD0F}" srcOrd="0" destOrd="0" presId="urn:microsoft.com/office/officeart/2005/8/layout/chevron2"/>
    <dgm:cxn modelId="{AB105B03-CE32-4EE4-99E9-49C0D5723C47}" type="presParOf" srcId="{53E7E284-2F31-482E-A916-15C34E7FAD0F}" destId="{8E9EE54C-40CC-42B0-A7EA-79384593860D}" srcOrd="0" destOrd="0" presId="urn:microsoft.com/office/officeart/2005/8/layout/chevron2"/>
    <dgm:cxn modelId="{DCE750F4-9C08-4D7B-A627-C5E317F6442E}" type="presParOf" srcId="{53E7E284-2F31-482E-A916-15C34E7FAD0F}" destId="{B478A91B-E98C-439C-951D-7FDCDB9E12F4}" srcOrd="1" destOrd="0" presId="urn:microsoft.com/office/officeart/2005/8/layout/chevron2"/>
    <dgm:cxn modelId="{159BD9BA-D488-4E96-B49E-864D7C3630AA}" type="presParOf" srcId="{2A554819-E915-4CDC-9AC6-42A724FD9887}" destId="{B446548B-E59E-42B5-AA14-196A8594D72C}" srcOrd="1" destOrd="0" presId="urn:microsoft.com/office/officeart/2005/8/layout/chevron2"/>
    <dgm:cxn modelId="{51D5ED8D-8091-4C25-B1C7-3374B90D2E1C}" type="presParOf" srcId="{2A554819-E915-4CDC-9AC6-42A724FD9887}" destId="{D987A8D6-1D15-422C-8DD4-C9D576EC9B62}" srcOrd="2" destOrd="0" presId="urn:microsoft.com/office/officeart/2005/8/layout/chevron2"/>
    <dgm:cxn modelId="{556C9E75-9FD8-4CEC-97F1-145A7E4FBC48}" type="presParOf" srcId="{D987A8D6-1D15-422C-8DD4-C9D576EC9B62}" destId="{94B15047-B2C1-4997-884D-E1B29960C193}" srcOrd="0" destOrd="0" presId="urn:microsoft.com/office/officeart/2005/8/layout/chevron2"/>
    <dgm:cxn modelId="{DD408CC0-6B95-4334-B9A1-D42457D9E56F}" type="presParOf" srcId="{D987A8D6-1D15-422C-8DD4-C9D576EC9B62}" destId="{4CBE66DE-12FC-43CF-8F37-F35FA2F1D4D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372783-4E68-4447-857C-309F10916C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FC4F13-C727-4D2B-B2D5-28CEC5F0F089}">
      <dgm:prSet phldrT="[Текст]" custT="1"/>
      <dgm:spPr>
        <a:solidFill>
          <a:srgbClr val="001F5C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96168B0-A495-4EC7-8818-5EECEEAECFCF}" type="parTrans" cxnId="{98A5FD8C-E701-473D-A327-75FC0E31AC2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07CED51-BFAE-401C-91E9-BEB4AF52688C}" type="sibTrans" cxnId="{98A5FD8C-E701-473D-A327-75FC0E31AC2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C3E1AFD-13E4-4101-B007-A05F95EBFA79}">
      <dgm:prSet phldrT="[Текст]" custT="1"/>
      <dgm:spPr>
        <a:solidFill>
          <a:schemeClr val="bg2">
            <a:alpha val="90000"/>
          </a:schemeClr>
        </a:solidFill>
        <a:ln w="9525">
          <a:solidFill>
            <a:srgbClr val="002060"/>
          </a:solidFill>
          <a:prstDash val="solid"/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законопроект края о малоформатной торговле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C554CC8-AA64-4725-9C53-C44712CC85A9}" type="parTrans" cxnId="{387C4D46-ED60-44A2-B573-802EAC6951A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B5E305D-43D0-4DCC-8FDE-A98F28C3F4B0}" type="sibTrans" cxnId="{387C4D46-ED60-44A2-B573-802EAC6951A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27C7B46-3946-460B-98D7-31407D6C9E09}">
      <dgm:prSet phldrT="[Текст]" custT="1"/>
      <dgm:spPr>
        <a:solidFill>
          <a:srgbClr val="001F5C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E85919E-E027-4F83-B33D-C2107D67D280}" type="parTrans" cxnId="{C36C14B9-9948-4029-8B1D-CF43255C786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E367054-426D-4252-88C3-04CCF085E315}" type="sibTrans" cxnId="{C36C14B9-9948-4029-8B1D-CF43255C786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64EED4E-534C-470B-89B4-222F809CA1B2}">
      <dgm:prSet custT="1"/>
      <dgm:spPr>
        <a:solidFill>
          <a:schemeClr val="bg2">
            <a:alpha val="90000"/>
          </a:schemeClr>
        </a:solidFill>
        <a:ln>
          <a:solidFill>
            <a:schemeClr val="accent3">
              <a:lumMod val="90000"/>
              <a:lumOff val="10000"/>
            </a:schemeClr>
          </a:solidFill>
          <a:prstDash val="solid"/>
        </a:ln>
      </dgm:spPr>
      <dgm:t>
        <a:bodyPr/>
        <a:lstStyle/>
        <a:p>
          <a:r>
            <a:rPr lang="ru-RU" sz="18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об изменении (снижении) тарифа на услуги теплоснабжения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39E7D51-1099-4CC6-95EA-87B319AEBADB}" type="parTrans" cxnId="{5A41D397-A512-42D9-AD3F-8C57C56C063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CD20BFB-C6F6-415C-AB6E-70E2E4192F24}" type="sibTrans" cxnId="{5A41D397-A512-42D9-AD3F-8C57C56C063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156B07C-0EB8-427A-91BC-03F79482A9DA}">
      <dgm:prSet phldrT="[Текст]" custT="1"/>
      <dgm:spPr>
        <a:solidFill>
          <a:schemeClr val="bg2">
            <a:alpha val="90000"/>
          </a:schemeClr>
        </a:solidFill>
        <a:ln>
          <a:solidFill>
            <a:schemeClr val="accent3">
              <a:lumMod val="90000"/>
              <a:lumOff val="10000"/>
            </a:schemeClr>
          </a:solidFill>
          <a:prstDash val="solid"/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продление периода применения налоговой льготы при применении упрощенной системы налогообложения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24A5882-91B0-4536-B6E6-8F4883E4E370}" type="parTrans" cxnId="{0DB2B21D-4A1E-4F57-9B07-4E21B54D431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10A2DC0-DB28-48B6-9042-4E3376ADB98A}" type="sibTrans" cxnId="{0DB2B21D-4A1E-4F57-9B07-4E21B54D431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7763C11-9513-4160-9D76-9A25A4F5EF3B}">
      <dgm:prSet phldrT="[Текст]" custT="1"/>
      <dgm:spPr>
        <a:solidFill>
          <a:srgbClr val="001F5C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D012900-5478-4A06-8663-FD4D825BE862}" type="sibTrans" cxnId="{FE46CDC1-571D-4CCC-A66F-C2BC03C0FEB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06753E4-3552-4A07-8352-1AA11507585E}" type="parTrans" cxnId="{FE46CDC1-571D-4CCC-A66F-C2BC03C0FEB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7F7A1BF-952A-4284-8C9F-7E8965B879A6}" type="pres">
      <dgm:prSet presAssocID="{93372783-4E68-4447-857C-309F10916C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DF5747-55B3-4582-AEDC-7F68086C3B92}" type="pres">
      <dgm:prSet presAssocID="{F7FC4F13-C727-4D2B-B2D5-28CEC5F0F089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3B96506-9B5F-40A7-B4F8-C044CB08FD35}" type="pres">
      <dgm:prSet presAssocID="{F7FC4F13-C727-4D2B-B2D5-28CEC5F0F08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8A60-F660-424A-B4CF-C795C3BA7F73}" type="pres">
      <dgm:prSet presAssocID="{F7FC4F13-C727-4D2B-B2D5-28CEC5F0F089}" presName="descendantText" presStyleLbl="alignAcc1" presStyleIdx="0" presStyleCnt="3" custScaleX="98114" custScaleY="100000" custLinFactNeighborX="-537" custLinFactNeighborY="-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1DC21-6AFE-4B79-89DD-F50A67477046}" type="pres">
      <dgm:prSet presAssocID="{507CED51-BFAE-401C-91E9-BEB4AF52688C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78D09A4-1C66-4394-93E3-F1DB3D344995}" type="pres">
      <dgm:prSet presAssocID="{D27C7B46-3946-460B-98D7-31407D6C9E09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AAC7D7C-6AD7-4017-AD15-64858F14CF39}" type="pres">
      <dgm:prSet presAssocID="{D27C7B46-3946-460B-98D7-31407D6C9E0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52258-20F7-46D0-8BC4-B4B02F8CF0C9}" type="pres">
      <dgm:prSet presAssocID="{D27C7B46-3946-460B-98D7-31407D6C9E09}" presName="descendantText" presStyleLbl="alignAcc1" presStyleIdx="1" presStyleCnt="3" custScaleX="97403" custScaleY="100000" custLinFactNeighborX="-892" custLinFactNeighborY="4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0C954-C5A7-4D17-91EA-0FC239D80250}" type="pres">
      <dgm:prSet presAssocID="{5E367054-426D-4252-88C3-04CCF085E315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71F88BD-E54C-41AC-B1CF-A9F5505F6F43}" type="pres">
      <dgm:prSet presAssocID="{D7763C11-9513-4160-9D76-9A25A4F5EF3B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7773ECE-4BE0-49F5-8268-A947E2AA83C0}" type="pres">
      <dgm:prSet presAssocID="{D7763C11-9513-4160-9D76-9A25A4F5EF3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84694-9EEC-4246-941A-75CAA9CC6275}" type="pres">
      <dgm:prSet presAssocID="{D7763C11-9513-4160-9D76-9A25A4F5EF3B}" presName="descendantText" presStyleLbl="alignAcc1" presStyleIdx="2" presStyleCnt="3" custScaleX="97935" custScaleY="104821" custLinFactNeighborX="-626" custLinFactNeighborY="4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1D397-A512-42D9-AD3F-8C57C56C0634}" srcId="{D27C7B46-3946-460B-98D7-31407D6C9E09}" destId="{864EED4E-534C-470B-89B4-222F809CA1B2}" srcOrd="0" destOrd="0" parTransId="{F39E7D51-1099-4CC6-95EA-87B319AEBADB}" sibTransId="{FCD20BFB-C6F6-415C-AB6E-70E2E4192F24}"/>
    <dgm:cxn modelId="{C36C14B9-9948-4029-8B1D-CF43255C786F}" srcId="{93372783-4E68-4447-857C-309F10916C80}" destId="{D27C7B46-3946-460B-98D7-31407D6C9E09}" srcOrd="1" destOrd="0" parTransId="{6E85919E-E027-4F83-B33D-C2107D67D280}" sibTransId="{5E367054-426D-4252-88C3-04CCF085E315}"/>
    <dgm:cxn modelId="{2532A456-44D1-47D4-91CA-4F907BF33CCC}" type="presOf" srcId="{F7FC4F13-C727-4D2B-B2D5-28CEC5F0F089}" destId="{73B96506-9B5F-40A7-B4F8-C044CB08FD35}" srcOrd="0" destOrd="0" presId="urn:microsoft.com/office/officeart/2005/8/layout/chevron2"/>
    <dgm:cxn modelId="{CB77E89D-EBFD-4B5D-8F94-D1E25DF64101}" type="presOf" srcId="{D7763C11-9513-4160-9D76-9A25A4F5EF3B}" destId="{F7773ECE-4BE0-49F5-8268-A947E2AA83C0}" srcOrd="0" destOrd="0" presId="urn:microsoft.com/office/officeart/2005/8/layout/chevron2"/>
    <dgm:cxn modelId="{387C4D46-ED60-44A2-B573-802EAC6951A0}" srcId="{F7FC4F13-C727-4D2B-B2D5-28CEC5F0F089}" destId="{0C3E1AFD-13E4-4101-B007-A05F95EBFA79}" srcOrd="0" destOrd="0" parTransId="{2C554CC8-AA64-4725-9C53-C44712CC85A9}" sibTransId="{3B5E305D-43D0-4DCC-8FDE-A98F28C3F4B0}"/>
    <dgm:cxn modelId="{FE46CDC1-571D-4CCC-A66F-C2BC03C0FEBB}" srcId="{93372783-4E68-4447-857C-309F10916C80}" destId="{D7763C11-9513-4160-9D76-9A25A4F5EF3B}" srcOrd="2" destOrd="0" parTransId="{306753E4-3552-4A07-8352-1AA11507585E}" sibTransId="{4D012900-5478-4A06-8663-FD4D825BE862}"/>
    <dgm:cxn modelId="{1B2EC6E7-A3DC-4442-A8C9-65086F67FBDD}" type="presOf" srcId="{93372783-4E68-4447-857C-309F10916C80}" destId="{87F7A1BF-952A-4284-8C9F-7E8965B879A6}" srcOrd="0" destOrd="0" presId="urn:microsoft.com/office/officeart/2005/8/layout/chevron2"/>
    <dgm:cxn modelId="{286458CD-13BB-4F6A-A754-757FBBA7700E}" type="presOf" srcId="{0C3E1AFD-13E4-4101-B007-A05F95EBFA79}" destId="{80788A60-F660-424A-B4CF-C795C3BA7F73}" srcOrd="0" destOrd="0" presId="urn:microsoft.com/office/officeart/2005/8/layout/chevron2"/>
    <dgm:cxn modelId="{F14A133B-32DA-4419-95C9-56804B187CE3}" type="presOf" srcId="{864EED4E-534C-470B-89B4-222F809CA1B2}" destId="{32B52258-20F7-46D0-8BC4-B4B02F8CF0C9}" srcOrd="0" destOrd="0" presId="urn:microsoft.com/office/officeart/2005/8/layout/chevron2"/>
    <dgm:cxn modelId="{0DB2B21D-4A1E-4F57-9B07-4E21B54D4312}" srcId="{D7763C11-9513-4160-9D76-9A25A4F5EF3B}" destId="{6156B07C-0EB8-427A-91BC-03F79482A9DA}" srcOrd="0" destOrd="0" parTransId="{F24A5882-91B0-4536-B6E6-8F4883E4E370}" sibTransId="{E10A2DC0-DB28-48B6-9042-4E3376ADB98A}"/>
    <dgm:cxn modelId="{98A5FD8C-E701-473D-A327-75FC0E31AC27}" srcId="{93372783-4E68-4447-857C-309F10916C80}" destId="{F7FC4F13-C727-4D2B-B2D5-28CEC5F0F089}" srcOrd="0" destOrd="0" parTransId="{D96168B0-A495-4EC7-8818-5EECEEAECFCF}" sibTransId="{507CED51-BFAE-401C-91E9-BEB4AF52688C}"/>
    <dgm:cxn modelId="{6604E24B-EBCC-49AD-BCA9-445C79CFE60B}" type="presOf" srcId="{D27C7B46-3946-460B-98D7-31407D6C9E09}" destId="{AAAC7D7C-6AD7-4017-AD15-64858F14CF39}" srcOrd="0" destOrd="0" presId="urn:microsoft.com/office/officeart/2005/8/layout/chevron2"/>
    <dgm:cxn modelId="{26735256-D8B4-4408-A33F-D415F38D50F1}" type="presOf" srcId="{6156B07C-0EB8-427A-91BC-03F79482A9DA}" destId="{E6B84694-9EEC-4246-941A-75CAA9CC6275}" srcOrd="0" destOrd="0" presId="urn:microsoft.com/office/officeart/2005/8/layout/chevron2"/>
    <dgm:cxn modelId="{DF312792-869C-4654-A31B-FA530ADB69C4}" type="presParOf" srcId="{87F7A1BF-952A-4284-8C9F-7E8965B879A6}" destId="{79DF5747-55B3-4582-AEDC-7F68086C3B92}" srcOrd="0" destOrd="0" presId="urn:microsoft.com/office/officeart/2005/8/layout/chevron2"/>
    <dgm:cxn modelId="{6525153B-019B-43AF-A177-038B165C66A0}" type="presParOf" srcId="{79DF5747-55B3-4582-AEDC-7F68086C3B92}" destId="{73B96506-9B5F-40A7-B4F8-C044CB08FD35}" srcOrd="0" destOrd="0" presId="urn:microsoft.com/office/officeart/2005/8/layout/chevron2"/>
    <dgm:cxn modelId="{B0D8D45E-F57A-47A9-B575-BD86228D17F3}" type="presParOf" srcId="{79DF5747-55B3-4582-AEDC-7F68086C3B92}" destId="{80788A60-F660-424A-B4CF-C795C3BA7F73}" srcOrd="1" destOrd="0" presId="urn:microsoft.com/office/officeart/2005/8/layout/chevron2"/>
    <dgm:cxn modelId="{1231DEE2-D876-4B96-892A-C70FE447AC6E}" type="presParOf" srcId="{87F7A1BF-952A-4284-8C9F-7E8965B879A6}" destId="{D451DC21-6AFE-4B79-89DD-F50A67477046}" srcOrd="1" destOrd="0" presId="urn:microsoft.com/office/officeart/2005/8/layout/chevron2"/>
    <dgm:cxn modelId="{42335715-F2B5-4161-9EB6-47429BE6DE64}" type="presParOf" srcId="{87F7A1BF-952A-4284-8C9F-7E8965B879A6}" destId="{478D09A4-1C66-4394-93E3-F1DB3D344995}" srcOrd="2" destOrd="0" presId="urn:microsoft.com/office/officeart/2005/8/layout/chevron2"/>
    <dgm:cxn modelId="{FA6F19C0-2C3B-49C8-A84A-AF629C66A2D1}" type="presParOf" srcId="{478D09A4-1C66-4394-93E3-F1DB3D344995}" destId="{AAAC7D7C-6AD7-4017-AD15-64858F14CF39}" srcOrd="0" destOrd="0" presId="urn:microsoft.com/office/officeart/2005/8/layout/chevron2"/>
    <dgm:cxn modelId="{A49C3996-E4AC-49A3-9339-34D909396360}" type="presParOf" srcId="{478D09A4-1C66-4394-93E3-F1DB3D344995}" destId="{32B52258-20F7-46D0-8BC4-B4B02F8CF0C9}" srcOrd="1" destOrd="0" presId="urn:microsoft.com/office/officeart/2005/8/layout/chevron2"/>
    <dgm:cxn modelId="{14C03A18-CDE7-4AD9-9F40-96935C73F6F6}" type="presParOf" srcId="{87F7A1BF-952A-4284-8C9F-7E8965B879A6}" destId="{26D0C954-C5A7-4D17-91EA-0FC239D80250}" srcOrd="3" destOrd="0" presId="urn:microsoft.com/office/officeart/2005/8/layout/chevron2"/>
    <dgm:cxn modelId="{DF3A30D6-03F7-4B40-8C52-D486C5D7217F}" type="presParOf" srcId="{87F7A1BF-952A-4284-8C9F-7E8965B879A6}" destId="{D71F88BD-E54C-41AC-B1CF-A9F5505F6F43}" srcOrd="4" destOrd="0" presId="urn:microsoft.com/office/officeart/2005/8/layout/chevron2"/>
    <dgm:cxn modelId="{4656A766-FB91-4D8B-9AF7-34B7E6C38B6D}" type="presParOf" srcId="{D71F88BD-E54C-41AC-B1CF-A9F5505F6F43}" destId="{F7773ECE-4BE0-49F5-8268-A947E2AA83C0}" srcOrd="0" destOrd="0" presId="urn:microsoft.com/office/officeart/2005/8/layout/chevron2"/>
    <dgm:cxn modelId="{99D5C24D-B73C-4085-8050-A229A0C6648E}" type="presParOf" srcId="{D71F88BD-E54C-41AC-B1CF-A9F5505F6F43}" destId="{E6B84694-9EEC-4246-941A-75CAA9CC62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71DD454-CC68-4E77-9678-F1EADA84CA54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ADDC287B-A440-4E36-95FF-708C4C75A1FD}">
      <dgm:prSet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E9B3304-1C4B-4762-BE8D-F954D5D0711F}" type="parTrans" cxnId="{EE4DF25C-7FD8-4B19-B2E5-C06FD806C8B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48B2B0F9-2E23-41FD-A3AC-ADA5D15969E7}" type="sibTrans" cxnId="{EE4DF25C-7FD8-4B19-B2E5-C06FD806C8B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5A100BFC-8617-4E79-A408-C599F66BC53D}">
      <dgm:prSet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A85EAB9-791C-4DFE-AEB1-625D95B8B187}" type="parTrans" cxnId="{98AAD108-BAC9-42AE-8E3D-EF8E964EA018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2107A440-D627-4F72-B51A-DB9BD854FADD}" type="sibTrans" cxnId="{98AAD108-BAC9-42AE-8E3D-EF8E964EA018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3622DB0A-57DD-440E-9A9A-A957496200EB}">
      <dgm:prSet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9CF4107-D215-4A6F-BFAC-951BC321A9FC}" type="parTrans" cxnId="{0A3EEA2B-62DE-4027-B06E-F825166890A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50793E93-3A6F-44C9-A8EE-E2AB90E283B5}" type="sibTrans" cxnId="{0A3EEA2B-62DE-4027-B06E-F825166890A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976BF59-90DF-4A41-9B5C-856DD1E2215E}">
      <dgm:prSet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398ACA3-9015-485D-A218-FA0063B79E4F}" type="parTrans" cxnId="{D85B48E8-E642-4267-BB95-1588EAA8C80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0DAE0CE-3126-4632-B9E8-DE7F67D2B4D1}" type="sibTrans" cxnId="{D85B48E8-E642-4267-BB95-1588EAA8C80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AC445AF-354B-4EA6-90CD-096DEAA3B989}">
      <dgm:prSet custT="1"/>
      <dgm:spPr>
        <a:ln w="9525" cmpd="sng">
          <a:solidFill>
            <a:srgbClr val="002060"/>
          </a:solidFill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Снижение налоговой нагрузки на бизнес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89A799-53DF-452D-97BC-82357D973D8C}" type="parTrans" cxnId="{67B8F0E3-926D-4794-854D-5C82F5C0F1C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EE82667-9773-4E6E-97B6-82DFA737C8B1}" type="sibTrans" cxnId="{67B8F0E3-926D-4794-854D-5C82F5C0F1C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E061914-8936-4731-8D62-EF53A93E6CEA}">
      <dgm:prSet custT="1"/>
      <dgm:spPr>
        <a:solidFill>
          <a:srgbClr val="002060"/>
        </a:solidFill>
        <a:ln w="9525">
          <a:solidFill>
            <a:srgbClr val="002060"/>
          </a:solidFill>
          <a:prstDash val="solid"/>
        </a:ln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4ABB9F-BBDC-461A-90AE-AEC380221737}" type="sibTrans" cxnId="{706C3721-2BD5-4D47-9A65-094A7ABEF3A3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8BB03C-F08F-4AC9-B18E-A99D49AB356D}" type="parTrans" cxnId="{706C3721-2BD5-4D47-9A65-094A7ABEF3A3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531C13-C9C6-440A-8147-770E6F8D7EF8}">
      <dgm:prSet custT="1"/>
      <dgm:spPr>
        <a:ln cmpd="sng">
          <a:solidFill>
            <a:srgbClr val="002060"/>
          </a:solidFill>
          <a:prstDash val="solid"/>
        </a:ln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Снижение показателей административного давления на бизнес. Улучшение показателей Забайкальского края в Национальном рейтинге состояния инвестиционного климата в субъектах Российской Федерации.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9C33927-3502-42B0-9807-2B4D3C545B87}" type="parTrans" cxnId="{1A7D8A8B-DB8E-460F-A2D6-DD96C9A503B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0438B37-F548-49F2-A9AA-397CC838077B}" type="sibTrans" cxnId="{1A7D8A8B-DB8E-460F-A2D6-DD96C9A503B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75662A8-A3AC-4EB8-8EF3-D0CCBF5B2B69}">
      <dgm:prSet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BD6C83E-8964-4DB5-8C40-9983DD008148}" type="parTrans" cxnId="{1BC25863-86BB-4B72-B773-B517C9E5C0F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DBF8105-5D62-477C-968D-FC7CC756562B}" type="sibTrans" cxnId="{1BC25863-86BB-4B72-B773-B517C9E5C0F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1B38E28-5BDD-421C-AE5F-9BF6FC8F92E4}">
      <dgm:prSet custT="1"/>
      <dgm:spPr>
        <a:ln w="9525" cmpd="sng">
          <a:solidFill>
            <a:srgbClr val="002060"/>
          </a:solidFill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AE079BA-B68B-4E42-A671-4C86D00CBDDB}" type="parTrans" cxnId="{D39490C0-9B58-426B-8BA2-49A100DAFAF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656756C-0257-4F65-9B4E-41A0C0B2EFA7}" type="sibTrans" cxnId="{D39490C0-9B58-426B-8BA2-49A100DAFAF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BAB802E-7B34-4088-92C2-71A964FD2495}">
      <dgm:prSet custT="1"/>
      <dgm:spPr>
        <a:ln w="9525" cmpd="sng">
          <a:solidFill>
            <a:srgbClr val="002060"/>
          </a:solidFill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Увеличение числа предприятий, получающих господдержку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A0B8C98-DF93-494A-A186-7B6C71C220CA}" type="parTrans" cxnId="{9D7DA97A-CD2A-4B34-A029-321181E87D1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E6CC28E-F8D6-47A6-82E1-CE56EB8CD58B}" type="sibTrans" cxnId="{9D7DA97A-CD2A-4B34-A029-321181E87D1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858AD40-5558-447B-80E5-E708423AD8F0}">
      <dgm:prSet custT="1"/>
      <dgm:spPr>
        <a:ln w="9525" cmpd="sng">
          <a:solidFill>
            <a:srgbClr val="002060"/>
          </a:solidFill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Снижение критических оценок государственной поддержки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F6D7155-893A-4916-B2D0-024411A4260C}" type="parTrans" cxnId="{126249FC-294D-40CE-A0EA-12533FBBB37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B59AD57-9AB8-4503-A3F6-A7FC3E118DE7}" type="sibTrans" cxnId="{126249FC-294D-40CE-A0EA-12533FBBB37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9453235-6BEB-43DE-93A7-05D9D7519FA2}">
      <dgm:prSet custT="1"/>
      <dgm:spPr>
        <a:ln cmpd="sng">
          <a:solidFill>
            <a:srgbClr val="002060"/>
          </a:solidFill>
          <a:prstDash val="solid"/>
        </a:ln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Рост числа информационных ресурсов органов государственной власти                                                и местного самоуправления, отвечающих требованиям об информационной открытости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AAF8D5-93C5-4A65-B60E-32DBF32DB285}" type="parTrans" cxnId="{5A5DAA19-4966-42FD-8799-558D4B6BAA9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73B90FF-F252-445E-B78D-C0103B9A5B5A}" type="sibTrans" cxnId="{5A5DAA19-4966-42FD-8799-558D4B6BAA9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7442CE9-F499-4B21-A7A0-004AD1202CD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Своевременность технологического присоединения к </a:t>
          </a:r>
          <a:r>
            <a:rPr lang="ru-RU" sz="1600" smtClean="0">
              <a:latin typeface="Times New Roman" pitchFamily="18" charset="0"/>
              <a:cs typeface="Times New Roman" pitchFamily="18" charset="0"/>
            </a:rPr>
            <a:t>электрическим сетям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</dgm:t>
    </dgm:pt>
    <dgm:pt modelId="{9EDD45E4-476F-4630-AC0E-AA1957EF50A6}" type="sibTrans" cxnId="{C2751406-3DF4-4495-8212-B371CA4FBE55}">
      <dgm:prSet/>
      <dgm:spPr/>
      <dgm:t>
        <a:bodyPr/>
        <a:lstStyle/>
        <a:p>
          <a:endParaRPr lang="ru-RU"/>
        </a:p>
      </dgm:t>
    </dgm:pt>
    <dgm:pt modelId="{1F130BBC-4594-4E9C-AAA7-509C269ED149}" type="parTrans" cxnId="{C2751406-3DF4-4495-8212-B371CA4FBE55}">
      <dgm:prSet/>
      <dgm:spPr/>
      <dgm:t>
        <a:bodyPr/>
        <a:lstStyle/>
        <a:p>
          <a:endParaRPr lang="ru-RU"/>
        </a:p>
      </dgm:t>
    </dgm:pt>
    <dgm:pt modelId="{2A554819-E915-4CDC-9AC6-42A724FD9887}" type="pres">
      <dgm:prSet presAssocID="{C71DD454-CC68-4E77-9678-F1EADA84CA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7E284-2F31-482E-A916-15C34E7FAD0F}" type="pres">
      <dgm:prSet presAssocID="{DE061914-8936-4731-8D62-EF53A93E6CEA}" presName="composite" presStyleCnt="0"/>
      <dgm:spPr/>
      <dgm:t>
        <a:bodyPr/>
        <a:lstStyle/>
        <a:p>
          <a:endParaRPr lang="ru-RU"/>
        </a:p>
      </dgm:t>
    </dgm:pt>
    <dgm:pt modelId="{8E9EE54C-40CC-42B0-A7EA-79384593860D}" type="pres">
      <dgm:prSet presAssocID="{DE061914-8936-4731-8D62-EF53A93E6CE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8A91B-E98C-439C-951D-7FDCDB9E12F4}" type="pres">
      <dgm:prSet presAssocID="{DE061914-8936-4731-8D62-EF53A93E6CEA}" presName="descendantText" presStyleLbl="alignAcc1" presStyleIdx="0" presStyleCnt="6" custScaleY="150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6548B-E59E-42B5-AA14-196A8594D72C}" type="pres">
      <dgm:prSet presAssocID="{6A4ABB9F-BBDC-461A-90AE-AEC380221737}" presName="sp" presStyleCnt="0"/>
      <dgm:spPr/>
      <dgm:t>
        <a:bodyPr/>
        <a:lstStyle/>
        <a:p>
          <a:endParaRPr lang="ru-RU"/>
        </a:p>
      </dgm:t>
    </dgm:pt>
    <dgm:pt modelId="{D987A8D6-1D15-422C-8DD4-C9D576EC9B62}" type="pres">
      <dgm:prSet presAssocID="{ADDC287B-A440-4E36-95FF-708C4C75A1FD}" presName="composite" presStyleCnt="0"/>
      <dgm:spPr/>
      <dgm:t>
        <a:bodyPr/>
        <a:lstStyle/>
        <a:p>
          <a:endParaRPr lang="ru-RU"/>
        </a:p>
      </dgm:t>
    </dgm:pt>
    <dgm:pt modelId="{94B15047-B2C1-4997-884D-E1B29960C193}" type="pres">
      <dgm:prSet presAssocID="{ADDC287B-A440-4E36-95FF-708C4C75A1F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E66DE-12FC-43CF-8F37-F35FA2F1D4D8}" type="pres">
      <dgm:prSet presAssocID="{ADDC287B-A440-4E36-95FF-708C4C75A1FD}" presName="descendantText" presStyleLbl="alignAcc1" presStyleIdx="1" presStyleCnt="6" custScaleY="129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0B492-6533-4B73-A992-F6D13C151800}" type="pres">
      <dgm:prSet presAssocID="{48B2B0F9-2E23-41FD-A3AC-ADA5D15969E7}" presName="sp" presStyleCnt="0"/>
      <dgm:spPr/>
      <dgm:t>
        <a:bodyPr/>
        <a:lstStyle/>
        <a:p>
          <a:endParaRPr lang="ru-RU"/>
        </a:p>
      </dgm:t>
    </dgm:pt>
    <dgm:pt modelId="{33FF5F10-4207-4270-93A2-82BA389FDBE4}" type="pres">
      <dgm:prSet presAssocID="{E976BF59-90DF-4A41-9B5C-856DD1E2215E}" presName="composite" presStyleCnt="0"/>
      <dgm:spPr/>
      <dgm:t>
        <a:bodyPr/>
        <a:lstStyle/>
        <a:p>
          <a:endParaRPr lang="ru-RU"/>
        </a:p>
      </dgm:t>
    </dgm:pt>
    <dgm:pt modelId="{0F17A371-8DA4-4D9D-8B69-14447A5D9EAE}" type="pres">
      <dgm:prSet presAssocID="{E976BF59-90DF-4A41-9B5C-856DD1E2215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C5AC3-6F14-43ED-9842-FF08E1B146BA}" type="pres">
      <dgm:prSet presAssocID="{E976BF59-90DF-4A41-9B5C-856DD1E2215E}" presName="descendantText" presStyleLbl="alignAcc1" presStyleIdx="2" presStyleCnt="6" custScaleY="125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311C9-0A37-4CB3-A2D6-787774CC36AA}" type="pres">
      <dgm:prSet presAssocID="{90DAE0CE-3126-4632-B9E8-DE7F67D2B4D1}" presName="sp" presStyleCnt="0"/>
      <dgm:spPr/>
      <dgm:t>
        <a:bodyPr/>
        <a:lstStyle/>
        <a:p>
          <a:endParaRPr lang="ru-RU"/>
        </a:p>
      </dgm:t>
    </dgm:pt>
    <dgm:pt modelId="{6A645C81-E72D-426D-AC24-9EB42B031E5F}" type="pres">
      <dgm:prSet presAssocID="{5A100BFC-8617-4E79-A408-C599F66BC53D}" presName="composite" presStyleCnt="0"/>
      <dgm:spPr/>
      <dgm:t>
        <a:bodyPr/>
        <a:lstStyle/>
        <a:p>
          <a:endParaRPr lang="ru-RU"/>
        </a:p>
      </dgm:t>
    </dgm:pt>
    <dgm:pt modelId="{AE98C6E9-F626-40DA-8EB8-041B91DDEFA0}" type="pres">
      <dgm:prSet presAssocID="{5A100BFC-8617-4E79-A408-C599F66BC53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377BF-9452-4CD4-A399-1D80A149E7EC}" type="pres">
      <dgm:prSet presAssocID="{5A100BFC-8617-4E79-A408-C599F66BC53D}" presName="descendantText" presStyleLbl="alignAcc1" presStyleIdx="3" presStyleCnt="6" custScaleY="12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83170-61A0-4CAC-BBFD-1EDB589A6EE7}" type="pres">
      <dgm:prSet presAssocID="{2107A440-D627-4F72-B51A-DB9BD854FADD}" presName="sp" presStyleCnt="0"/>
      <dgm:spPr/>
      <dgm:t>
        <a:bodyPr/>
        <a:lstStyle/>
        <a:p>
          <a:endParaRPr lang="ru-RU"/>
        </a:p>
      </dgm:t>
    </dgm:pt>
    <dgm:pt modelId="{9FC93B34-322E-4CBE-AB46-2F6475633AA4}" type="pres">
      <dgm:prSet presAssocID="{3622DB0A-57DD-440E-9A9A-A957496200EB}" presName="composite" presStyleCnt="0"/>
      <dgm:spPr/>
      <dgm:t>
        <a:bodyPr/>
        <a:lstStyle/>
        <a:p>
          <a:endParaRPr lang="ru-RU"/>
        </a:p>
      </dgm:t>
    </dgm:pt>
    <dgm:pt modelId="{E31CE756-67F5-4D5E-A70B-C4328599929B}" type="pres">
      <dgm:prSet presAssocID="{3622DB0A-57DD-440E-9A9A-A957496200E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7A6BD-E163-4456-969F-5423A80F1D50}" type="pres">
      <dgm:prSet presAssocID="{3622DB0A-57DD-440E-9A9A-A957496200EB}" presName="descendantText" presStyleLbl="alignAcc1" presStyleIdx="4" presStyleCnt="6" custScaleY="125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33575-0E1E-45ED-9BC9-C10E3A6816DA}" type="pres">
      <dgm:prSet presAssocID="{50793E93-3A6F-44C9-A8EE-E2AB90E283B5}" presName="sp" presStyleCnt="0"/>
      <dgm:spPr/>
      <dgm:t>
        <a:bodyPr/>
        <a:lstStyle/>
        <a:p>
          <a:endParaRPr lang="ru-RU"/>
        </a:p>
      </dgm:t>
    </dgm:pt>
    <dgm:pt modelId="{5F847A7C-7C23-4414-8B57-EA0C482FE710}" type="pres">
      <dgm:prSet presAssocID="{D75662A8-A3AC-4EB8-8EF3-D0CCBF5B2B69}" presName="composite" presStyleCnt="0"/>
      <dgm:spPr/>
      <dgm:t>
        <a:bodyPr/>
        <a:lstStyle/>
        <a:p>
          <a:endParaRPr lang="ru-RU"/>
        </a:p>
      </dgm:t>
    </dgm:pt>
    <dgm:pt modelId="{6181F703-207A-4077-8401-6C75CCEFE145}" type="pres">
      <dgm:prSet presAssocID="{D75662A8-A3AC-4EB8-8EF3-D0CCBF5B2B6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E798B-E420-48A6-83C0-C25766BC3DFD}" type="pres">
      <dgm:prSet presAssocID="{D75662A8-A3AC-4EB8-8EF3-D0CCBF5B2B69}" presName="descendantText" presStyleLbl="alignAcc1" presStyleIdx="5" presStyleCnt="6" custScaleY="127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934A30-08A0-4123-B6BC-262A920A4D73}" type="presOf" srcId="{4BAB802E-7B34-4088-92C2-71A964FD2495}" destId="{8A5377BF-9452-4CD4-A399-1D80A149E7EC}" srcOrd="0" destOrd="0" presId="urn:microsoft.com/office/officeart/2005/8/layout/chevron2"/>
    <dgm:cxn modelId="{98AAD108-BAC9-42AE-8E3D-EF8E964EA018}" srcId="{C71DD454-CC68-4E77-9678-F1EADA84CA54}" destId="{5A100BFC-8617-4E79-A408-C599F66BC53D}" srcOrd="3" destOrd="0" parTransId="{EA85EAB9-791C-4DFE-AEB1-625D95B8B187}" sibTransId="{2107A440-D627-4F72-B51A-DB9BD854FADD}"/>
    <dgm:cxn modelId="{1A7D8A8B-DB8E-460F-A2D6-DD96C9A503BB}" srcId="{DE061914-8936-4731-8D62-EF53A93E6CEA}" destId="{CF531C13-C9C6-440A-8147-770E6F8D7EF8}" srcOrd="0" destOrd="0" parTransId="{49C33927-3502-42B0-9807-2B4D3C545B87}" sibTransId="{00438B37-F548-49F2-A9AA-397CC838077B}"/>
    <dgm:cxn modelId="{0A3EEA2B-62DE-4027-B06E-F825166890AC}" srcId="{C71DD454-CC68-4E77-9678-F1EADA84CA54}" destId="{3622DB0A-57DD-440E-9A9A-A957496200EB}" srcOrd="4" destOrd="0" parTransId="{49CF4107-D215-4A6F-BFAC-951BC321A9FC}" sibTransId="{50793E93-3A6F-44C9-A8EE-E2AB90E283B5}"/>
    <dgm:cxn modelId="{D85B48E8-E642-4267-BB95-1588EAA8C80F}" srcId="{C71DD454-CC68-4E77-9678-F1EADA84CA54}" destId="{E976BF59-90DF-4A41-9B5C-856DD1E2215E}" srcOrd="2" destOrd="0" parTransId="{8398ACA3-9015-485D-A218-FA0063B79E4F}" sibTransId="{90DAE0CE-3126-4632-B9E8-DE7F67D2B4D1}"/>
    <dgm:cxn modelId="{0326413E-7682-4959-ABBF-2408A8BDFF4C}" type="presOf" srcId="{E976BF59-90DF-4A41-9B5C-856DD1E2215E}" destId="{0F17A371-8DA4-4D9D-8B69-14447A5D9EAE}" srcOrd="0" destOrd="0" presId="urn:microsoft.com/office/officeart/2005/8/layout/chevron2"/>
    <dgm:cxn modelId="{C0A80F15-A9DB-4862-8EF5-560C4BAA83DF}" type="presOf" srcId="{3622DB0A-57DD-440E-9A9A-A957496200EB}" destId="{E31CE756-67F5-4D5E-A70B-C4328599929B}" srcOrd="0" destOrd="0" presId="urn:microsoft.com/office/officeart/2005/8/layout/chevron2"/>
    <dgm:cxn modelId="{22E6FA6A-B73B-46EF-BA6B-23BAA1FE0254}" type="presOf" srcId="{C71DD454-CC68-4E77-9678-F1EADA84CA54}" destId="{2A554819-E915-4CDC-9AC6-42A724FD9887}" srcOrd="0" destOrd="0" presId="urn:microsoft.com/office/officeart/2005/8/layout/chevron2"/>
    <dgm:cxn modelId="{A405D291-080A-46F1-9E5F-A031F4540065}" type="presOf" srcId="{41B38E28-5BDD-421C-AE5F-9BF6FC8F92E4}" destId="{4CBE66DE-12FC-43CF-8F37-F35FA2F1D4D8}" srcOrd="0" destOrd="0" presId="urn:microsoft.com/office/officeart/2005/8/layout/chevron2"/>
    <dgm:cxn modelId="{3003DC84-8204-4511-BC31-E231D82157C6}" type="presOf" srcId="{D75662A8-A3AC-4EB8-8EF3-D0CCBF5B2B69}" destId="{6181F703-207A-4077-8401-6C75CCEFE145}" srcOrd="0" destOrd="0" presId="urn:microsoft.com/office/officeart/2005/8/layout/chevron2"/>
    <dgm:cxn modelId="{FD19E5D7-97A4-45D7-985E-6F1D555A95A6}" type="presOf" srcId="{7AC445AF-354B-4EA6-90CD-096DEAA3B989}" destId="{A93C5AC3-6F14-43ED-9842-FF08E1B146BA}" srcOrd="0" destOrd="0" presId="urn:microsoft.com/office/officeart/2005/8/layout/chevron2"/>
    <dgm:cxn modelId="{8D8C017C-D6BC-443D-A8D7-5FC01164982D}" type="presOf" srcId="{5A100BFC-8617-4E79-A408-C599F66BC53D}" destId="{AE98C6E9-F626-40DA-8EB8-041B91DDEFA0}" srcOrd="0" destOrd="0" presId="urn:microsoft.com/office/officeart/2005/8/layout/chevron2"/>
    <dgm:cxn modelId="{67B8F0E3-926D-4794-854D-5C82F5C0F1CF}" srcId="{E976BF59-90DF-4A41-9B5C-856DD1E2215E}" destId="{7AC445AF-354B-4EA6-90CD-096DEAA3B989}" srcOrd="0" destOrd="0" parTransId="{AF89A799-53DF-452D-97BC-82357D973D8C}" sibTransId="{7EE82667-9773-4E6E-97B6-82DFA737C8B1}"/>
    <dgm:cxn modelId="{298D054A-3C90-4AFC-B263-5D8F20712767}" type="presOf" srcId="{ADDC287B-A440-4E36-95FF-708C4C75A1FD}" destId="{94B15047-B2C1-4997-884D-E1B29960C193}" srcOrd="0" destOrd="0" presId="urn:microsoft.com/office/officeart/2005/8/layout/chevron2"/>
    <dgm:cxn modelId="{EE4DF25C-7FD8-4B19-B2E5-C06FD806C8B6}" srcId="{C71DD454-CC68-4E77-9678-F1EADA84CA54}" destId="{ADDC287B-A440-4E36-95FF-708C4C75A1FD}" srcOrd="1" destOrd="0" parTransId="{2E9B3304-1C4B-4762-BE8D-F954D5D0711F}" sibTransId="{48B2B0F9-2E23-41FD-A3AC-ADA5D15969E7}"/>
    <dgm:cxn modelId="{D39490C0-9B58-426B-8BA2-49A100DAFAF8}" srcId="{ADDC287B-A440-4E36-95FF-708C4C75A1FD}" destId="{41B38E28-5BDD-421C-AE5F-9BF6FC8F92E4}" srcOrd="0" destOrd="0" parTransId="{7AE079BA-B68B-4E42-A671-4C86D00CBDDB}" sibTransId="{6656756C-0257-4F65-9B4E-41A0C0B2EFA7}"/>
    <dgm:cxn modelId="{126249FC-294D-40CE-A0EA-12533FBBB37C}" srcId="{3622DB0A-57DD-440E-9A9A-A957496200EB}" destId="{2858AD40-5558-447B-80E5-E708423AD8F0}" srcOrd="0" destOrd="0" parTransId="{5F6D7155-893A-4916-B2D0-024411A4260C}" sibTransId="{7B59AD57-9AB8-4503-A3F6-A7FC3E118DE7}"/>
    <dgm:cxn modelId="{9D7DA97A-CD2A-4B34-A029-321181E87D14}" srcId="{5A100BFC-8617-4E79-A408-C599F66BC53D}" destId="{4BAB802E-7B34-4088-92C2-71A964FD2495}" srcOrd="0" destOrd="0" parTransId="{6A0B8C98-DF93-494A-A186-7B6C71C220CA}" sibTransId="{7E6CC28E-F8D6-47A6-82E1-CE56EB8CD58B}"/>
    <dgm:cxn modelId="{C2751406-3DF4-4495-8212-B371CA4FBE55}" srcId="{ADDC287B-A440-4E36-95FF-708C4C75A1FD}" destId="{27442CE9-F499-4B21-A7A0-004AD1202CDE}" srcOrd="1" destOrd="0" parTransId="{1F130BBC-4594-4E9C-AAA7-509C269ED149}" sibTransId="{9EDD45E4-476F-4630-AC0E-AA1957EF50A6}"/>
    <dgm:cxn modelId="{591E7655-7919-4A38-9110-BEE35286D86B}" type="presOf" srcId="{27442CE9-F499-4B21-A7A0-004AD1202CDE}" destId="{4CBE66DE-12FC-43CF-8F37-F35FA2F1D4D8}" srcOrd="0" destOrd="1" presId="urn:microsoft.com/office/officeart/2005/8/layout/chevron2"/>
    <dgm:cxn modelId="{C9C2DF5A-9581-4489-AF10-2628663B30D7}" type="presOf" srcId="{59453235-6BEB-43DE-93A7-05D9D7519FA2}" destId="{2A6E798B-E420-48A6-83C0-C25766BC3DFD}" srcOrd="0" destOrd="0" presId="urn:microsoft.com/office/officeart/2005/8/layout/chevron2"/>
    <dgm:cxn modelId="{5A5DAA19-4966-42FD-8799-558D4B6BAA91}" srcId="{D75662A8-A3AC-4EB8-8EF3-D0CCBF5B2B69}" destId="{59453235-6BEB-43DE-93A7-05D9D7519FA2}" srcOrd="0" destOrd="0" parTransId="{EBAAF8D5-93C5-4A65-B60E-32DBF32DB285}" sibTransId="{273B90FF-F252-445E-B78D-C0103B9A5B5A}"/>
    <dgm:cxn modelId="{706C3721-2BD5-4D47-9A65-094A7ABEF3A3}" srcId="{C71DD454-CC68-4E77-9678-F1EADA84CA54}" destId="{DE061914-8936-4731-8D62-EF53A93E6CEA}" srcOrd="0" destOrd="0" parTransId="{808BB03C-F08F-4AC9-B18E-A99D49AB356D}" sibTransId="{6A4ABB9F-BBDC-461A-90AE-AEC380221737}"/>
    <dgm:cxn modelId="{7B114309-59E7-441A-8265-7442081517A0}" type="presOf" srcId="{CF531C13-C9C6-440A-8147-770E6F8D7EF8}" destId="{B478A91B-E98C-439C-951D-7FDCDB9E12F4}" srcOrd="0" destOrd="0" presId="urn:microsoft.com/office/officeart/2005/8/layout/chevron2"/>
    <dgm:cxn modelId="{1BC25863-86BB-4B72-B773-B517C9E5C0F5}" srcId="{C71DD454-CC68-4E77-9678-F1EADA84CA54}" destId="{D75662A8-A3AC-4EB8-8EF3-D0CCBF5B2B69}" srcOrd="5" destOrd="0" parTransId="{CBD6C83E-8964-4DB5-8C40-9983DD008148}" sibTransId="{3DBF8105-5D62-477C-968D-FC7CC756562B}"/>
    <dgm:cxn modelId="{A0157FAE-F5E4-45F6-8720-363A5519CD0F}" type="presOf" srcId="{DE061914-8936-4731-8D62-EF53A93E6CEA}" destId="{8E9EE54C-40CC-42B0-A7EA-79384593860D}" srcOrd="0" destOrd="0" presId="urn:microsoft.com/office/officeart/2005/8/layout/chevron2"/>
    <dgm:cxn modelId="{9D110928-3B89-48CC-924A-317D4B99C8BC}" type="presOf" srcId="{2858AD40-5558-447B-80E5-E708423AD8F0}" destId="{93E7A6BD-E163-4456-969F-5423A80F1D50}" srcOrd="0" destOrd="0" presId="urn:microsoft.com/office/officeart/2005/8/layout/chevron2"/>
    <dgm:cxn modelId="{E32A49AE-9E9F-43FC-8A0F-E22F2ECD46E0}" type="presParOf" srcId="{2A554819-E915-4CDC-9AC6-42A724FD9887}" destId="{53E7E284-2F31-482E-A916-15C34E7FAD0F}" srcOrd="0" destOrd="0" presId="urn:microsoft.com/office/officeart/2005/8/layout/chevron2"/>
    <dgm:cxn modelId="{842DF109-0013-4D01-B4E8-0E36288A2458}" type="presParOf" srcId="{53E7E284-2F31-482E-A916-15C34E7FAD0F}" destId="{8E9EE54C-40CC-42B0-A7EA-79384593860D}" srcOrd="0" destOrd="0" presId="urn:microsoft.com/office/officeart/2005/8/layout/chevron2"/>
    <dgm:cxn modelId="{E3719FBC-351D-44D3-9178-6C2F4528C50E}" type="presParOf" srcId="{53E7E284-2F31-482E-A916-15C34E7FAD0F}" destId="{B478A91B-E98C-439C-951D-7FDCDB9E12F4}" srcOrd="1" destOrd="0" presId="urn:microsoft.com/office/officeart/2005/8/layout/chevron2"/>
    <dgm:cxn modelId="{A616E3FF-6D36-49E2-9FEE-ACD108F81484}" type="presParOf" srcId="{2A554819-E915-4CDC-9AC6-42A724FD9887}" destId="{B446548B-E59E-42B5-AA14-196A8594D72C}" srcOrd="1" destOrd="0" presId="urn:microsoft.com/office/officeart/2005/8/layout/chevron2"/>
    <dgm:cxn modelId="{6E8474E5-AFF5-40D4-B9A1-42889C93D3CD}" type="presParOf" srcId="{2A554819-E915-4CDC-9AC6-42A724FD9887}" destId="{D987A8D6-1D15-422C-8DD4-C9D576EC9B62}" srcOrd="2" destOrd="0" presId="urn:microsoft.com/office/officeart/2005/8/layout/chevron2"/>
    <dgm:cxn modelId="{7F88DD12-F598-4453-9B63-015C3874614A}" type="presParOf" srcId="{D987A8D6-1D15-422C-8DD4-C9D576EC9B62}" destId="{94B15047-B2C1-4997-884D-E1B29960C193}" srcOrd="0" destOrd="0" presId="urn:microsoft.com/office/officeart/2005/8/layout/chevron2"/>
    <dgm:cxn modelId="{A9B79EAB-D664-4CBD-BA80-01B97DB1FF92}" type="presParOf" srcId="{D987A8D6-1D15-422C-8DD4-C9D576EC9B62}" destId="{4CBE66DE-12FC-43CF-8F37-F35FA2F1D4D8}" srcOrd="1" destOrd="0" presId="urn:microsoft.com/office/officeart/2005/8/layout/chevron2"/>
    <dgm:cxn modelId="{7F6BFFC7-710E-4944-8CC5-32AE811DC011}" type="presParOf" srcId="{2A554819-E915-4CDC-9AC6-42A724FD9887}" destId="{97A0B492-6533-4B73-A992-F6D13C151800}" srcOrd="3" destOrd="0" presId="urn:microsoft.com/office/officeart/2005/8/layout/chevron2"/>
    <dgm:cxn modelId="{A325A025-4A29-4CCD-ACE6-30FBC4968056}" type="presParOf" srcId="{2A554819-E915-4CDC-9AC6-42A724FD9887}" destId="{33FF5F10-4207-4270-93A2-82BA389FDBE4}" srcOrd="4" destOrd="0" presId="urn:microsoft.com/office/officeart/2005/8/layout/chevron2"/>
    <dgm:cxn modelId="{0A6F744F-8DC1-4B08-8574-77082888EB7D}" type="presParOf" srcId="{33FF5F10-4207-4270-93A2-82BA389FDBE4}" destId="{0F17A371-8DA4-4D9D-8B69-14447A5D9EAE}" srcOrd="0" destOrd="0" presId="urn:microsoft.com/office/officeart/2005/8/layout/chevron2"/>
    <dgm:cxn modelId="{CA481B09-810B-4229-A0CA-8D8D2864DA79}" type="presParOf" srcId="{33FF5F10-4207-4270-93A2-82BA389FDBE4}" destId="{A93C5AC3-6F14-43ED-9842-FF08E1B146BA}" srcOrd="1" destOrd="0" presId="urn:microsoft.com/office/officeart/2005/8/layout/chevron2"/>
    <dgm:cxn modelId="{545C744E-DE03-4BEB-800E-798B8DD15058}" type="presParOf" srcId="{2A554819-E915-4CDC-9AC6-42A724FD9887}" destId="{381311C9-0A37-4CB3-A2D6-787774CC36AA}" srcOrd="5" destOrd="0" presId="urn:microsoft.com/office/officeart/2005/8/layout/chevron2"/>
    <dgm:cxn modelId="{6CBD6CA2-3D4E-4FFD-BC8C-47D952935699}" type="presParOf" srcId="{2A554819-E915-4CDC-9AC6-42A724FD9887}" destId="{6A645C81-E72D-426D-AC24-9EB42B031E5F}" srcOrd="6" destOrd="0" presId="urn:microsoft.com/office/officeart/2005/8/layout/chevron2"/>
    <dgm:cxn modelId="{10699C8F-1655-4361-9FA8-3B7960BDC9B5}" type="presParOf" srcId="{6A645C81-E72D-426D-AC24-9EB42B031E5F}" destId="{AE98C6E9-F626-40DA-8EB8-041B91DDEFA0}" srcOrd="0" destOrd="0" presId="urn:microsoft.com/office/officeart/2005/8/layout/chevron2"/>
    <dgm:cxn modelId="{84C0AA37-448F-4903-AC80-46FE02E820ED}" type="presParOf" srcId="{6A645C81-E72D-426D-AC24-9EB42B031E5F}" destId="{8A5377BF-9452-4CD4-A399-1D80A149E7EC}" srcOrd="1" destOrd="0" presId="urn:microsoft.com/office/officeart/2005/8/layout/chevron2"/>
    <dgm:cxn modelId="{CB6905F0-3296-4154-B820-97EFF67E5F48}" type="presParOf" srcId="{2A554819-E915-4CDC-9AC6-42A724FD9887}" destId="{82983170-61A0-4CAC-BBFD-1EDB589A6EE7}" srcOrd="7" destOrd="0" presId="urn:microsoft.com/office/officeart/2005/8/layout/chevron2"/>
    <dgm:cxn modelId="{1E09B2B2-090C-47A2-89D3-36FCB2F90E34}" type="presParOf" srcId="{2A554819-E915-4CDC-9AC6-42A724FD9887}" destId="{9FC93B34-322E-4CBE-AB46-2F6475633AA4}" srcOrd="8" destOrd="0" presId="urn:microsoft.com/office/officeart/2005/8/layout/chevron2"/>
    <dgm:cxn modelId="{182A347D-5A53-4906-8ED7-3255A54AA131}" type="presParOf" srcId="{9FC93B34-322E-4CBE-AB46-2F6475633AA4}" destId="{E31CE756-67F5-4D5E-A70B-C4328599929B}" srcOrd="0" destOrd="0" presId="urn:microsoft.com/office/officeart/2005/8/layout/chevron2"/>
    <dgm:cxn modelId="{977120AD-5C35-45A5-8538-9980F7D1DDF6}" type="presParOf" srcId="{9FC93B34-322E-4CBE-AB46-2F6475633AA4}" destId="{93E7A6BD-E163-4456-969F-5423A80F1D50}" srcOrd="1" destOrd="0" presId="urn:microsoft.com/office/officeart/2005/8/layout/chevron2"/>
    <dgm:cxn modelId="{D4A42F6F-DCCE-413E-8270-6828123DC011}" type="presParOf" srcId="{2A554819-E915-4CDC-9AC6-42A724FD9887}" destId="{37033575-0E1E-45ED-9BC9-C10E3A6816DA}" srcOrd="9" destOrd="0" presId="urn:microsoft.com/office/officeart/2005/8/layout/chevron2"/>
    <dgm:cxn modelId="{7B8BA5D2-9191-48D1-9401-DDF36451AFAC}" type="presParOf" srcId="{2A554819-E915-4CDC-9AC6-42A724FD9887}" destId="{5F847A7C-7C23-4414-8B57-EA0C482FE710}" srcOrd="10" destOrd="0" presId="urn:microsoft.com/office/officeart/2005/8/layout/chevron2"/>
    <dgm:cxn modelId="{86DA93EC-2152-4181-AD85-C07ADE9EBFD6}" type="presParOf" srcId="{5F847A7C-7C23-4414-8B57-EA0C482FE710}" destId="{6181F703-207A-4077-8401-6C75CCEFE145}" srcOrd="0" destOrd="0" presId="urn:microsoft.com/office/officeart/2005/8/layout/chevron2"/>
    <dgm:cxn modelId="{15C34D12-1CED-4DF0-B592-B16EC5833357}" type="presParOf" srcId="{5F847A7C-7C23-4414-8B57-EA0C482FE710}" destId="{2A6E798B-E420-48A6-83C0-C25766BC3DFD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DD454-CC68-4E77-9678-F1EADA84CA54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097146C-6A01-41DC-9C7C-0F06CDA33887}">
      <dgm:prSet phldrT="[Текст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C300FB8-FD54-4176-B994-D9977D049A7B}" type="parTrans" cxnId="{17F039CA-9E73-43F5-9D4F-E4060A0E2F1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D000969-F0EA-46C0-9D71-D256EA6BFB92}" type="sibTrans" cxnId="{17F039CA-9E73-43F5-9D4F-E4060A0E2F1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A76E880-778A-48DE-AC85-D43241B233DC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Защита прав и законных интересов предпринимателей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05A23FF-734A-42A3-890C-FC7192102D76}" type="parTrans" cxnId="{1F81F912-C6A9-44FE-A0E5-37C3A0322C7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886F19B-4260-47A0-A6FE-B031D05C560C}" type="sibTrans" cxnId="{1F81F912-C6A9-44FE-A0E5-37C3A0322C7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2FA1592-3030-4CC5-A0D6-DAC9AA0505C3}">
      <dgm:prSet phldrT="[Текст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28C7914-6499-496C-B5BB-1A9E6FCFADDD}" type="parTrans" cxnId="{0FD8E2F8-DB19-442A-8006-B42F52FB4DF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A1C1ED5-8EAC-4CC6-86F5-ECF0E65720E0}" type="sibTrans" cxnId="{0FD8E2F8-DB19-442A-8006-B42F52FB4DF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30E09AC-D8CA-4160-AA6D-06372D22A8E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Участие в реализации государственной политики в области развития предпринимательской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A46F65-C0BE-4065-8CC1-5D0138509967}" type="parTrans" cxnId="{C9371523-2391-4EC5-A6F0-DF78F93CCEE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BF9CA4E-0793-40DD-8CE2-3B76FAD26FAC}" type="sibTrans" cxnId="{C9371523-2391-4EC5-A6F0-DF78F93CCEE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92542CE-6E6E-4EFB-98D0-5CB7404B47D3}">
      <dgm:prSet phldrT="[Текст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4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49B8054-E94B-424A-8A0E-AB9D3288FB15}" type="parTrans" cxnId="{BF874626-69E3-4328-A233-B1534D14E77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D7B0EFA-95CA-4324-8C1A-CC0142CE03AE}" type="sibTrans" cxnId="{BF874626-69E3-4328-A233-B1534D14E77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023AF0D-DE74-4FFA-9670-32031771E117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Содействие развитию региональных общественных организаций, ориентированных на защиту прав и законных интересов бизнеса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02049F1-89E6-4406-B863-733225C65F78}" type="parTrans" cxnId="{CAA73650-7648-4B91-A4F5-6AEABAC3FC1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48CA32E-5E3E-4BF4-AD15-3EDC04F76C96}" type="sibTrans" cxnId="{CAA73650-7648-4B91-A4F5-6AEABAC3FC1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6E0F492-7758-467A-933B-6C8F3A760767}">
      <dgm:prSet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0E081ED-5114-45EC-9887-765A6E0189B9}" type="parTrans" cxnId="{DEFFE7D8-558C-4FF7-BB18-98F7EA8739F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D3F97B3-1C58-4ABA-84B0-9E81EC8A0C05}" type="sibTrans" cxnId="{DEFFE7D8-558C-4FF7-BB18-98F7EA8739F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E061914-8936-4731-8D62-EF53A93E6CEA}">
      <dgm:prSet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Просвещение предпринимателей об их правах, формах и методах защиты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08BB03C-F08F-4AC9-B18E-A99D49AB356D}" type="parTrans" cxnId="{706C3721-2BD5-4D47-9A65-094A7ABEF3A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A4ABB9F-BBDC-461A-90AE-AEC380221737}" type="sibTrans" cxnId="{706C3721-2BD5-4D47-9A65-094A7ABEF3A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FA8DDA9-F531-48E6-96FC-9C66A86B9991}">
      <dgm:prSet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49BBF69-B2B1-4A1C-AC0B-B60D69ED2548}" type="parTrans" cxnId="{CE213745-28D6-4C06-8341-87D0D882196D}">
      <dgm:prSet/>
      <dgm:spPr/>
      <dgm:t>
        <a:bodyPr/>
        <a:lstStyle/>
        <a:p>
          <a:endParaRPr lang="ru-RU"/>
        </a:p>
      </dgm:t>
    </dgm:pt>
    <dgm:pt modelId="{BED723F5-02C4-4F7D-AB3F-B5D9DFFE7CAD}" type="sibTrans" cxnId="{CE213745-28D6-4C06-8341-87D0D882196D}">
      <dgm:prSet/>
      <dgm:spPr/>
      <dgm:t>
        <a:bodyPr/>
        <a:lstStyle/>
        <a:p>
          <a:endParaRPr lang="ru-RU"/>
        </a:p>
      </dgm:t>
    </dgm:pt>
    <dgm:pt modelId="{5F71EDF9-9E3A-4BE0-B823-2B9D6B5125F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Содействие улучшению делового и инвестиционного климата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2163DD4-DCCD-456E-90C4-2EC7D1303501}" type="parTrans" cxnId="{551405AC-605B-4873-AFB5-0267C6115EE9}">
      <dgm:prSet/>
      <dgm:spPr/>
      <dgm:t>
        <a:bodyPr/>
        <a:lstStyle/>
        <a:p>
          <a:endParaRPr lang="ru-RU"/>
        </a:p>
      </dgm:t>
    </dgm:pt>
    <dgm:pt modelId="{ABBBA770-3330-4621-B5B7-9D0968F03219}" type="sibTrans" cxnId="{551405AC-605B-4873-AFB5-0267C6115EE9}">
      <dgm:prSet/>
      <dgm:spPr/>
      <dgm:t>
        <a:bodyPr/>
        <a:lstStyle/>
        <a:p>
          <a:endParaRPr lang="ru-RU"/>
        </a:p>
      </dgm:t>
    </dgm:pt>
    <dgm:pt modelId="{EA606422-0342-429D-ADCF-2A685B4D62B7}">
      <dgm:prSet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63045E6-977D-4686-8DBC-85AB8AAACE19}" type="parTrans" cxnId="{6527E2E2-C520-4D95-A993-4F6CFAF11656}">
      <dgm:prSet/>
      <dgm:spPr/>
      <dgm:t>
        <a:bodyPr/>
        <a:lstStyle/>
        <a:p>
          <a:endParaRPr lang="ru-RU"/>
        </a:p>
      </dgm:t>
    </dgm:pt>
    <dgm:pt modelId="{A836533A-BEDB-4C54-995A-A472B66F5B80}" type="sibTrans" cxnId="{6527E2E2-C520-4D95-A993-4F6CFAF11656}">
      <dgm:prSet/>
      <dgm:spPr/>
      <dgm:t>
        <a:bodyPr/>
        <a:lstStyle/>
        <a:p>
          <a:endParaRPr lang="ru-RU"/>
        </a:p>
      </dgm:t>
    </dgm:pt>
    <dgm:pt modelId="{243536E3-1F3B-44CB-A42A-65D22EE4440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Вовлечение представителей бизнеса в работу по развитию предпринимательства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84AB0DA-2927-4E3F-AFA0-F811F807CF81}" type="parTrans" cxnId="{D0810605-42D3-4AEE-A3AD-76AC4FABB769}">
      <dgm:prSet/>
      <dgm:spPr/>
      <dgm:t>
        <a:bodyPr/>
        <a:lstStyle/>
        <a:p>
          <a:endParaRPr lang="ru-RU"/>
        </a:p>
      </dgm:t>
    </dgm:pt>
    <dgm:pt modelId="{CA8F842C-B4E0-4806-A96C-A0BFAE4B7D53}" type="sibTrans" cxnId="{D0810605-42D3-4AEE-A3AD-76AC4FABB769}">
      <dgm:prSet/>
      <dgm:spPr/>
      <dgm:t>
        <a:bodyPr/>
        <a:lstStyle/>
        <a:p>
          <a:endParaRPr lang="ru-RU"/>
        </a:p>
      </dgm:t>
    </dgm:pt>
    <dgm:pt modelId="{D7DD3A6F-EA88-4249-AB2D-03AC8D3E9CCE}">
      <dgm:prSet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8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510397-E3D4-49E5-8CFE-9EB076271CD5}" type="parTrans" cxnId="{46F45491-8211-4964-B5B7-B349C71E3CD7}">
      <dgm:prSet/>
      <dgm:spPr/>
      <dgm:t>
        <a:bodyPr/>
        <a:lstStyle/>
        <a:p>
          <a:endParaRPr lang="ru-RU"/>
        </a:p>
      </dgm:t>
    </dgm:pt>
    <dgm:pt modelId="{5E0E084F-92AB-4CA7-AAEA-C0E9171DC239}" type="sibTrans" cxnId="{46F45491-8211-4964-B5B7-B349C71E3CD7}">
      <dgm:prSet/>
      <dgm:spPr/>
      <dgm:t>
        <a:bodyPr/>
        <a:lstStyle/>
        <a:p>
          <a:endParaRPr lang="ru-RU"/>
        </a:p>
      </dgm:t>
    </dgm:pt>
    <dgm:pt modelId="{B581EFE6-5B65-4254-8448-E7BA00B15CA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Информирование общественности о состоянии соблюдения и защиты прав и интересов бизнеса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B8EC09C-374E-428D-90C7-DBFBA81FBFAE}" type="parTrans" cxnId="{3B277A87-07B7-46CF-A8D3-FEECDBE24678}">
      <dgm:prSet/>
      <dgm:spPr/>
      <dgm:t>
        <a:bodyPr/>
        <a:lstStyle/>
        <a:p>
          <a:endParaRPr lang="ru-RU"/>
        </a:p>
      </dgm:t>
    </dgm:pt>
    <dgm:pt modelId="{99ED6296-0F8B-49B5-8128-565A4AB60C79}" type="sibTrans" cxnId="{3B277A87-07B7-46CF-A8D3-FEECDBE24678}">
      <dgm:prSet/>
      <dgm:spPr/>
      <dgm:t>
        <a:bodyPr/>
        <a:lstStyle/>
        <a:p>
          <a:endParaRPr lang="ru-RU"/>
        </a:p>
      </dgm:t>
    </dgm:pt>
    <dgm:pt modelId="{0F2B54FC-918A-490A-BEE0-52760DF0705F}">
      <dgm:prSet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C987D90-BE67-45C8-AEB6-BBC59925FBDC}" type="parTrans" cxnId="{A91F2CBB-8C3F-4E8B-A885-665366AC7916}">
      <dgm:prSet/>
      <dgm:spPr/>
      <dgm:t>
        <a:bodyPr/>
        <a:lstStyle/>
        <a:p>
          <a:endParaRPr lang="ru-RU"/>
        </a:p>
      </dgm:t>
    </dgm:pt>
    <dgm:pt modelId="{F21F400F-4A5D-4A56-A805-E8DC8B6A87D9}" type="sibTrans" cxnId="{A91F2CBB-8C3F-4E8B-A885-665366AC7916}">
      <dgm:prSet/>
      <dgm:spPr/>
      <dgm:t>
        <a:bodyPr/>
        <a:lstStyle/>
        <a:p>
          <a:endParaRPr lang="ru-RU"/>
        </a:p>
      </dgm:t>
    </dgm:pt>
    <dgm:pt modelId="{2EB05E85-9132-4E5F-A898-9983A78C5529}">
      <dgm:prSet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Содействие восстановлению нарушенных прав и законных интересов бизнеса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943E6FF-FDE9-486A-BEFB-BFD6A0A37EB5}" type="parTrans" cxnId="{A3A7D0A2-9CB8-463E-BE7A-1A6D259C67E4}">
      <dgm:prSet/>
      <dgm:spPr/>
      <dgm:t>
        <a:bodyPr/>
        <a:lstStyle/>
        <a:p>
          <a:endParaRPr lang="ru-RU"/>
        </a:p>
      </dgm:t>
    </dgm:pt>
    <dgm:pt modelId="{27A1B202-00CB-489F-83FB-328DBE70D649}" type="sibTrans" cxnId="{A3A7D0A2-9CB8-463E-BE7A-1A6D259C67E4}">
      <dgm:prSet/>
      <dgm:spPr/>
      <dgm:t>
        <a:bodyPr/>
        <a:lstStyle/>
        <a:p>
          <a:endParaRPr lang="ru-RU"/>
        </a:p>
      </dgm:t>
    </dgm:pt>
    <dgm:pt modelId="{96404DA0-B4F8-4F3D-BB23-919CBEBCF27A}">
      <dgm:prSet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9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E1993AB-7BC4-4B5F-A4AD-F39A9100A600}" type="parTrans" cxnId="{FEDF4931-D0FD-4B62-8FD5-29AAB88D618D}">
      <dgm:prSet/>
      <dgm:spPr/>
      <dgm:t>
        <a:bodyPr/>
        <a:lstStyle/>
        <a:p>
          <a:endParaRPr lang="ru-RU"/>
        </a:p>
      </dgm:t>
    </dgm:pt>
    <dgm:pt modelId="{838BF7E5-A8BC-4D71-87DB-60B42737F305}" type="sibTrans" cxnId="{FEDF4931-D0FD-4B62-8FD5-29AAB88D618D}">
      <dgm:prSet/>
      <dgm:spPr/>
      <dgm:t>
        <a:bodyPr/>
        <a:lstStyle/>
        <a:p>
          <a:endParaRPr lang="ru-RU"/>
        </a:p>
      </dgm:t>
    </dgm:pt>
    <dgm:pt modelId="{3A10B08A-DB59-4CD0-9B28-3F9969968714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Осуществление контроля за соблюдением прав предпринимателей государственными органами края, органами местного самоуправления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5CFDA3-1EBE-4222-99F2-777F9DF60C90}" type="parTrans" cxnId="{593DDB3E-F98C-4BDC-AF75-AE02DCD2CC00}">
      <dgm:prSet/>
      <dgm:spPr/>
      <dgm:t>
        <a:bodyPr/>
        <a:lstStyle/>
        <a:p>
          <a:endParaRPr lang="ru-RU"/>
        </a:p>
      </dgm:t>
    </dgm:pt>
    <dgm:pt modelId="{8C80C650-42D3-418A-BAA3-7C600EA56591}" type="sibTrans" cxnId="{593DDB3E-F98C-4BDC-AF75-AE02DCD2CC00}">
      <dgm:prSet/>
      <dgm:spPr/>
      <dgm:t>
        <a:bodyPr/>
        <a:lstStyle/>
        <a:p>
          <a:endParaRPr lang="ru-RU"/>
        </a:p>
      </dgm:t>
    </dgm:pt>
    <dgm:pt modelId="{2A554819-E915-4CDC-9AC6-42A724FD9887}" type="pres">
      <dgm:prSet presAssocID="{C71DD454-CC68-4E77-9678-F1EADA84CA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4E5DF7-5DC9-4FBE-A2E7-E848E9B00939}" type="pres">
      <dgm:prSet presAssocID="{8097146C-6A01-41DC-9C7C-0F06CDA33887}" presName="composite" presStyleCnt="0"/>
      <dgm:spPr/>
      <dgm:t>
        <a:bodyPr/>
        <a:lstStyle/>
        <a:p>
          <a:endParaRPr lang="ru-RU"/>
        </a:p>
      </dgm:t>
    </dgm:pt>
    <dgm:pt modelId="{D077672D-8831-40C5-981C-3EB203FCA93B}" type="pres">
      <dgm:prSet presAssocID="{8097146C-6A01-41DC-9C7C-0F06CDA33887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2E17A-D9E4-4266-AE5E-B913C21A431E}" type="pres">
      <dgm:prSet presAssocID="{8097146C-6A01-41DC-9C7C-0F06CDA33887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16CD4-319B-4260-A2AE-A879475A8896}" type="pres">
      <dgm:prSet presAssocID="{7D000969-F0EA-46C0-9D71-D256EA6BFB92}" presName="sp" presStyleCnt="0"/>
      <dgm:spPr/>
      <dgm:t>
        <a:bodyPr/>
        <a:lstStyle/>
        <a:p>
          <a:endParaRPr lang="ru-RU"/>
        </a:p>
      </dgm:t>
    </dgm:pt>
    <dgm:pt modelId="{DAE80390-F060-480E-B426-D19C2907834D}" type="pres">
      <dgm:prSet presAssocID="{0F2B54FC-918A-490A-BEE0-52760DF0705F}" presName="composite" presStyleCnt="0"/>
      <dgm:spPr/>
      <dgm:t>
        <a:bodyPr/>
        <a:lstStyle/>
        <a:p>
          <a:endParaRPr lang="ru-RU"/>
        </a:p>
      </dgm:t>
    </dgm:pt>
    <dgm:pt modelId="{0AAD32DD-346E-49A3-8B16-1B057A7E4381}" type="pres">
      <dgm:prSet presAssocID="{0F2B54FC-918A-490A-BEE0-52760DF0705F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B3698-06EF-44A2-9C8D-A4087201FDA1}" type="pres">
      <dgm:prSet presAssocID="{0F2B54FC-918A-490A-BEE0-52760DF0705F}" presName="descendantText" presStyleLbl="alignAcc1" presStyleIdx="1" presStyleCnt="9" custLinFactNeighborX="-296" custLinFactNeighborY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17CDC-A744-4165-A2F3-056EB8D1F93A}" type="pres">
      <dgm:prSet presAssocID="{F21F400F-4A5D-4A56-A805-E8DC8B6A87D9}" presName="sp" presStyleCnt="0"/>
      <dgm:spPr/>
      <dgm:t>
        <a:bodyPr/>
        <a:lstStyle/>
        <a:p>
          <a:endParaRPr lang="ru-RU"/>
        </a:p>
      </dgm:t>
    </dgm:pt>
    <dgm:pt modelId="{69D79539-0651-4B27-AA98-F9297618A3BD}" type="pres">
      <dgm:prSet presAssocID="{F2FA1592-3030-4CC5-A0D6-DAC9AA0505C3}" presName="composite" presStyleCnt="0"/>
      <dgm:spPr/>
      <dgm:t>
        <a:bodyPr/>
        <a:lstStyle/>
        <a:p>
          <a:endParaRPr lang="ru-RU"/>
        </a:p>
      </dgm:t>
    </dgm:pt>
    <dgm:pt modelId="{F3C9F9D6-825B-496B-956A-0EA35BF734A1}" type="pres">
      <dgm:prSet presAssocID="{F2FA1592-3030-4CC5-A0D6-DAC9AA0505C3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02381-F80B-42AB-9277-5F32C354E6E1}" type="pres">
      <dgm:prSet presAssocID="{F2FA1592-3030-4CC5-A0D6-DAC9AA0505C3}" presName="descendantText" presStyleLbl="alignAcc1" presStyleIdx="2" presStyleCnt="9" custScaleY="105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C719E-EAC9-419D-8031-6B85672BEBD4}" type="pres">
      <dgm:prSet presAssocID="{4A1C1ED5-8EAC-4CC6-86F5-ECF0E65720E0}" presName="sp" presStyleCnt="0"/>
      <dgm:spPr/>
      <dgm:t>
        <a:bodyPr/>
        <a:lstStyle/>
        <a:p>
          <a:endParaRPr lang="ru-RU"/>
        </a:p>
      </dgm:t>
    </dgm:pt>
    <dgm:pt modelId="{C4F32729-9C37-416C-BEC4-96969CC94B1F}" type="pres">
      <dgm:prSet presAssocID="{192542CE-6E6E-4EFB-98D0-5CB7404B47D3}" presName="composite" presStyleCnt="0"/>
      <dgm:spPr/>
      <dgm:t>
        <a:bodyPr/>
        <a:lstStyle/>
        <a:p>
          <a:endParaRPr lang="ru-RU"/>
        </a:p>
      </dgm:t>
    </dgm:pt>
    <dgm:pt modelId="{6B96F9ED-F3B0-4267-AE93-81B8ADFA1CB9}" type="pres">
      <dgm:prSet presAssocID="{192542CE-6E6E-4EFB-98D0-5CB7404B47D3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F17C1-B381-4207-B160-DAF51FF7E69C}" type="pres">
      <dgm:prSet presAssocID="{192542CE-6E6E-4EFB-98D0-5CB7404B47D3}" presName="descendantText" presStyleLbl="alignAcc1" presStyleIdx="3" presStyleCnt="9" custScaleY="104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96ADF-12C0-4F46-B5D0-6596B23CC1A4}" type="pres">
      <dgm:prSet presAssocID="{ED7B0EFA-95CA-4324-8C1A-CC0142CE03AE}" presName="sp" presStyleCnt="0"/>
      <dgm:spPr/>
      <dgm:t>
        <a:bodyPr/>
        <a:lstStyle/>
        <a:p>
          <a:endParaRPr lang="ru-RU"/>
        </a:p>
      </dgm:t>
    </dgm:pt>
    <dgm:pt modelId="{B4AFAF56-2D54-4BAD-AEDF-B4201C2C455E}" type="pres">
      <dgm:prSet presAssocID="{56E0F492-7758-467A-933B-6C8F3A760767}" presName="composite" presStyleCnt="0"/>
      <dgm:spPr/>
      <dgm:t>
        <a:bodyPr/>
        <a:lstStyle/>
        <a:p>
          <a:endParaRPr lang="ru-RU"/>
        </a:p>
      </dgm:t>
    </dgm:pt>
    <dgm:pt modelId="{A3368A02-F769-447D-9551-EB58C6191321}" type="pres">
      <dgm:prSet presAssocID="{56E0F492-7758-467A-933B-6C8F3A760767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C2C1E-BDF7-4AC9-95D7-E62D5FDD558B}" type="pres">
      <dgm:prSet presAssocID="{56E0F492-7758-467A-933B-6C8F3A760767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5B8A5-C358-4539-A2D4-5F16A0EB0441}" type="pres">
      <dgm:prSet presAssocID="{3D3F97B3-1C58-4ABA-84B0-9E81EC8A0C05}" presName="sp" presStyleCnt="0"/>
      <dgm:spPr/>
      <dgm:t>
        <a:bodyPr/>
        <a:lstStyle/>
        <a:p>
          <a:endParaRPr lang="ru-RU"/>
        </a:p>
      </dgm:t>
    </dgm:pt>
    <dgm:pt modelId="{60CDEC11-EE4F-4ED9-92F6-F5AAF3F7E092}" type="pres">
      <dgm:prSet presAssocID="{EFA8DDA9-F531-48E6-96FC-9C66A86B9991}" presName="composite" presStyleCnt="0"/>
      <dgm:spPr/>
      <dgm:t>
        <a:bodyPr/>
        <a:lstStyle/>
        <a:p>
          <a:endParaRPr lang="ru-RU"/>
        </a:p>
      </dgm:t>
    </dgm:pt>
    <dgm:pt modelId="{B8DC26C4-BBF4-4392-8580-A808CDA1655B}" type="pres">
      <dgm:prSet presAssocID="{EFA8DDA9-F531-48E6-96FC-9C66A86B9991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F9271-80E5-4EBC-A7CB-FF5FD277798C}" type="pres">
      <dgm:prSet presAssocID="{EFA8DDA9-F531-48E6-96FC-9C66A86B9991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17BBC-5640-441A-A3C4-336250A3036C}" type="pres">
      <dgm:prSet presAssocID="{BED723F5-02C4-4F7D-AB3F-B5D9DFFE7CAD}" presName="sp" presStyleCnt="0"/>
      <dgm:spPr/>
      <dgm:t>
        <a:bodyPr/>
        <a:lstStyle/>
        <a:p>
          <a:endParaRPr lang="ru-RU"/>
        </a:p>
      </dgm:t>
    </dgm:pt>
    <dgm:pt modelId="{AF7DB208-955E-4001-A2B2-312F7D8B18E1}" type="pres">
      <dgm:prSet presAssocID="{EA606422-0342-429D-ADCF-2A685B4D62B7}" presName="composite" presStyleCnt="0"/>
      <dgm:spPr/>
      <dgm:t>
        <a:bodyPr/>
        <a:lstStyle/>
        <a:p>
          <a:endParaRPr lang="ru-RU"/>
        </a:p>
      </dgm:t>
    </dgm:pt>
    <dgm:pt modelId="{7DE2532D-9DB5-4809-BD5E-5B3E43D42F4B}" type="pres">
      <dgm:prSet presAssocID="{EA606422-0342-429D-ADCF-2A685B4D62B7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4315B-681A-4F94-B861-046577CF9EF4}" type="pres">
      <dgm:prSet presAssocID="{EA606422-0342-429D-ADCF-2A685B4D62B7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99A4E-DEF9-4A26-AB32-657C3746A89D}" type="pres">
      <dgm:prSet presAssocID="{A836533A-BEDB-4C54-995A-A472B66F5B80}" presName="sp" presStyleCnt="0"/>
      <dgm:spPr/>
      <dgm:t>
        <a:bodyPr/>
        <a:lstStyle/>
        <a:p>
          <a:endParaRPr lang="ru-RU"/>
        </a:p>
      </dgm:t>
    </dgm:pt>
    <dgm:pt modelId="{66991B35-7A7C-419A-B79B-77B4A0BA33DB}" type="pres">
      <dgm:prSet presAssocID="{D7DD3A6F-EA88-4249-AB2D-03AC8D3E9CCE}" presName="composite" presStyleCnt="0"/>
      <dgm:spPr/>
      <dgm:t>
        <a:bodyPr/>
        <a:lstStyle/>
        <a:p>
          <a:endParaRPr lang="ru-RU"/>
        </a:p>
      </dgm:t>
    </dgm:pt>
    <dgm:pt modelId="{ECD24438-D2A4-4E26-B90C-BF9412E2F291}" type="pres">
      <dgm:prSet presAssocID="{D7DD3A6F-EA88-4249-AB2D-03AC8D3E9CCE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63AF5-5029-4E0E-B711-00BB516CAD12}" type="pres">
      <dgm:prSet presAssocID="{D7DD3A6F-EA88-4249-AB2D-03AC8D3E9CCE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D0CD3-B59C-4F58-B0E6-1C3D73F9A79D}" type="pres">
      <dgm:prSet presAssocID="{5E0E084F-92AB-4CA7-AAEA-C0E9171DC239}" presName="sp" presStyleCnt="0"/>
      <dgm:spPr/>
      <dgm:t>
        <a:bodyPr/>
        <a:lstStyle/>
        <a:p>
          <a:endParaRPr lang="ru-RU"/>
        </a:p>
      </dgm:t>
    </dgm:pt>
    <dgm:pt modelId="{7BC78B6B-B249-44F4-8746-919BAC0F2AFB}" type="pres">
      <dgm:prSet presAssocID="{96404DA0-B4F8-4F3D-BB23-919CBEBCF27A}" presName="composite" presStyleCnt="0"/>
      <dgm:spPr/>
      <dgm:t>
        <a:bodyPr/>
        <a:lstStyle/>
        <a:p>
          <a:endParaRPr lang="ru-RU"/>
        </a:p>
      </dgm:t>
    </dgm:pt>
    <dgm:pt modelId="{FDECD7E0-17AE-4ECC-9A5D-15B673DF7663}" type="pres">
      <dgm:prSet presAssocID="{96404DA0-B4F8-4F3D-BB23-919CBEBCF27A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ACD12-0A3E-4F16-BEF0-63E93CD6D096}" type="pres">
      <dgm:prSet presAssocID="{96404DA0-B4F8-4F3D-BB23-919CBEBCF27A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9AF8C1-29F7-4806-B564-E761F8E2A63F}" type="presOf" srcId="{96404DA0-B4F8-4F3D-BB23-919CBEBCF27A}" destId="{FDECD7E0-17AE-4ECC-9A5D-15B673DF7663}" srcOrd="0" destOrd="0" presId="urn:microsoft.com/office/officeart/2005/8/layout/chevron2"/>
    <dgm:cxn modelId="{181728F9-8EF4-46F5-9333-07B32A141042}" type="presOf" srcId="{B581EFE6-5B65-4254-8448-E7BA00B15CAA}" destId="{7CDACD12-0A3E-4F16-BEF0-63E93CD6D096}" srcOrd="0" destOrd="0" presId="urn:microsoft.com/office/officeart/2005/8/layout/chevron2"/>
    <dgm:cxn modelId="{E306A573-E774-441C-8F0C-EF4FB601AEA8}" type="presOf" srcId="{EFA8DDA9-F531-48E6-96FC-9C66A86B9991}" destId="{B8DC26C4-BBF4-4392-8580-A808CDA1655B}" srcOrd="0" destOrd="0" presId="urn:microsoft.com/office/officeart/2005/8/layout/chevron2"/>
    <dgm:cxn modelId="{8903B80A-2305-4E40-B0F4-56C23B3BDBC3}" type="presOf" srcId="{243536E3-1F3B-44CB-A42A-65D22EE4440C}" destId="{1794315B-681A-4F94-B861-046577CF9EF4}" srcOrd="0" destOrd="0" presId="urn:microsoft.com/office/officeart/2005/8/layout/chevron2"/>
    <dgm:cxn modelId="{586B99C9-BDB4-42BA-B011-5BD42D35FEAD}" type="presOf" srcId="{0023AF0D-DE74-4FFA-9670-32031771E117}" destId="{2DDF17C1-B381-4207-B160-DAF51FF7E69C}" srcOrd="0" destOrd="0" presId="urn:microsoft.com/office/officeart/2005/8/layout/chevron2"/>
    <dgm:cxn modelId="{D6A77571-5F01-4235-989D-BE67F2F37F04}" type="presOf" srcId="{EA76E880-778A-48DE-AC85-D43241B233DC}" destId="{E3B2E17A-D9E4-4266-AE5E-B913C21A431E}" srcOrd="0" destOrd="0" presId="urn:microsoft.com/office/officeart/2005/8/layout/chevron2"/>
    <dgm:cxn modelId="{0FD8E2F8-DB19-442A-8006-B42F52FB4DF6}" srcId="{C71DD454-CC68-4E77-9678-F1EADA84CA54}" destId="{F2FA1592-3030-4CC5-A0D6-DAC9AA0505C3}" srcOrd="2" destOrd="0" parTransId="{D28C7914-6499-496C-B5BB-1A9E6FCFADDD}" sibTransId="{4A1C1ED5-8EAC-4CC6-86F5-ECF0E65720E0}"/>
    <dgm:cxn modelId="{CAA73650-7648-4B91-A4F5-6AEABAC3FC1B}" srcId="{192542CE-6E6E-4EFB-98D0-5CB7404B47D3}" destId="{0023AF0D-DE74-4FFA-9670-32031771E117}" srcOrd="0" destOrd="0" parTransId="{502049F1-89E6-4406-B863-733225C65F78}" sibTransId="{E48CA32E-5E3E-4BF4-AD15-3EDC04F76C96}"/>
    <dgm:cxn modelId="{A5130076-3A77-40F7-A8EF-91C0BDDAA704}" type="presOf" srcId="{EA606422-0342-429D-ADCF-2A685B4D62B7}" destId="{7DE2532D-9DB5-4809-BD5E-5B3E43D42F4B}" srcOrd="0" destOrd="0" presId="urn:microsoft.com/office/officeart/2005/8/layout/chevron2"/>
    <dgm:cxn modelId="{0FAE67DF-A7A1-4EC2-9479-2A096A0AFF32}" type="presOf" srcId="{3A10B08A-DB59-4CD0-9B28-3F9969968714}" destId="{EDE63AF5-5029-4E0E-B711-00BB516CAD12}" srcOrd="0" destOrd="0" presId="urn:microsoft.com/office/officeart/2005/8/layout/chevron2"/>
    <dgm:cxn modelId="{551405AC-605B-4873-AFB5-0267C6115EE9}" srcId="{EFA8DDA9-F531-48E6-96FC-9C66A86B9991}" destId="{5F71EDF9-9E3A-4BE0-B823-2B9D6B5125FC}" srcOrd="0" destOrd="0" parTransId="{C2163DD4-DCCD-456E-90C4-2EC7D1303501}" sibTransId="{ABBBA770-3330-4621-B5B7-9D0968F03219}"/>
    <dgm:cxn modelId="{6527E2E2-C520-4D95-A993-4F6CFAF11656}" srcId="{C71DD454-CC68-4E77-9678-F1EADA84CA54}" destId="{EA606422-0342-429D-ADCF-2A685B4D62B7}" srcOrd="6" destOrd="0" parTransId="{163045E6-977D-4686-8DBC-85AB8AAACE19}" sibTransId="{A836533A-BEDB-4C54-995A-A472B66F5B80}"/>
    <dgm:cxn modelId="{B630F780-F5F2-4CFC-8E39-3F9CE759194A}" type="presOf" srcId="{0F2B54FC-918A-490A-BEE0-52760DF0705F}" destId="{0AAD32DD-346E-49A3-8B16-1B057A7E4381}" srcOrd="0" destOrd="0" presId="urn:microsoft.com/office/officeart/2005/8/layout/chevron2"/>
    <dgm:cxn modelId="{A3A7D0A2-9CB8-463E-BE7A-1A6D259C67E4}" srcId="{0F2B54FC-918A-490A-BEE0-52760DF0705F}" destId="{2EB05E85-9132-4E5F-A898-9983A78C5529}" srcOrd="0" destOrd="0" parTransId="{8943E6FF-FDE9-486A-BEFB-BFD6A0A37EB5}" sibTransId="{27A1B202-00CB-489F-83FB-328DBE70D649}"/>
    <dgm:cxn modelId="{1F81F912-C6A9-44FE-A0E5-37C3A0322C7A}" srcId="{8097146C-6A01-41DC-9C7C-0F06CDA33887}" destId="{EA76E880-778A-48DE-AC85-D43241B233DC}" srcOrd="0" destOrd="0" parTransId="{805A23FF-734A-42A3-890C-FC7192102D76}" sibTransId="{4886F19B-4260-47A0-A6FE-B031D05C560C}"/>
    <dgm:cxn modelId="{17F039CA-9E73-43F5-9D4F-E4060A0E2F1D}" srcId="{C71DD454-CC68-4E77-9678-F1EADA84CA54}" destId="{8097146C-6A01-41DC-9C7C-0F06CDA33887}" srcOrd="0" destOrd="0" parTransId="{4C300FB8-FD54-4176-B994-D9977D049A7B}" sibTransId="{7D000969-F0EA-46C0-9D71-D256EA6BFB92}"/>
    <dgm:cxn modelId="{3B277A87-07B7-46CF-A8D3-FEECDBE24678}" srcId="{96404DA0-B4F8-4F3D-BB23-919CBEBCF27A}" destId="{B581EFE6-5B65-4254-8448-E7BA00B15CAA}" srcOrd="0" destOrd="0" parTransId="{5B8EC09C-374E-428D-90C7-DBFBA81FBFAE}" sibTransId="{99ED6296-0F8B-49B5-8128-565A4AB60C79}"/>
    <dgm:cxn modelId="{5F74FFCA-B4D0-4835-B364-A763FF6DF6C3}" type="presOf" srcId="{430E09AC-D8CA-4160-AA6D-06372D22A8E0}" destId="{BF602381-F80B-42AB-9277-5F32C354E6E1}" srcOrd="0" destOrd="0" presId="urn:microsoft.com/office/officeart/2005/8/layout/chevron2"/>
    <dgm:cxn modelId="{706C3721-2BD5-4D47-9A65-094A7ABEF3A3}" srcId="{56E0F492-7758-467A-933B-6C8F3A760767}" destId="{DE061914-8936-4731-8D62-EF53A93E6CEA}" srcOrd="0" destOrd="0" parTransId="{808BB03C-F08F-4AC9-B18E-A99D49AB356D}" sibTransId="{6A4ABB9F-BBDC-461A-90AE-AEC380221737}"/>
    <dgm:cxn modelId="{66DFC76E-2BB3-4037-BDC0-606E28F9BBB1}" type="presOf" srcId="{5F71EDF9-9E3A-4BE0-B823-2B9D6B5125FC}" destId="{C1EF9271-80E5-4EBC-A7CB-FF5FD277798C}" srcOrd="0" destOrd="0" presId="urn:microsoft.com/office/officeart/2005/8/layout/chevron2"/>
    <dgm:cxn modelId="{419F4383-78F2-43D4-B287-79D37E5F2B99}" type="presOf" srcId="{DE061914-8936-4731-8D62-EF53A93E6CEA}" destId="{50BC2C1E-BDF7-4AC9-95D7-E62D5FDD558B}" srcOrd="0" destOrd="0" presId="urn:microsoft.com/office/officeart/2005/8/layout/chevron2"/>
    <dgm:cxn modelId="{98F8DC7B-B205-4190-9F4C-B57BC8F44B6B}" type="presOf" srcId="{F2FA1592-3030-4CC5-A0D6-DAC9AA0505C3}" destId="{F3C9F9D6-825B-496B-956A-0EA35BF734A1}" srcOrd="0" destOrd="0" presId="urn:microsoft.com/office/officeart/2005/8/layout/chevron2"/>
    <dgm:cxn modelId="{1DC10130-DA7B-4259-99E2-93AEB78B60FF}" type="presOf" srcId="{192542CE-6E6E-4EFB-98D0-5CB7404B47D3}" destId="{6B96F9ED-F3B0-4267-AE93-81B8ADFA1CB9}" srcOrd="0" destOrd="0" presId="urn:microsoft.com/office/officeart/2005/8/layout/chevron2"/>
    <dgm:cxn modelId="{A91F2CBB-8C3F-4E8B-A885-665366AC7916}" srcId="{C71DD454-CC68-4E77-9678-F1EADA84CA54}" destId="{0F2B54FC-918A-490A-BEE0-52760DF0705F}" srcOrd="1" destOrd="0" parTransId="{9C987D90-BE67-45C8-AEB6-BBC59925FBDC}" sibTransId="{F21F400F-4A5D-4A56-A805-E8DC8B6A87D9}"/>
    <dgm:cxn modelId="{B56C116D-BF3C-47DC-B26D-DF070CBCAF83}" type="presOf" srcId="{C71DD454-CC68-4E77-9678-F1EADA84CA54}" destId="{2A554819-E915-4CDC-9AC6-42A724FD9887}" srcOrd="0" destOrd="0" presId="urn:microsoft.com/office/officeart/2005/8/layout/chevron2"/>
    <dgm:cxn modelId="{D0810605-42D3-4AEE-A3AD-76AC4FABB769}" srcId="{EA606422-0342-429D-ADCF-2A685B4D62B7}" destId="{243536E3-1F3B-44CB-A42A-65D22EE4440C}" srcOrd="0" destOrd="0" parTransId="{784AB0DA-2927-4E3F-AFA0-F811F807CF81}" sibTransId="{CA8F842C-B4E0-4806-A96C-A0BFAE4B7D53}"/>
    <dgm:cxn modelId="{46F45491-8211-4964-B5B7-B349C71E3CD7}" srcId="{C71DD454-CC68-4E77-9678-F1EADA84CA54}" destId="{D7DD3A6F-EA88-4249-AB2D-03AC8D3E9CCE}" srcOrd="7" destOrd="0" parTransId="{47510397-E3D4-49E5-8CFE-9EB076271CD5}" sibTransId="{5E0E084F-92AB-4CA7-AAEA-C0E9171DC239}"/>
    <dgm:cxn modelId="{BE3065B2-DC01-4F31-9374-C4F7ED5A17A4}" type="presOf" srcId="{D7DD3A6F-EA88-4249-AB2D-03AC8D3E9CCE}" destId="{ECD24438-D2A4-4E26-B90C-BF9412E2F291}" srcOrd="0" destOrd="0" presId="urn:microsoft.com/office/officeart/2005/8/layout/chevron2"/>
    <dgm:cxn modelId="{593DDB3E-F98C-4BDC-AF75-AE02DCD2CC00}" srcId="{D7DD3A6F-EA88-4249-AB2D-03AC8D3E9CCE}" destId="{3A10B08A-DB59-4CD0-9B28-3F9969968714}" srcOrd="0" destOrd="0" parTransId="{095CFDA3-1EBE-4222-99F2-777F9DF60C90}" sibTransId="{8C80C650-42D3-418A-BAA3-7C600EA56591}"/>
    <dgm:cxn modelId="{A117AABF-BD77-4CF2-8B36-3CBE72CF54B1}" type="presOf" srcId="{8097146C-6A01-41DC-9C7C-0F06CDA33887}" destId="{D077672D-8831-40C5-981C-3EB203FCA93B}" srcOrd="0" destOrd="0" presId="urn:microsoft.com/office/officeart/2005/8/layout/chevron2"/>
    <dgm:cxn modelId="{91D27A23-0CA5-4E28-BDDA-FE4852349B37}" type="presOf" srcId="{56E0F492-7758-467A-933B-6C8F3A760767}" destId="{A3368A02-F769-447D-9551-EB58C6191321}" srcOrd="0" destOrd="0" presId="urn:microsoft.com/office/officeart/2005/8/layout/chevron2"/>
    <dgm:cxn modelId="{DEFFE7D8-558C-4FF7-BB18-98F7EA8739FE}" srcId="{C71DD454-CC68-4E77-9678-F1EADA84CA54}" destId="{56E0F492-7758-467A-933B-6C8F3A760767}" srcOrd="4" destOrd="0" parTransId="{C0E081ED-5114-45EC-9887-765A6E0189B9}" sibTransId="{3D3F97B3-1C58-4ABA-84B0-9E81EC8A0C05}"/>
    <dgm:cxn modelId="{FEDF4931-D0FD-4B62-8FD5-29AAB88D618D}" srcId="{C71DD454-CC68-4E77-9678-F1EADA84CA54}" destId="{96404DA0-B4F8-4F3D-BB23-919CBEBCF27A}" srcOrd="8" destOrd="0" parTransId="{2E1993AB-7BC4-4B5F-A4AD-F39A9100A600}" sibTransId="{838BF7E5-A8BC-4D71-87DB-60B42737F305}"/>
    <dgm:cxn modelId="{C9371523-2391-4EC5-A6F0-DF78F93CCEEC}" srcId="{F2FA1592-3030-4CC5-A0D6-DAC9AA0505C3}" destId="{430E09AC-D8CA-4160-AA6D-06372D22A8E0}" srcOrd="0" destOrd="0" parTransId="{9BA46F65-C0BE-4065-8CC1-5D0138509967}" sibTransId="{9BF9CA4E-0793-40DD-8CE2-3B76FAD26FAC}"/>
    <dgm:cxn modelId="{4627D899-641D-4636-850B-CE921B7305BE}" type="presOf" srcId="{2EB05E85-9132-4E5F-A898-9983A78C5529}" destId="{4ECB3698-06EF-44A2-9C8D-A4087201FDA1}" srcOrd="0" destOrd="0" presId="urn:microsoft.com/office/officeart/2005/8/layout/chevron2"/>
    <dgm:cxn modelId="{CE213745-28D6-4C06-8341-87D0D882196D}" srcId="{C71DD454-CC68-4E77-9678-F1EADA84CA54}" destId="{EFA8DDA9-F531-48E6-96FC-9C66A86B9991}" srcOrd="5" destOrd="0" parTransId="{749BBF69-B2B1-4A1C-AC0B-B60D69ED2548}" sibTransId="{BED723F5-02C4-4F7D-AB3F-B5D9DFFE7CAD}"/>
    <dgm:cxn modelId="{BF874626-69E3-4328-A233-B1534D14E77D}" srcId="{C71DD454-CC68-4E77-9678-F1EADA84CA54}" destId="{192542CE-6E6E-4EFB-98D0-5CB7404B47D3}" srcOrd="3" destOrd="0" parTransId="{F49B8054-E94B-424A-8A0E-AB9D3288FB15}" sibTransId="{ED7B0EFA-95CA-4324-8C1A-CC0142CE03AE}"/>
    <dgm:cxn modelId="{F62BB2D6-2FFF-49A9-B820-67D620114CF6}" type="presParOf" srcId="{2A554819-E915-4CDC-9AC6-42A724FD9887}" destId="{344E5DF7-5DC9-4FBE-A2E7-E848E9B00939}" srcOrd="0" destOrd="0" presId="urn:microsoft.com/office/officeart/2005/8/layout/chevron2"/>
    <dgm:cxn modelId="{9B688F7C-2106-4859-B071-D6A7830204FB}" type="presParOf" srcId="{344E5DF7-5DC9-4FBE-A2E7-E848E9B00939}" destId="{D077672D-8831-40C5-981C-3EB203FCA93B}" srcOrd="0" destOrd="0" presId="urn:microsoft.com/office/officeart/2005/8/layout/chevron2"/>
    <dgm:cxn modelId="{66D7C33E-7BB9-490E-962B-8E17DBFFDBC7}" type="presParOf" srcId="{344E5DF7-5DC9-4FBE-A2E7-E848E9B00939}" destId="{E3B2E17A-D9E4-4266-AE5E-B913C21A431E}" srcOrd="1" destOrd="0" presId="urn:microsoft.com/office/officeart/2005/8/layout/chevron2"/>
    <dgm:cxn modelId="{FAE2D26F-6637-4539-99FD-948236CCA6DE}" type="presParOf" srcId="{2A554819-E915-4CDC-9AC6-42A724FD9887}" destId="{8C616CD4-319B-4260-A2AE-A879475A8896}" srcOrd="1" destOrd="0" presId="urn:microsoft.com/office/officeart/2005/8/layout/chevron2"/>
    <dgm:cxn modelId="{B9ED422D-3F6B-4905-82E9-CD16C166C68E}" type="presParOf" srcId="{2A554819-E915-4CDC-9AC6-42A724FD9887}" destId="{DAE80390-F060-480E-B426-D19C2907834D}" srcOrd="2" destOrd="0" presId="urn:microsoft.com/office/officeart/2005/8/layout/chevron2"/>
    <dgm:cxn modelId="{9FDDF1C6-0039-41C5-867D-6851B78506D9}" type="presParOf" srcId="{DAE80390-F060-480E-B426-D19C2907834D}" destId="{0AAD32DD-346E-49A3-8B16-1B057A7E4381}" srcOrd="0" destOrd="0" presId="urn:microsoft.com/office/officeart/2005/8/layout/chevron2"/>
    <dgm:cxn modelId="{05FD5269-BCB6-42C7-8DDC-9EC0911E0D36}" type="presParOf" srcId="{DAE80390-F060-480E-B426-D19C2907834D}" destId="{4ECB3698-06EF-44A2-9C8D-A4087201FDA1}" srcOrd="1" destOrd="0" presId="urn:microsoft.com/office/officeart/2005/8/layout/chevron2"/>
    <dgm:cxn modelId="{E33D9922-D7C9-4756-984B-3120CD849039}" type="presParOf" srcId="{2A554819-E915-4CDC-9AC6-42A724FD9887}" destId="{C8417CDC-A744-4165-A2F3-056EB8D1F93A}" srcOrd="3" destOrd="0" presId="urn:microsoft.com/office/officeart/2005/8/layout/chevron2"/>
    <dgm:cxn modelId="{919D3B0C-1368-464D-BCD0-CDDA313B69EA}" type="presParOf" srcId="{2A554819-E915-4CDC-9AC6-42A724FD9887}" destId="{69D79539-0651-4B27-AA98-F9297618A3BD}" srcOrd="4" destOrd="0" presId="urn:microsoft.com/office/officeart/2005/8/layout/chevron2"/>
    <dgm:cxn modelId="{B8646AB7-12CB-4BCB-A45F-3F737C3BFD94}" type="presParOf" srcId="{69D79539-0651-4B27-AA98-F9297618A3BD}" destId="{F3C9F9D6-825B-496B-956A-0EA35BF734A1}" srcOrd="0" destOrd="0" presId="urn:microsoft.com/office/officeart/2005/8/layout/chevron2"/>
    <dgm:cxn modelId="{1BF583A2-C176-44CB-9FA9-7926B3B24107}" type="presParOf" srcId="{69D79539-0651-4B27-AA98-F9297618A3BD}" destId="{BF602381-F80B-42AB-9277-5F32C354E6E1}" srcOrd="1" destOrd="0" presId="urn:microsoft.com/office/officeart/2005/8/layout/chevron2"/>
    <dgm:cxn modelId="{96D4A526-07A2-4083-87A9-43DCB9E6E80F}" type="presParOf" srcId="{2A554819-E915-4CDC-9AC6-42A724FD9887}" destId="{E73C719E-EAC9-419D-8031-6B85672BEBD4}" srcOrd="5" destOrd="0" presId="urn:microsoft.com/office/officeart/2005/8/layout/chevron2"/>
    <dgm:cxn modelId="{BDDE7B41-206E-4252-B43C-7A9370ED965A}" type="presParOf" srcId="{2A554819-E915-4CDC-9AC6-42A724FD9887}" destId="{C4F32729-9C37-416C-BEC4-96969CC94B1F}" srcOrd="6" destOrd="0" presId="urn:microsoft.com/office/officeart/2005/8/layout/chevron2"/>
    <dgm:cxn modelId="{B42F8BC8-5C2F-404F-9BF0-1093E2793B34}" type="presParOf" srcId="{C4F32729-9C37-416C-BEC4-96969CC94B1F}" destId="{6B96F9ED-F3B0-4267-AE93-81B8ADFA1CB9}" srcOrd="0" destOrd="0" presId="urn:microsoft.com/office/officeart/2005/8/layout/chevron2"/>
    <dgm:cxn modelId="{D8A40C03-F8AE-4852-A53C-90BC17A5680B}" type="presParOf" srcId="{C4F32729-9C37-416C-BEC4-96969CC94B1F}" destId="{2DDF17C1-B381-4207-B160-DAF51FF7E69C}" srcOrd="1" destOrd="0" presId="urn:microsoft.com/office/officeart/2005/8/layout/chevron2"/>
    <dgm:cxn modelId="{048A689B-A756-4458-AC3A-8C52401FAE19}" type="presParOf" srcId="{2A554819-E915-4CDC-9AC6-42A724FD9887}" destId="{A8D96ADF-12C0-4F46-B5D0-6596B23CC1A4}" srcOrd="7" destOrd="0" presId="urn:microsoft.com/office/officeart/2005/8/layout/chevron2"/>
    <dgm:cxn modelId="{DD425349-4304-4B1A-90CF-6A2196340020}" type="presParOf" srcId="{2A554819-E915-4CDC-9AC6-42A724FD9887}" destId="{B4AFAF56-2D54-4BAD-AEDF-B4201C2C455E}" srcOrd="8" destOrd="0" presId="urn:microsoft.com/office/officeart/2005/8/layout/chevron2"/>
    <dgm:cxn modelId="{5497A1BB-B375-48D6-AD60-3200E503C443}" type="presParOf" srcId="{B4AFAF56-2D54-4BAD-AEDF-B4201C2C455E}" destId="{A3368A02-F769-447D-9551-EB58C6191321}" srcOrd="0" destOrd="0" presId="urn:microsoft.com/office/officeart/2005/8/layout/chevron2"/>
    <dgm:cxn modelId="{4C51FF50-827A-4752-B992-B322CB957F28}" type="presParOf" srcId="{B4AFAF56-2D54-4BAD-AEDF-B4201C2C455E}" destId="{50BC2C1E-BDF7-4AC9-95D7-E62D5FDD558B}" srcOrd="1" destOrd="0" presId="urn:microsoft.com/office/officeart/2005/8/layout/chevron2"/>
    <dgm:cxn modelId="{F7F15D56-4346-459F-A6A1-4EB9923AB2F1}" type="presParOf" srcId="{2A554819-E915-4CDC-9AC6-42A724FD9887}" destId="{57A5B8A5-C358-4539-A2D4-5F16A0EB0441}" srcOrd="9" destOrd="0" presId="urn:microsoft.com/office/officeart/2005/8/layout/chevron2"/>
    <dgm:cxn modelId="{FB60F0F2-6E1E-4BC5-A446-113D032EC8A7}" type="presParOf" srcId="{2A554819-E915-4CDC-9AC6-42A724FD9887}" destId="{60CDEC11-EE4F-4ED9-92F6-F5AAF3F7E092}" srcOrd="10" destOrd="0" presId="urn:microsoft.com/office/officeart/2005/8/layout/chevron2"/>
    <dgm:cxn modelId="{6C11F3E0-B6F0-472A-9746-1CC81E1F1D77}" type="presParOf" srcId="{60CDEC11-EE4F-4ED9-92F6-F5AAF3F7E092}" destId="{B8DC26C4-BBF4-4392-8580-A808CDA1655B}" srcOrd="0" destOrd="0" presId="urn:microsoft.com/office/officeart/2005/8/layout/chevron2"/>
    <dgm:cxn modelId="{9D042CEE-69EB-48DA-AF60-06FDA166D1AB}" type="presParOf" srcId="{60CDEC11-EE4F-4ED9-92F6-F5AAF3F7E092}" destId="{C1EF9271-80E5-4EBC-A7CB-FF5FD277798C}" srcOrd="1" destOrd="0" presId="urn:microsoft.com/office/officeart/2005/8/layout/chevron2"/>
    <dgm:cxn modelId="{96EEA3D6-78B0-451B-9804-03261266162E}" type="presParOf" srcId="{2A554819-E915-4CDC-9AC6-42A724FD9887}" destId="{E3517BBC-5640-441A-A3C4-336250A3036C}" srcOrd="11" destOrd="0" presId="urn:microsoft.com/office/officeart/2005/8/layout/chevron2"/>
    <dgm:cxn modelId="{B316D681-122B-4C70-82D6-1C54E34E541B}" type="presParOf" srcId="{2A554819-E915-4CDC-9AC6-42A724FD9887}" destId="{AF7DB208-955E-4001-A2B2-312F7D8B18E1}" srcOrd="12" destOrd="0" presId="urn:microsoft.com/office/officeart/2005/8/layout/chevron2"/>
    <dgm:cxn modelId="{C2491890-C575-499F-80EC-2543638445C3}" type="presParOf" srcId="{AF7DB208-955E-4001-A2B2-312F7D8B18E1}" destId="{7DE2532D-9DB5-4809-BD5E-5B3E43D42F4B}" srcOrd="0" destOrd="0" presId="urn:microsoft.com/office/officeart/2005/8/layout/chevron2"/>
    <dgm:cxn modelId="{E4017ECE-1A4A-44A8-8CE1-F2CAA7157DE3}" type="presParOf" srcId="{AF7DB208-955E-4001-A2B2-312F7D8B18E1}" destId="{1794315B-681A-4F94-B861-046577CF9EF4}" srcOrd="1" destOrd="0" presId="urn:microsoft.com/office/officeart/2005/8/layout/chevron2"/>
    <dgm:cxn modelId="{A5193DD8-7872-420D-9717-1CD16CE4379E}" type="presParOf" srcId="{2A554819-E915-4CDC-9AC6-42A724FD9887}" destId="{8C699A4E-DEF9-4A26-AB32-657C3746A89D}" srcOrd="13" destOrd="0" presId="urn:microsoft.com/office/officeart/2005/8/layout/chevron2"/>
    <dgm:cxn modelId="{838A197C-D1D1-45D4-B9CA-067CA192D4AE}" type="presParOf" srcId="{2A554819-E915-4CDC-9AC6-42A724FD9887}" destId="{66991B35-7A7C-419A-B79B-77B4A0BA33DB}" srcOrd="14" destOrd="0" presId="urn:microsoft.com/office/officeart/2005/8/layout/chevron2"/>
    <dgm:cxn modelId="{A163AB54-078D-490C-B70B-7778D5B86E0C}" type="presParOf" srcId="{66991B35-7A7C-419A-B79B-77B4A0BA33DB}" destId="{ECD24438-D2A4-4E26-B90C-BF9412E2F291}" srcOrd="0" destOrd="0" presId="urn:microsoft.com/office/officeart/2005/8/layout/chevron2"/>
    <dgm:cxn modelId="{1D5EAC40-A180-4B37-8302-D00DFE8C6369}" type="presParOf" srcId="{66991B35-7A7C-419A-B79B-77B4A0BA33DB}" destId="{EDE63AF5-5029-4E0E-B711-00BB516CAD12}" srcOrd="1" destOrd="0" presId="urn:microsoft.com/office/officeart/2005/8/layout/chevron2"/>
    <dgm:cxn modelId="{DBCA4CE3-7951-4173-8CC0-5E41AC703C35}" type="presParOf" srcId="{2A554819-E915-4CDC-9AC6-42A724FD9887}" destId="{047D0CD3-B59C-4F58-B0E6-1C3D73F9A79D}" srcOrd="15" destOrd="0" presId="urn:microsoft.com/office/officeart/2005/8/layout/chevron2"/>
    <dgm:cxn modelId="{870FE487-7D8E-41E8-9FA3-93B40CFE681D}" type="presParOf" srcId="{2A554819-E915-4CDC-9AC6-42A724FD9887}" destId="{7BC78B6B-B249-44F4-8746-919BAC0F2AFB}" srcOrd="16" destOrd="0" presId="urn:microsoft.com/office/officeart/2005/8/layout/chevron2"/>
    <dgm:cxn modelId="{344CB4D7-7D9E-4BD0-ACAB-517286BC5348}" type="presParOf" srcId="{7BC78B6B-B249-44F4-8746-919BAC0F2AFB}" destId="{FDECD7E0-17AE-4ECC-9A5D-15B673DF7663}" srcOrd="0" destOrd="0" presId="urn:microsoft.com/office/officeart/2005/8/layout/chevron2"/>
    <dgm:cxn modelId="{674483AD-C0BD-481E-8F2F-E4356423BC98}" type="presParOf" srcId="{7BC78B6B-B249-44F4-8746-919BAC0F2AFB}" destId="{7CDACD12-0A3E-4F16-BEF0-63E93CD6D09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4C30A0-F0D9-420C-933F-2C548091DDA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E6F9E9-CE86-456F-A68E-22A568107F5A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Мониторинг </a:t>
          </a:r>
          <a:r>
            <a:rPr lang="ru-RU" sz="18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информации о состоянии деловой среды 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F5C675-4408-4179-8F68-2189AEAFB4CF}" type="parTrans" cxnId="{F84FC8D0-7A55-4277-8C03-C8CD58DD0ECA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8C3986-42BF-42D1-BA01-5E66A6763A8E}" type="sibTrans" cxnId="{F84FC8D0-7A55-4277-8C03-C8CD58DD0ECA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C20606-9A25-490F-A575-9B1D159ACBBC}">
      <dgm:prSet phldrT="[Текст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60FB6C-34E5-465E-B3A4-673D98BCF22D}" type="parTrans" cxnId="{5F75D298-1139-4828-8ECC-ADF49EF7303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07B612-B8CD-4333-BD82-E81C85D0BF7F}" type="sibTrans" cxnId="{5F75D298-1139-4828-8ECC-ADF49EF7303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47A178-5BDB-4B05-897D-DF9F6953FDE2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административной нагрузки.</a:t>
          </a:r>
          <a:r>
            <a:rPr lang="ru-RU" sz="18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Пресечение нарушений при проведении контрольных мероприятий в отношении хозяйствующих субъектов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C709A-82DB-406E-98F7-3063C7457228}" type="parTrans" cxnId="{1F87117D-B066-4C67-9EFC-6250584C5688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26B0E3-105A-489F-93D1-99CDFAF65A04}" type="sibTrans" cxnId="{1F87117D-B066-4C67-9EFC-6250584C5688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9A76E7-6150-46FD-8BF1-4451E4B4EB27}">
      <dgm:prSet phldrT="[Текст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563F2D-09B4-495E-B3F8-ED5D8165BD0E}" type="parTrans" cxnId="{7122FA20-CA0C-4D4D-9A08-B61802ABCA6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86EB03-1A6D-46D3-B951-6CCF4B5F714D}" type="sibTrans" cxnId="{7122FA20-CA0C-4D4D-9A08-B61802ABCA6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FA28F4-02AB-4C90-B571-612FEDE5DC2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Выявление и устранение административных барьеров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E9A66D-15E4-4E97-A3D9-D5BB9EEAF504}" type="parTrans" cxnId="{65D10826-9B21-4975-BF34-F0EBBEC33BBB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5A9672-9557-471E-88D5-5695E32FF6A2}" type="sibTrans" cxnId="{65D10826-9B21-4975-BF34-F0EBBEC33BBB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60CB2A-0A33-42F2-A473-8B05303662C6}">
      <dgm:prSet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AD9069-CDA0-48FA-A78C-AE9654A59BBD}" type="parTrans" cxnId="{5751AC86-2ECF-4DB6-8A78-28B00000D987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E0AEB7-FCBE-4507-8B01-7C67700D433C}" type="sibTrans" cxnId="{5751AC86-2ECF-4DB6-8A78-28B00000D987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197AE9-A94D-4483-A66D-8A605906D0B1}">
      <dgm:prSet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1559E4-5C7F-4005-BE47-5953A3C2D1F4}" type="parTrans" cxnId="{817B06AE-A78C-411E-A7E3-07B1D2B5F9E8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A22D0E-2787-4B23-ABEE-132DE41DAFF2}" type="sibTrans" cxnId="{817B06AE-A78C-411E-A7E3-07B1D2B5F9E8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581C95-924F-4127-AD63-0D588976E83A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Взаимодействие с органами государственной власти, органами местного самоуправления, правоохранительными органами, общественными организациями предпринимателей 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963AFC-2348-4A7A-86DF-9E80D7545E27}" type="parTrans" cxnId="{70E0A665-20B1-4139-8C09-5EE0D329720B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29F380-52D5-42D8-A451-64508C7910DC}" type="sibTrans" cxnId="{70E0A665-20B1-4139-8C09-5EE0D329720B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8CD558-E15F-4CDE-BA14-FBEB22461A4E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Информирование</a:t>
          </a:r>
          <a:r>
            <a:rPr lang="ru-RU" sz="18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общественности о состоянии соблюдения и защиты прав субъектов предпринимательской деятельности, правовое просвещение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E7FC90-02DA-4E8A-9291-B836FAE0BA03}" type="parTrans" cxnId="{983B1512-0F8D-4D85-A92F-B28492B1FBA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D47D6D-D460-4148-9A92-0EA6C3A408E0}" type="sibTrans" cxnId="{983B1512-0F8D-4D85-A92F-B28492B1FBA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79CE0B-6FAC-486F-AC7B-C80B36C90229}">
      <dgm:prSet phldrT="[Текст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0F285E-F906-4815-A531-B77FD9FAF7AB}" type="sibTrans" cxnId="{ABD70EF6-83A8-4EF6-9D3B-F671C2E8DD3D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51E531-EE53-4886-AB24-FAAB4612F61E}" type="parTrans" cxnId="{ABD70EF6-83A8-4EF6-9D3B-F671C2E8DD3D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39B5CB-138E-41C4-9851-FDA58E280007}" type="pres">
      <dgm:prSet presAssocID="{F74C30A0-F0D9-420C-933F-2C548091DD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67297-532E-42E7-927D-A057EC51F81D}" type="pres">
      <dgm:prSet presAssocID="{C879CE0B-6FAC-486F-AC7B-C80B36C90229}" presName="composite" presStyleCnt="0"/>
      <dgm:spPr/>
    </dgm:pt>
    <dgm:pt modelId="{302E8F76-CBB0-4CF5-99AD-EE8BF3951D88}" type="pres">
      <dgm:prSet presAssocID="{C879CE0B-6FAC-486F-AC7B-C80B36C9022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55538-A5B0-4F34-90B1-BB56B78D5077}" type="pres">
      <dgm:prSet presAssocID="{C879CE0B-6FAC-486F-AC7B-C80B36C90229}" presName="descendantText" presStyleLbl="alignAcc1" presStyleIdx="0" presStyleCnt="5" custLinFactNeighborX="675" custLinFactNeighborY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E4E7A-9136-4CF4-B58E-9EB5AA17DF11}" type="pres">
      <dgm:prSet presAssocID="{E70F285E-F906-4815-A531-B77FD9FAF7AB}" presName="sp" presStyleCnt="0"/>
      <dgm:spPr/>
    </dgm:pt>
    <dgm:pt modelId="{DA3DD35B-1405-44D4-B95E-75CE0EF87B0F}" type="pres">
      <dgm:prSet presAssocID="{BBC20606-9A25-490F-A575-9B1D159ACBBC}" presName="composite" presStyleCnt="0"/>
      <dgm:spPr/>
    </dgm:pt>
    <dgm:pt modelId="{DB30EC0F-CBB5-4EF8-91C4-8029D3BB8CC3}" type="pres">
      <dgm:prSet presAssocID="{BBC20606-9A25-490F-A575-9B1D159ACBB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BFAA7-EC69-4B14-8F6D-2EAF6643B5B7}" type="pres">
      <dgm:prSet presAssocID="{BBC20606-9A25-490F-A575-9B1D159ACBB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BCFC2-D6BB-4FC8-91D2-E0E3DC0691E4}" type="pres">
      <dgm:prSet presAssocID="{1A07B612-B8CD-4333-BD82-E81C85D0BF7F}" presName="sp" presStyleCnt="0"/>
      <dgm:spPr/>
    </dgm:pt>
    <dgm:pt modelId="{B93C8BEE-7EC9-4645-8936-5C3709614235}" type="pres">
      <dgm:prSet presAssocID="{9C9A76E7-6150-46FD-8BF1-4451E4B4EB27}" presName="composite" presStyleCnt="0"/>
      <dgm:spPr/>
    </dgm:pt>
    <dgm:pt modelId="{66B27C57-74AE-419A-895D-5F6A31CDD562}" type="pres">
      <dgm:prSet presAssocID="{9C9A76E7-6150-46FD-8BF1-4451E4B4EB2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2C16E-0FEF-4203-BC94-E347890D6AA7}" type="pres">
      <dgm:prSet presAssocID="{9C9A76E7-6150-46FD-8BF1-4451E4B4EB2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528B6-5FE6-4F74-ACF4-DFF8D6A6FBCD}" type="pres">
      <dgm:prSet presAssocID="{0186EB03-1A6D-46D3-B951-6CCF4B5F714D}" presName="sp" presStyleCnt="0"/>
      <dgm:spPr/>
    </dgm:pt>
    <dgm:pt modelId="{F64DC599-AEE1-4450-9C28-7BA28ECDCAB0}" type="pres">
      <dgm:prSet presAssocID="{E360CB2A-0A33-42F2-A473-8B05303662C6}" presName="composite" presStyleCnt="0"/>
      <dgm:spPr/>
    </dgm:pt>
    <dgm:pt modelId="{8E2860A1-6888-4E76-8699-058142D10836}" type="pres">
      <dgm:prSet presAssocID="{E360CB2A-0A33-42F2-A473-8B05303662C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BC488-EA3B-4169-BCF7-891A335BA878}" type="pres">
      <dgm:prSet presAssocID="{E360CB2A-0A33-42F2-A473-8B05303662C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FF631-29F8-454A-B3E0-3607AB886AFD}" type="pres">
      <dgm:prSet presAssocID="{27E0AEB7-FCBE-4507-8B01-7C67700D433C}" presName="sp" presStyleCnt="0"/>
      <dgm:spPr/>
    </dgm:pt>
    <dgm:pt modelId="{AD3FCFE6-D706-4A69-82EB-D98D112DE20B}" type="pres">
      <dgm:prSet presAssocID="{EE197AE9-A94D-4483-A66D-8A605906D0B1}" presName="composite" presStyleCnt="0"/>
      <dgm:spPr/>
    </dgm:pt>
    <dgm:pt modelId="{4448C90C-3FDD-40A0-A3FB-A7618506C510}" type="pres">
      <dgm:prSet presAssocID="{EE197AE9-A94D-4483-A66D-8A605906D0B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866BF-7CBB-4850-B0A5-0BAAF37C9B17}" type="pres">
      <dgm:prSet presAssocID="{EE197AE9-A94D-4483-A66D-8A605906D0B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3AB6B-137D-476F-8175-B033465938A2}" type="presOf" srcId="{BBC20606-9A25-490F-A575-9B1D159ACBBC}" destId="{DB30EC0F-CBB5-4EF8-91C4-8029D3BB8CC3}" srcOrd="0" destOrd="0" presId="urn:microsoft.com/office/officeart/2005/8/layout/chevron2"/>
    <dgm:cxn modelId="{A9835FCB-85F8-44BA-A7A3-6C233C99C98B}" type="presOf" srcId="{438CD558-E15F-4CDE-BA14-FBEB22461A4E}" destId="{2D7866BF-7CBB-4850-B0A5-0BAAF37C9B17}" srcOrd="0" destOrd="0" presId="urn:microsoft.com/office/officeart/2005/8/layout/chevron2"/>
    <dgm:cxn modelId="{5FD0436C-4516-4ED1-9395-54CD7DFEDE68}" type="presOf" srcId="{FA47A178-5BDB-4B05-897D-DF9F6953FDE2}" destId="{B36BFAA7-EC69-4B14-8F6D-2EAF6643B5B7}" srcOrd="0" destOrd="0" presId="urn:microsoft.com/office/officeart/2005/8/layout/chevron2"/>
    <dgm:cxn modelId="{F68EDF01-3F76-4E3B-A879-F6F18BDCC633}" type="presOf" srcId="{92581C95-924F-4127-AD63-0D588976E83A}" destId="{ABABC488-EA3B-4169-BCF7-891A335BA878}" srcOrd="0" destOrd="0" presId="urn:microsoft.com/office/officeart/2005/8/layout/chevron2"/>
    <dgm:cxn modelId="{65D10826-9B21-4975-BF34-F0EBBEC33BBB}" srcId="{9C9A76E7-6150-46FD-8BF1-4451E4B4EB27}" destId="{7BFA28F4-02AB-4C90-B571-612FEDE5DC27}" srcOrd="0" destOrd="0" parTransId="{7DE9A66D-15E4-4E97-A3D9-D5BB9EEAF504}" sibTransId="{2C5A9672-9557-471E-88D5-5695E32FF6A2}"/>
    <dgm:cxn modelId="{E9F25A35-D904-4691-9C27-1CB459C94A9D}" type="presOf" srcId="{EE197AE9-A94D-4483-A66D-8A605906D0B1}" destId="{4448C90C-3FDD-40A0-A3FB-A7618506C510}" srcOrd="0" destOrd="0" presId="urn:microsoft.com/office/officeart/2005/8/layout/chevron2"/>
    <dgm:cxn modelId="{817B06AE-A78C-411E-A7E3-07B1D2B5F9E8}" srcId="{F74C30A0-F0D9-420C-933F-2C548091DDA8}" destId="{EE197AE9-A94D-4483-A66D-8A605906D0B1}" srcOrd="4" destOrd="0" parTransId="{061559E4-5C7F-4005-BE47-5953A3C2D1F4}" sibTransId="{ABA22D0E-2787-4B23-ABEE-132DE41DAFF2}"/>
    <dgm:cxn modelId="{7122FA20-CA0C-4D4D-9A08-B61802ABCA62}" srcId="{F74C30A0-F0D9-420C-933F-2C548091DDA8}" destId="{9C9A76E7-6150-46FD-8BF1-4451E4B4EB27}" srcOrd="2" destOrd="0" parTransId="{97563F2D-09B4-495E-B3F8-ED5D8165BD0E}" sibTransId="{0186EB03-1A6D-46D3-B951-6CCF4B5F714D}"/>
    <dgm:cxn modelId="{ABD70EF6-83A8-4EF6-9D3B-F671C2E8DD3D}" srcId="{F74C30A0-F0D9-420C-933F-2C548091DDA8}" destId="{C879CE0B-6FAC-486F-AC7B-C80B36C90229}" srcOrd="0" destOrd="0" parTransId="{8D51E531-EE53-4886-AB24-FAAB4612F61E}" sibTransId="{E70F285E-F906-4815-A531-B77FD9FAF7AB}"/>
    <dgm:cxn modelId="{3C6D4D53-278A-47E4-9ECB-5F6A620E74D6}" type="presOf" srcId="{C879CE0B-6FAC-486F-AC7B-C80B36C90229}" destId="{302E8F76-CBB0-4CF5-99AD-EE8BF3951D88}" srcOrd="0" destOrd="0" presId="urn:microsoft.com/office/officeart/2005/8/layout/chevron2"/>
    <dgm:cxn modelId="{618B7123-B302-4CF6-9983-5B12E3EDFBE8}" type="presOf" srcId="{7BFA28F4-02AB-4C90-B571-612FEDE5DC27}" destId="{98D2C16E-0FEF-4203-BC94-E347890D6AA7}" srcOrd="0" destOrd="0" presId="urn:microsoft.com/office/officeart/2005/8/layout/chevron2"/>
    <dgm:cxn modelId="{5751AC86-2ECF-4DB6-8A78-28B00000D987}" srcId="{F74C30A0-F0D9-420C-933F-2C548091DDA8}" destId="{E360CB2A-0A33-42F2-A473-8B05303662C6}" srcOrd="3" destOrd="0" parTransId="{B6AD9069-CDA0-48FA-A78C-AE9654A59BBD}" sibTransId="{27E0AEB7-FCBE-4507-8B01-7C67700D433C}"/>
    <dgm:cxn modelId="{11648F00-4A2D-43F2-A3F2-842AC4AB4F8A}" type="presOf" srcId="{3AE6F9E9-CE86-456F-A68E-22A568107F5A}" destId="{A2B55538-A5B0-4F34-90B1-BB56B78D5077}" srcOrd="0" destOrd="0" presId="urn:microsoft.com/office/officeart/2005/8/layout/chevron2"/>
    <dgm:cxn modelId="{70E0A665-20B1-4139-8C09-5EE0D329720B}" srcId="{E360CB2A-0A33-42F2-A473-8B05303662C6}" destId="{92581C95-924F-4127-AD63-0D588976E83A}" srcOrd="0" destOrd="0" parTransId="{49963AFC-2348-4A7A-86DF-9E80D7545E27}" sibTransId="{F529F380-52D5-42D8-A451-64508C7910DC}"/>
    <dgm:cxn modelId="{983B1512-0F8D-4D85-A92F-B28492B1FBA3}" srcId="{EE197AE9-A94D-4483-A66D-8A605906D0B1}" destId="{438CD558-E15F-4CDE-BA14-FBEB22461A4E}" srcOrd="0" destOrd="0" parTransId="{A4E7FC90-02DA-4E8A-9291-B836FAE0BA03}" sibTransId="{ACD47D6D-D460-4148-9A92-0EA6C3A408E0}"/>
    <dgm:cxn modelId="{009E0F1D-9F57-46EE-B760-B88819629EFC}" type="presOf" srcId="{F74C30A0-F0D9-420C-933F-2C548091DDA8}" destId="{7D39B5CB-138E-41C4-9851-FDA58E280007}" srcOrd="0" destOrd="0" presId="urn:microsoft.com/office/officeart/2005/8/layout/chevron2"/>
    <dgm:cxn modelId="{F84FC8D0-7A55-4277-8C03-C8CD58DD0ECA}" srcId="{C879CE0B-6FAC-486F-AC7B-C80B36C90229}" destId="{3AE6F9E9-CE86-456F-A68E-22A568107F5A}" srcOrd="0" destOrd="0" parTransId="{C9F5C675-4408-4179-8F68-2189AEAFB4CF}" sibTransId="{468C3986-42BF-42D1-BA01-5E66A6763A8E}"/>
    <dgm:cxn modelId="{9C1C55E1-6A6F-48A4-A849-D081A58254BA}" type="presOf" srcId="{9C9A76E7-6150-46FD-8BF1-4451E4B4EB27}" destId="{66B27C57-74AE-419A-895D-5F6A31CDD562}" srcOrd="0" destOrd="0" presId="urn:microsoft.com/office/officeart/2005/8/layout/chevron2"/>
    <dgm:cxn modelId="{6C80C865-C46C-4C6B-9EAB-618B57A555DD}" type="presOf" srcId="{E360CB2A-0A33-42F2-A473-8B05303662C6}" destId="{8E2860A1-6888-4E76-8699-058142D10836}" srcOrd="0" destOrd="0" presId="urn:microsoft.com/office/officeart/2005/8/layout/chevron2"/>
    <dgm:cxn modelId="{1F87117D-B066-4C67-9EFC-6250584C5688}" srcId="{BBC20606-9A25-490F-A575-9B1D159ACBBC}" destId="{FA47A178-5BDB-4B05-897D-DF9F6953FDE2}" srcOrd="0" destOrd="0" parTransId="{62DC709A-82DB-406E-98F7-3063C7457228}" sibTransId="{8126B0E3-105A-489F-93D1-99CDFAF65A04}"/>
    <dgm:cxn modelId="{5F75D298-1139-4828-8ECC-ADF49EF73032}" srcId="{F74C30A0-F0D9-420C-933F-2C548091DDA8}" destId="{BBC20606-9A25-490F-A575-9B1D159ACBBC}" srcOrd="1" destOrd="0" parTransId="{D060FB6C-34E5-465E-B3A4-673D98BCF22D}" sibTransId="{1A07B612-B8CD-4333-BD82-E81C85D0BF7F}"/>
    <dgm:cxn modelId="{31495455-3CFC-4627-A556-99D3E9EA2D31}" type="presParOf" srcId="{7D39B5CB-138E-41C4-9851-FDA58E280007}" destId="{64167297-532E-42E7-927D-A057EC51F81D}" srcOrd="0" destOrd="0" presId="urn:microsoft.com/office/officeart/2005/8/layout/chevron2"/>
    <dgm:cxn modelId="{D7D62560-5417-4F3F-8E77-6F97301C4AB1}" type="presParOf" srcId="{64167297-532E-42E7-927D-A057EC51F81D}" destId="{302E8F76-CBB0-4CF5-99AD-EE8BF3951D88}" srcOrd="0" destOrd="0" presId="urn:microsoft.com/office/officeart/2005/8/layout/chevron2"/>
    <dgm:cxn modelId="{9642A772-78E8-4F90-9BBA-EC247D296B8F}" type="presParOf" srcId="{64167297-532E-42E7-927D-A057EC51F81D}" destId="{A2B55538-A5B0-4F34-90B1-BB56B78D5077}" srcOrd="1" destOrd="0" presId="urn:microsoft.com/office/officeart/2005/8/layout/chevron2"/>
    <dgm:cxn modelId="{016879A3-7956-4085-935A-994C91601698}" type="presParOf" srcId="{7D39B5CB-138E-41C4-9851-FDA58E280007}" destId="{691E4E7A-9136-4CF4-B58E-9EB5AA17DF11}" srcOrd="1" destOrd="0" presId="urn:microsoft.com/office/officeart/2005/8/layout/chevron2"/>
    <dgm:cxn modelId="{D130E5B4-55D0-487D-961A-2E5A6199133F}" type="presParOf" srcId="{7D39B5CB-138E-41C4-9851-FDA58E280007}" destId="{DA3DD35B-1405-44D4-B95E-75CE0EF87B0F}" srcOrd="2" destOrd="0" presId="urn:microsoft.com/office/officeart/2005/8/layout/chevron2"/>
    <dgm:cxn modelId="{CB88164A-6208-4EA1-88DF-F27751C7AAD9}" type="presParOf" srcId="{DA3DD35B-1405-44D4-B95E-75CE0EF87B0F}" destId="{DB30EC0F-CBB5-4EF8-91C4-8029D3BB8CC3}" srcOrd="0" destOrd="0" presId="urn:microsoft.com/office/officeart/2005/8/layout/chevron2"/>
    <dgm:cxn modelId="{1ADE1883-4991-471C-9D60-D29570AB6812}" type="presParOf" srcId="{DA3DD35B-1405-44D4-B95E-75CE0EF87B0F}" destId="{B36BFAA7-EC69-4B14-8F6D-2EAF6643B5B7}" srcOrd="1" destOrd="0" presId="urn:microsoft.com/office/officeart/2005/8/layout/chevron2"/>
    <dgm:cxn modelId="{6EC3D6F1-84A9-4760-82E6-336DE37394B3}" type="presParOf" srcId="{7D39B5CB-138E-41C4-9851-FDA58E280007}" destId="{DA6BCFC2-D6BB-4FC8-91D2-E0E3DC0691E4}" srcOrd="3" destOrd="0" presId="urn:microsoft.com/office/officeart/2005/8/layout/chevron2"/>
    <dgm:cxn modelId="{2D8D465E-5B15-4AB8-8680-0E390FE9179F}" type="presParOf" srcId="{7D39B5CB-138E-41C4-9851-FDA58E280007}" destId="{B93C8BEE-7EC9-4645-8936-5C3709614235}" srcOrd="4" destOrd="0" presId="urn:microsoft.com/office/officeart/2005/8/layout/chevron2"/>
    <dgm:cxn modelId="{CD590EC9-28A3-4144-B6A7-B3EDEC1FED63}" type="presParOf" srcId="{B93C8BEE-7EC9-4645-8936-5C3709614235}" destId="{66B27C57-74AE-419A-895D-5F6A31CDD562}" srcOrd="0" destOrd="0" presId="urn:microsoft.com/office/officeart/2005/8/layout/chevron2"/>
    <dgm:cxn modelId="{6184D153-686F-4014-AC15-7A704C428137}" type="presParOf" srcId="{B93C8BEE-7EC9-4645-8936-5C3709614235}" destId="{98D2C16E-0FEF-4203-BC94-E347890D6AA7}" srcOrd="1" destOrd="0" presId="urn:microsoft.com/office/officeart/2005/8/layout/chevron2"/>
    <dgm:cxn modelId="{B2C9EE93-3B83-4CCA-AEA9-68D02869792B}" type="presParOf" srcId="{7D39B5CB-138E-41C4-9851-FDA58E280007}" destId="{F13528B6-5FE6-4F74-ACF4-DFF8D6A6FBCD}" srcOrd="5" destOrd="0" presId="urn:microsoft.com/office/officeart/2005/8/layout/chevron2"/>
    <dgm:cxn modelId="{BEE56CD7-7D77-436B-8FFE-688D91DBC116}" type="presParOf" srcId="{7D39B5CB-138E-41C4-9851-FDA58E280007}" destId="{F64DC599-AEE1-4450-9C28-7BA28ECDCAB0}" srcOrd="6" destOrd="0" presId="urn:microsoft.com/office/officeart/2005/8/layout/chevron2"/>
    <dgm:cxn modelId="{9981DCD8-9140-449A-BFA6-6D6B243CB736}" type="presParOf" srcId="{F64DC599-AEE1-4450-9C28-7BA28ECDCAB0}" destId="{8E2860A1-6888-4E76-8699-058142D10836}" srcOrd="0" destOrd="0" presId="urn:microsoft.com/office/officeart/2005/8/layout/chevron2"/>
    <dgm:cxn modelId="{0DD36816-9272-4CCC-842A-B4BDC3922F2F}" type="presParOf" srcId="{F64DC599-AEE1-4450-9C28-7BA28ECDCAB0}" destId="{ABABC488-EA3B-4169-BCF7-891A335BA878}" srcOrd="1" destOrd="0" presId="urn:microsoft.com/office/officeart/2005/8/layout/chevron2"/>
    <dgm:cxn modelId="{08774CFF-27D5-4F60-86CE-61E17C942AAA}" type="presParOf" srcId="{7D39B5CB-138E-41C4-9851-FDA58E280007}" destId="{29CFF631-29F8-454A-B3E0-3607AB886AFD}" srcOrd="7" destOrd="0" presId="urn:microsoft.com/office/officeart/2005/8/layout/chevron2"/>
    <dgm:cxn modelId="{595BE059-D8E8-402E-A90D-1DE5A9451363}" type="presParOf" srcId="{7D39B5CB-138E-41C4-9851-FDA58E280007}" destId="{AD3FCFE6-D706-4A69-82EB-D98D112DE20B}" srcOrd="8" destOrd="0" presId="urn:microsoft.com/office/officeart/2005/8/layout/chevron2"/>
    <dgm:cxn modelId="{658FAD8F-021E-45D6-8582-FC6D27F4232F}" type="presParOf" srcId="{AD3FCFE6-D706-4A69-82EB-D98D112DE20B}" destId="{4448C90C-3FDD-40A0-A3FB-A7618506C510}" srcOrd="0" destOrd="0" presId="urn:microsoft.com/office/officeart/2005/8/layout/chevron2"/>
    <dgm:cxn modelId="{8ECF8B42-1EBF-4DCA-9C9E-F7F9B5123810}" type="presParOf" srcId="{AD3FCFE6-D706-4A69-82EB-D98D112DE20B}" destId="{2D7866BF-7CBB-4850-B0A5-0BAAF37C9B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DAEB22-F1C8-4682-B8CF-CECEFB8508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557E9C-3449-449A-97FE-1B0EAE589DD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Диалог с бизнесом</a:t>
          </a:r>
          <a:endParaRPr lang="ru-RU" sz="2000" dirty="0"/>
        </a:p>
      </dgm:t>
    </dgm:pt>
    <dgm:pt modelId="{7D9BE499-DEAF-40D1-873A-B2FB45BA9DF3}" type="parTrans" cxnId="{3C9D2220-C4DB-4AB5-AD6C-CA37BA04544C}">
      <dgm:prSet/>
      <dgm:spPr/>
      <dgm:t>
        <a:bodyPr/>
        <a:lstStyle/>
        <a:p>
          <a:endParaRPr lang="ru-RU"/>
        </a:p>
      </dgm:t>
    </dgm:pt>
    <dgm:pt modelId="{11B48EB0-59AE-4C53-B91E-DD5286B718AF}" type="sibTrans" cxnId="{3C9D2220-C4DB-4AB5-AD6C-CA37BA04544C}">
      <dgm:prSet/>
      <dgm:spPr/>
      <dgm:t>
        <a:bodyPr/>
        <a:lstStyle/>
        <a:p>
          <a:endParaRPr lang="ru-RU"/>
        </a:p>
      </dgm:t>
    </dgm:pt>
    <dgm:pt modelId="{76C8B7B3-78F2-425F-B27F-007C4CF70012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 бизнеса</a:t>
          </a:r>
          <a:endParaRPr lang="ru-RU" sz="2000" dirty="0"/>
        </a:p>
      </dgm:t>
    </dgm:pt>
    <dgm:pt modelId="{A41BF925-811D-432F-A169-BF3658B5AD94}" type="parTrans" cxnId="{7A4B7739-FFF1-4FE5-B3F9-684BD0206ADD}">
      <dgm:prSet/>
      <dgm:spPr/>
      <dgm:t>
        <a:bodyPr/>
        <a:lstStyle/>
        <a:p>
          <a:endParaRPr lang="ru-RU"/>
        </a:p>
      </dgm:t>
    </dgm:pt>
    <dgm:pt modelId="{FDE937FA-2834-4FBD-BE79-125B13EE9F4A}" type="sibTrans" cxnId="{7A4B7739-FFF1-4FE5-B3F9-684BD0206ADD}">
      <dgm:prSet/>
      <dgm:spPr/>
      <dgm:t>
        <a:bodyPr/>
        <a:lstStyle/>
        <a:p>
          <a:endParaRPr lang="ru-RU"/>
        </a:p>
      </dgm:t>
    </dgm:pt>
    <dgm:pt modelId="{3D90EC2D-1420-4B82-B0EC-0D65F86CDDC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                     с органами власти                          и КНО</a:t>
          </a:r>
          <a:endParaRPr lang="ru-RU" sz="2000" dirty="0"/>
        </a:p>
      </dgm:t>
    </dgm:pt>
    <dgm:pt modelId="{5052AC38-968A-4073-B51F-8D5C703E1997}" type="parTrans" cxnId="{7CB916A7-9F85-4304-B75E-22393574B7F5}">
      <dgm:prSet/>
      <dgm:spPr/>
      <dgm:t>
        <a:bodyPr/>
        <a:lstStyle/>
        <a:p>
          <a:endParaRPr lang="ru-RU"/>
        </a:p>
      </dgm:t>
    </dgm:pt>
    <dgm:pt modelId="{2A3E1C99-8904-413E-A331-0DFFCC8B8E8E}" type="sibTrans" cxnId="{7CB916A7-9F85-4304-B75E-22393574B7F5}">
      <dgm:prSet/>
      <dgm:spPr/>
      <dgm:t>
        <a:bodyPr/>
        <a:lstStyle/>
        <a:p>
          <a:endParaRPr lang="ru-RU"/>
        </a:p>
      </dgm:t>
    </dgm:pt>
    <dgm:pt modelId="{851F0A27-9110-4BE1-B63E-413E4DE4BBA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 и </a:t>
          </a:r>
          <a:r>
            <a:rPr lang="ru-RU" sz="20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информации</a:t>
          </a:r>
          <a:endParaRPr lang="ru-RU" sz="2000" dirty="0"/>
        </a:p>
      </dgm:t>
    </dgm:pt>
    <dgm:pt modelId="{2D460C8A-4687-44CA-92FA-5617E718DA65}" type="parTrans" cxnId="{DE9118A5-1CBB-431C-B118-3C535353CF07}">
      <dgm:prSet/>
      <dgm:spPr/>
      <dgm:t>
        <a:bodyPr/>
        <a:lstStyle/>
        <a:p>
          <a:endParaRPr lang="ru-RU"/>
        </a:p>
      </dgm:t>
    </dgm:pt>
    <dgm:pt modelId="{9676EE2C-8292-48E3-9AAF-2EEE797EC956}" type="sibTrans" cxnId="{DE9118A5-1CBB-431C-B118-3C535353CF07}">
      <dgm:prSet/>
      <dgm:spPr/>
      <dgm:t>
        <a:bodyPr/>
        <a:lstStyle/>
        <a:p>
          <a:endParaRPr lang="ru-RU"/>
        </a:p>
      </dgm:t>
    </dgm:pt>
    <dgm:pt modelId="{4DAE65CF-B653-41FC-8C00-5EF04A682D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открытость</a:t>
          </a:r>
          <a:endParaRPr lang="ru-RU" sz="2000" dirty="0"/>
        </a:p>
      </dgm:t>
    </dgm:pt>
    <dgm:pt modelId="{87D5ED76-40E7-41D8-B8AB-2D916B8909DF}" type="parTrans" cxnId="{29A111FD-22EB-4E10-875B-E152E34D0064}">
      <dgm:prSet/>
      <dgm:spPr/>
      <dgm:t>
        <a:bodyPr/>
        <a:lstStyle/>
        <a:p>
          <a:endParaRPr lang="ru-RU"/>
        </a:p>
      </dgm:t>
    </dgm:pt>
    <dgm:pt modelId="{F0DB5E62-E1B4-4F53-B734-FDCA2D8C03C2}" type="sibTrans" cxnId="{29A111FD-22EB-4E10-875B-E152E34D0064}">
      <dgm:prSet/>
      <dgm:spPr/>
      <dgm:t>
        <a:bodyPr/>
        <a:lstStyle/>
        <a:p>
          <a:endParaRPr lang="ru-RU"/>
        </a:p>
      </dgm:t>
    </dgm:pt>
    <dgm:pt modelId="{4CE9ACEA-36EC-48EA-980B-1B6F32AAAF0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общественности</a:t>
          </a:r>
          <a:endParaRPr lang="ru-RU" sz="2000" dirty="0"/>
        </a:p>
      </dgm:t>
    </dgm:pt>
    <dgm:pt modelId="{D0391AAB-DE6F-4255-B399-E68AB40C7434}" type="parTrans" cxnId="{B7C2FA5E-B529-4B87-AAE6-E5306D47EC14}">
      <dgm:prSet/>
      <dgm:spPr/>
      <dgm:t>
        <a:bodyPr/>
        <a:lstStyle/>
        <a:p>
          <a:endParaRPr lang="ru-RU"/>
        </a:p>
      </dgm:t>
    </dgm:pt>
    <dgm:pt modelId="{97252D2C-0C90-421E-82B5-D000C678F925}" type="sibTrans" cxnId="{B7C2FA5E-B529-4B87-AAE6-E5306D47EC14}">
      <dgm:prSet/>
      <dgm:spPr/>
      <dgm:t>
        <a:bodyPr/>
        <a:lstStyle/>
        <a:p>
          <a:endParaRPr lang="ru-RU"/>
        </a:p>
      </dgm:t>
    </dgm:pt>
    <dgm:pt modelId="{5C7E5C11-BBF6-44E2-996C-958F63BEB45B}">
      <dgm:prSet custT="1"/>
      <dgm:spPr/>
      <dgm:t>
        <a:bodyPr/>
        <a:lstStyle/>
        <a:p>
          <a:r>
            <a:rPr lang="ru-RU" sz="2000" b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Крупный бизнес</a:t>
          </a:r>
          <a:endParaRPr lang="ru-RU" sz="2000" b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5458A-8DA0-46A4-BF6C-B5C3C3DA6A3F}" type="parTrans" cxnId="{B050FC13-7084-4E4D-92DF-71A5B65A1F21}">
      <dgm:prSet/>
      <dgm:spPr/>
      <dgm:t>
        <a:bodyPr/>
        <a:lstStyle/>
        <a:p>
          <a:endParaRPr lang="ru-RU"/>
        </a:p>
      </dgm:t>
    </dgm:pt>
    <dgm:pt modelId="{C3936704-21C4-4979-8BDA-5754A3AA5338}" type="sibTrans" cxnId="{B050FC13-7084-4E4D-92DF-71A5B65A1F21}">
      <dgm:prSet/>
      <dgm:spPr/>
      <dgm:t>
        <a:bodyPr/>
        <a:lstStyle/>
        <a:p>
          <a:endParaRPr lang="ru-RU"/>
        </a:p>
      </dgm:t>
    </dgm:pt>
    <dgm:pt modelId="{99818DBD-86F6-4CE1-9A8F-6362E8E31C3D}">
      <dgm:prSet custT="1"/>
      <dgm:spPr/>
      <dgm:t>
        <a:bodyPr/>
        <a:lstStyle/>
        <a:p>
          <a:r>
            <a:rPr lang="ru-RU" sz="2000" b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Малый и средний бизнес</a:t>
          </a:r>
          <a:endParaRPr lang="ru-RU" sz="2000" b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8F1E2-3ECC-423E-9DBB-CE7CB98E014B}" type="parTrans" cxnId="{57CA178A-84BF-4E74-8C43-B1B0550BA6F6}">
      <dgm:prSet/>
      <dgm:spPr/>
      <dgm:t>
        <a:bodyPr/>
        <a:lstStyle/>
        <a:p>
          <a:endParaRPr lang="ru-RU"/>
        </a:p>
      </dgm:t>
    </dgm:pt>
    <dgm:pt modelId="{22B636EC-564C-4846-872A-652CAC3EEBF1}" type="sibTrans" cxnId="{57CA178A-84BF-4E74-8C43-B1B0550BA6F6}">
      <dgm:prSet/>
      <dgm:spPr/>
      <dgm:t>
        <a:bodyPr/>
        <a:lstStyle/>
        <a:p>
          <a:endParaRPr lang="ru-RU"/>
        </a:p>
      </dgm:t>
    </dgm:pt>
    <dgm:pt modelId="{BA770F2A-B414-44AF-985F-17093B4E4C22}">
      <dgm:prSet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организации предпринимателей </a:t>
          </a:r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97BE8-4BB6-4AE4-B6F6-B635D82CD7D1}" type="parTrans" cxnId="{C943DE31-7AB3-4B4B-B9B3-B62CF6C6587C}">
      <dgm:prSet/>
      <dgm:spPr/>
      <dgm:t>
        <a:bodyPr/>
        <a:lstStyle/>
        <a:p>
          <a:endParaRPr lang="ru-RU"/>
        </a:p>
      </dgm:t>
    </dgm:pt>
    <dgm:pt modelId="{8E04DB15-DEC2-42BC-BEEF-05099D320C7B}" type="sibTrans" cxnId="{C943DE31-7AB3-4B4B-B9B3-B62CF6C6587C}">
      <dgm:prSet/>
      <dgm:spPr/>
      <dgm:t>
        <a:bodyPr/>
        <a:lstStyle/>
        <a:p>
          <a:endParaRPr lang="ru-RU"/>
        </a:p>
      </dgm:t>
    </dgm:pt>
    <dgm:pt modelId="{8930495C-B081-4AB7-9AFF-1250E5D59B93}">
      <dgm:prSet custT="1"/>
      <dgm:spPr/>
      <dgm:t>
        <a:bodyPr/>
        <a:lstStyle/>
        <a:p>
          <a:r>
            <a:rPr lang="ru-RU" sz="20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Рабочие группы</a:t>
          </a:r>
        </a:p>
      </dgm:t>
    </dgm:pt>
    <dgm:pt modelId="{934A1536-E78B-4C36-BA1C-04C178F1CAB8}" type="parTrans" cxnId="{D5478C22-1413-40C9-BDE9-D33B8663518C}">
      <dgm:prSet/>
      <dgm:spPr/>
      <dgm:t>
        <a:bodyPr/>
        <a:lstStyle/>
        <a:p>
          <a:endParaRPr lang="ru-RU"/>
        </a:p>
      </dgm:t>
    </dgm:pt>
    <dgm:pt modelId="{2AEC1EE2-7D4D-4060-81F1-F935A3DF6826}" type="sibTrans" cxnId="{D5478C22-1413-40C9-BDE9-D33B8663518C}">
      <dgm:prSet/>
      <dgm:spPr/>
      <dgm:t>
        <a:bodyPr/>
        <a:lstStyle/>
        <a:p>
          <a:endParaRPr lang="ru-RU"/>
        </a:p>
      </dgm:t>
    </dgm:pt>
    <dgm:pt modelId="{260B359D-9466-4068-8605-9B6BE8C213C2}">
      <dgm:prSet custT="1"/>
      <dgm:spPr/>
      <dgm:t>
        <a:bodyPr/>
        <a:lstStyle/>
        <a:p>
          <a:r>
            <a:rPr lang="ru-RU" sz="20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Предложения по защите бизнеса</a:t>
          </a:r>
        </a:p>
      </dgm:t>
    </dgm:pt>
    <dgm:pt modelId="{5DD059BE-B7AF-4CF0-9D6D-3EB07D1B06B6}" type="parTrans" cxnId="{72BFBF62-A256-4F40-AFC6-E095715510AA}">
      <dgm:prSet/>
      <dgm:spPr/>
      <dgm:t>
        <a:bodyPr/>
        <a:lstStyle/>
        <a:p>
          <a:endParaRPr lang="ru-RU"/>
        </a:p>
      </dgm:t>
    </dgm:pt>
    <dgm:pt modelId="{D0CE0E46-9E0C-4C87-8AD9-EEA0199FD457}" type="sibTrans" cxnId="{72BFBF62-A256-4F40-AFC6-E095715510AA}">
      <dgm:prSet/>
      <dgm:spPr/>
      <dgm:t>
        <a:bodyPr/>
        <a:lstStyle/>
        <a:p>
          <a:endParaRPr lang="ru-RU"/>
        </a:p>
      </dgm:t>
    </dgm:pt>
    <dgm:pt modelId="{EE67A357-6529-4F94-AD77-00B2F6A5F73B}">
      <dgm:prSet custT="1"/>
      <dgm:spPr/>
      <dgm:t>
        <a:bodyPr/>
        <a:lstStyle/>
        <a:p>
          <a:r>
            <a:rPr lang="ru-RU" sz="20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Предложения по изменению НПА</a:t>
          </a:r>
        </a:p>
      </dgm:t>
    </dgm:pt>
    <dgm:pt modelId="{B50C4DA9-B4F8-40BE-ABA7-CCFC4CCDD845}" type="parTrans" cxnId="{3A5ECA07-25C7-4D74-B6F5-3A5C4ABE34E0}">
      <dgm:prSet/>
      <dgm:spPr/>
      <dgm:t>
        <a:bodyPr/>
        <a:lstStyle/>
        <a:p>
          <a:endParaRPr lang="ru-RU"/>
        </a:p>
      </dgm:t>
    </dgm:pt>
    <dgm:pt modelId="{2E137B56-BC2A-4C6E-B856-228866F359DC}" type="sibTrans" cxnId="{3A5ECA07-25C7-4D74-B6F5-3A5C4ABE34E0}">
      <dgm:prSet/>
      <dgm:spPr/>
      <dgm:t>
        <a:bodyPr/>
        <a:lstStyle/>
        <a:p>
          <a:endParaRPr lang="ru-RU"/>
        </a:p>
      </dgm:t>
    </dgm:pt>
    <dgm:pt modelId="{AD9205D5-7027-4F2D-8ECF-42041B77A050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Правовое просвещение предпринимателей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B0EC-6C2C-44B1-8901-1EAE5DD7DF30}" type="parTrans" cxnId="{99B0248E-60F6-4368-BA86-3D641BB54935}">
      <dgm:prSet/>
      <dgm:spPr/>
      <dgm:t>
        <a:bodyPr/>
        <a:lstStyle/>
        <a:p>
          <a:endParaRPr lang="ru-RU"/>
        </a:p>
      </dgm:t>
    </dgm:pt>
    <dgm:pt modelId="{76A6CEC2-7841-4D74-ADE2-BC367B61F637}" type="sibTrans" cxnId="{99B0248E-60F6-4368-BA86-3D641BB54935}">
      <dgm:prSet/>
      <dgm:spPr/>
      <dgm:t>
        <a:bodyPr/>
        <a:lstStyle/>
        <a:p>
          <a:endParaRPr lang="ru-RU"/>
        </a:p>
      </dgm:t>
    </dgm:pt>
    <dgm:pt modelId="{0AADB8FA-9962-47E0-A5A8-BC50D7268974}" type="pres">
      <dgm:prSet presAssocID="{C5DAEB22-F1C8-4682-B8CF-CECEFB8508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C250A-70BD-44F3-9014-0098FD545B37}" type="pres">
      <dgm:prSet presAssocID="{38557E9C-3449-449A-97FE-1B0EAE589DD9}" presName="linNode" presStyleCnt="0"/>
      <dgm:spPr/>
    </dgm:pt>
    <dgm:pt modelId="{B66D3CF8-A620-4AA5-BB0E-EB6ECA8A4D72}" type="pres">
      <dgm:prSet presAssocID="{38557E9C-3449-449A-97FE-1B0EAE589DD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0C6A1-9964-4D43-975A-7ACA29D8957A}" type="pres">
      <dgm:prSet presAssocID="{38557E9C-3449-449A-97FE-1B0EAE589DD9}" presName="descendantText" presStyleLbl="alignAccFollowNode1" presStyleIdx="0" presStyleCnt="3" custScaleX="99115" custScaleY="117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83C65-28EC-458D-B950-1AD845C11332}" type="pres">
      <dgm:prSet presAssocID="{11B48EB0-59AE-4C53-B91E-DD5286B718AF}" presName="sp" presStyleCnt="0"/>
      <dgm:spPr/>
    </dgm:pt>
    <dgm:pt modelId="{A3577CD6-54D2-4E68-8726-BAEF3E9D50C6}" type="pres">
      <dgm:prSet presAssocID="{3D90EC2D-1420-4B82-B0EC-0D65F86CDDCD}" presName="linNode" presStyleCnt="0"/>
      <dgm:spPr/>
    </dgm:pt>
    <dgm:pt modelId="{5D8B2DFA-1080-4341-8B14-FD41B97E9E76}" type="pres">
      <dgm:prSet presAssocID="{3D90EC2D-1420-4B82-B0EC-0D65F86CDDC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1249A-D7E5-4536-B5CE-E0AE33CEAC24}" type="pres">
      <dgm:prSet presAssocID="{3D90EC2D-1420-4B82-B0EC-0D65F86CDDC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B3CD0-63A9-42D5-BF1F-BE0DFEC76986}" type="pres">
      <dgm:prSet presAssocID="{2A3E1C99-8904-413E-A331-0DFFCC8B8E8E}" presName="sp" presStyleCnt="0"/>
      <dgm:spPr/>
    </dgm:pt>
    <dgm:pt modelId="{92EB7E6C-924F-4BED-B2CE-B84DA67EAAB3}" type="pres">
      <dgm:prSet presAssocID="{4DAE65CF-B653-41FC-8C00-5EF04A682DE0}" presName="linNode" presStyleCnt="0"/>
      <dgm:spPr/>
    </dgm:pt>
    <dgm:pt modelId="{91C2263E-4688-45F4-B679-9680F6524372}" type="pres">
      <dgm:prSet presAssocID="{4DAE65CF-B653-41FC-8C00-5EF04A682DE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458C4-9CA8-407E-BBBF-E27FA378C0A9}" type="pres">
      <dgm:prSet presAssocID="{4DAE65CF-B653-41FC-8C00-5EF04A682DE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B916A7-9F85-4304-B75E-22393574B7F5}" srcId="{C5DAEB22-F1C8-4682-B8CF-CECEFB8508D2}" destId="{3D90EC2D-1420-4B82-B0EC-0D65F86CDDCD}" srcOrd="1" destOrd="0" parTransId="{5052AC38-968A-4073-B51F-8D5C703E1997}" sibTransId="{2A3E1C99-8904-413E-A331-0DFFCC8B8E8E}"/>
    <dgm:cxn modelId="{7A4B7739-FFF1-4FE5-B3F9-684BD0206ADD}" srcId="{38557E9C-3449-449A-97FE-1B0EAE589DD9}" destId="{76C8B7B3-78F2-425F-B27F-007C4CF70012}" srcOrd="0" destOrd="0" parTransId="{A41BF925-811D-432F-A169-BF3658B5AD94}" sibTransId="{FDE937FA-2834-4FBD-BE79-125B13EE9F4A}"/>
    <dgm:cxn modelId="{42B6CF2D-8355-42C7-8D4A-178C2698D4B4}" type="presOf" srcId="{5C7E5C11-BBF6-44E2-996C-958F63BEB45B}" destId="{1600C6A1-9964-4D43-975A-7ACA29D8957A}" srcOrd="0" destOrd="1" presId="urn:microsoft.com/office/officeart/2005/8/layout/vList5"/>
    <dgm:cxn modelId="{E42A3A91-72F0-4BBA-9A82-FF4885BDE8C6}" type="presOf" srcId="{3D90EC2D-1420-4B82-B0EC-0D65F86CDDCD}" destId="{5D8B2DFA-1080-4341-8B14-FD41B97E9E76}" srcOrd="0" destOrd="0" presId="urn:microsoft.com/office/officeart/2005/8/layout/vList5"/>
    <dgm:cxn modelId="{F40F4A9C-E41F-43F3-81F3-DBED7B24CD95}" type="presOf" srcId="{BA770F2A-B414-44AF-985F-17093B4E4C22}" destId="{1600C6A1-9964-4D43-975A-7ACA29D8957A}" srcOrd="0" destOrd="3" presId="urn:microsoft.com/office/officeart/2005/8/layout/vList5"/>
    <dgm:cxn modelId="{8D490903-B46A-4A3A-9B38-89ED378574D2}" type="presOf" srcId="{4DAE65CF-B653-41FC-8C00-5EF04A682DE0}" destId="{91C2263E-4688-45F4-B679-9680F6524372}" srcOrd="0" destOrd="0" presId="urn:microsoft.com/office/officeart/2005/8/layout/vList5"/>
    <dgm:cxn modelId="{279D1857-3AF1-481F-B525-BD1BEE9FB5C3}" type="presOf" srcId="{76C8B7B3-78F2-425F-B27F-007C4CF70012}" destId="{1600C6A1-9964-4D43-975A-7ACA29D8957A}" srcOrd="0" destOrd="0" presId="urn:microsoft.com/office/officeart/2005/8/layout/vList5"/>
    <dgm:cxn modelId="{B5EC31E2-2301-4AA4-B4D7-E25A9724A01F}" type="presOf" srcId="{EE67A357-6529-4F94-AD77-00B2F6A5F73B}" destId="{0D01249A-D7E5-4536-B5CE-E0AE33CEAC24}" srcOrd="0" destOrd="3" presId="urn:microsoft.com/office/officeart/2005/8/layout/vList5"/>
    <dgm:cxn modelId="{D5478C22-1413-40C9-BDE9-D33B8663518C}" srcId="{3D90EC2D-1420-4B82-B0EC-0D65F86CDDCD}" destId="{8930495C-B081-4AB7-9AFF-1250E5D59B93}" srcOrd="1" destOrd="0" parTransId="{934A1536-E78B-4C36-BA1C-04C178F1CAB8}" sibTransId="{2AEC1EE2-7D4D-4060-81F1-F935A3DF6826}"/>
    <dgm:cxn modelId="{5220AC99-1A41-4102-810A-9A4D08E48B57}" type="presOf" srcId="{38557E9C-3449-449A-97FE-1B0EAE589DD9}" destId="{B66D3CF8-A620-4AA5-BB0E-EB6ECA8A4D72}" srcOrd="0" destOrd="0" presId="urn:microsoft.com/office/officeart/2005/8/layout/vList5"/>
    <dgm:cxn modelId="{EFFFEE87-1650-46F9-AB77-AF5D292C54D3}" type="presOf" srcId="{C5DAEB22-F1C8-4682-B8CF-CECEFB8508D2}" destId="{0AADB8FA-9962-47E0-A5A8-BC50D7268974}" srcOrd="0" destOrd="0" presId="urn:microsoft.com/office/officeart/2005/8/layout/vList5"/>
    <dgm:cxn modelId="{CAD7FE1F-AFCB-4A69-8390-D408CBD6E340}" type="presOf" srcId="{260B359D-9466-4068-8605-9B6BE8C213C2}" destId="{0D01249A-D7E5-4536-B5CE-E0AE33CEAC24}" srcOrd="0" destOrd="2" presId="urn:microsoft.com/office/officeart/2005/8/layout/vList5"/>
    <dgm:cxn modelId="{250DDD90-9E3F-4B74-AA23-2406DAEA5E28}" type="presOf" srcId="{851F0A27-9110-4BE1-B63E-413E4DE4BBA6}" destId="{0D01249A-D7E5-4536-B5CE-E0AE33CEAC24}" srcOrd="0" destOrd="0" presId="urn:microsoft.com/office/officeart/2005/8/layout/vList5"/>
    <dgm:cxn modelId="{B050FC13-7084-4E4D-92DF-71A5B65A1F21}" srcId="{38557E9C-3449-449A-97FE-1B0EAE589DD9}" destId="{5C7E5C11-BBF6-44E2-996C-958F63BEB45B}" srcOrd="1" destOrd="0" parTransId="{B3D5458A-8DA0-46A4-BF6C-B5C3C3DA6A3F}" sibTransId="{C3936704-21C4-4979-8BDA-5754A3AA5338}"/>
    <dgm:cxn modelId="{29A111FD-22EB-4E10-875B-E152E34D0064}" srcId="{C5DAEB22-F1C8-4682-B8CF-CECEFB8508D2}" destId="{4DAE65CF-B653-41FC-8C00-5EF04A682DE0}" srcOrd="2" destOrd="0" parTransId="{87D5ED76-40E7-41D8-B8AB-2D916B8909DF}" sibTransId="{F0DB5E62-E1B4-4F53-B734-FDCA2D8C03C2}"/>
    <dgm:cxn modelId="{44D211E7-A6CD-4A57-8657-69386C943EB7}" type="presOf" srcId="{4CE9ACEA-36EC-48EA-980B-1B6F32AAAF01}" destId="{372458C4-9CA8-407E-BBBF-E27FA378C0A9}" srcOrd="0" destOrd="0" presId="urn:microsoft.com/office/officeart/2005/8/layout/vList5"/>
    <dgm:cxn modelId="{99B0248E-60F6-4368-BA86-3D641BB54935}" srcId="{4DAE65CF-B653-41FC-8C00-5EF04A682DE0}" destId="{AD9205D5-7027-4F2D-8ECF-42041B77A050}" srcOrd="1" destOrd="0" parTransId="{F811B0EC-6C2C-44B1-8901-1EAE5DD7DF30}" sibTransId="{76A6CEC2-7841-4D74-ADE2-BC367B61F637}"/>
    <dgm:cxn modelId="{B7C2FA5E-B529-4B87-AAE6-E5306D47EC14}" srcId="{4DAE65CF-B653-41FC-8C00-5EF04A682DE0}" destId="{4CE9ACEA-36EC-48EA-980B-1B6F32AAAF01}" srcOrd="0" destOrd="0" parTransId="{D0391AAB-DE6F-4255-B399-E68AB40C7434}" sibTransId="{97252D2C-0C90-421E-82B5-D000C678F925}"/>
    <dgm:cxn modelId="{5858D0BF-D5E1-4F65-B0AD-C7F0BB46246A}" type="presOf" srcId="{99818DBD-86F6-4CE1-9A8F-6362E8E31C3D}" destId="{1600C6A1-9964-4D43-975A-7ACA29D8957A}" srcOrd="0" destOrd="2" presId="urn:microsoft.com/office/officeart/2005/8/layout/vList5"/>
    <dgm:cxn modelId="{3C9D2220-C4DB-4AB5-AD6C-CA37BA04544C}" srcId="{C5DAEB22-F1C8-4682-B8CF-CECEFB8508D2}" destId="{38557E9C-3449-449A-97FE-1B0EAE589DD9}" srcOrd="0" destOrd="0" parTransId="{7D9BE499-DEAF-40D1-873A-B2FB45BA9DF3}" sibTransId="{11B48EB0-59AE-4C53-B91E-DD5286B718AF}"/>
    <dgm:cxn modelId="{C943DE31-7AB3-4B4B-B9B3-B62CF6C6587C}" srcId="{38557E9C-3449-449A-97FE-1B0EAE589DD9}" destId="{BA770F2A-B414-44AF-985F-17093B4E4C22}" srcOrd="3" destOrd="0" parTransId="{7D197BE8-4BB6-4AE4-B6F6-B635D82CD7D1}" sibTransId="{8E04DB15-DEC2-42BC-BEEF-05099D320C7B}"/>
    <dgm:cxn modelId="{3A5ECA07-25C7-4D74-B6F5-3A5C4ABE34E0}" srcId="{3D90EC2D-1420-4B82-B0EC-0D65F86CDDCD}" destId="{EE67A357-6529-4F94-AD77-00B2F6A5F73B}" srcOrd="3" destOrd="0" parTransId="{B50C4DA9-B4F8-40BE-ABA7-CCFC4CCDD845}" sibTransId="{2E137B56-BC2A-4C6E-B856-228866F359DC}"/>
    <dgm:cxn modelId="{9E994E97-3F0E-4687-A5D7-DEB85970E411}" type="presOf" srcId="{8930495C-B081-4AB7-9AFF-1250E5D59B93}" destId="{0D01249A-D7E5-4536-B5CE-E0AE33CEAC24}" srcOrd="0" destOrd="1" presId="urn:microsoft.com/office/officeart/2005/8/layout/vList5"/>
    <dgm:cxn modelId="{57CA178A-84BF-4E74-8C43-B1B0550BA6F6}" srcId="{38557E9C-3449-449A-97FE-1B0EAE589DD9}" destId="{99818DBD-86F6-4CE1-9A8F-6362E8E31C3D}" srcOrd="2" destOrd="0" parTransId="{7FC8F1E2-3ECC-423E-9DBB-CE7CB98E014B}" sibTransId="{22B636EC-564C-4846-872A-652CAC3EEBF1}"/>
    <dgm:cxn modelId="{9D32A582-F4A0-42DC-9530-4BB4932A1A8C}" type="presOf" srcId="{AD9205D5-7027-4F2D-8ECF-42041B77A050}" destId="{372458C4-9CA8-407E-BBBF-E27FA378C0A9}" srcOrd="0" destOrd="1" presId="urn:microsoft.com/office/officeart/2005/8/layout/vList5"/>
    <dgm:cxn modelId="{DE9118A5-1CBB-431C-B118-3C535353CF07}" srcId="{3D90EC2D-1420-4B82-B0EC-0D65F86CDDCD}" destId="{851F0A27-9110-4BE1-B63E-413E4DE4BBA6}" srcOrd="0" destOrd="0" parTransId="{2D460C8A-4687-44CA-92FA-5617E718DA65}" sibTransId="{9676EE2C-8292-48E3-9AAF-2EEE797EC956}"/>
    <dgm:cxn modelId="{72BFBF62-A256-4F40-AFC6-E095715510AA}" srcId="{3D90EC2D-1420-4B82-B0EC-0D65F86CDDCD}" destId="{260B359D-9466-4068-8605-9B6BE8C213C2}" srcOrd="2" destOrd="0" parTransId="{5DD059BE-B7AF-4CF0-9D6D-3EB07D1B06B6}" sibTransId="{D0CE0E46-9E0C-4C87-8AD9-EEA0199FD457}"/>
    <dgm:cxn modelId="{6194BEB0-9CA4-4E7A-8E03-185CF6311BE4}" type="presParOf" srcId="{0AADB8FA-9962-47E0-A5A8-BC50D7268974}" destId="{EB1C250A-70BD-44F3-9014-0098FD545B37}" srcOrd="0" destOrd="0" presId="urn:microsoft.com/office/officeart/2005/8/layout/vList5"/>
    <dgm:cxn modelId="{C7F5DE40-0077-4E10-8AF2-4960FB6C5135}" type="presParOf" srcId="{EB1C250A-70BD-44F3-9014-0098FD545B37}" destId="{B66D3CF8-A620-4AA5-BB0E-EB6ECA8A4D72}" srcOrd="0" destOrd="0" presId="urn:microsoft.com/office/officeart/2005/8/layout/vList5"/>
    <dgm:cxn modelId="{928827DA-36E2-44DF-998A-4CF65F3B11B3}" type="presParOf" srcId="{EB1C250A-70BD-44F3-9014-0098FD545B37}" destId="{1600C6A1-9964-4D43-975A-7ACA29D8957A}" srcOrd="1" destOrd="0" presId="urn:microsoft.com/office/officeart/2005/8/layout/vList5"/>
    <dgm:cxn modelId="{6651BB62-E183-41BC-BABC-8995353095F4}" type="presParOf" srcId="{0AADB8FA-9962-47E0-A5A8-BC50D7268974}" destId="{3C183C65-28EC-458D-B950-1AD845C11332}" srcOrd="1" destOrd="0" presId="urn:microsoft.com/office/officeart/2005/8/layout/vList5"/>
    <dgm:cxn modelId="{B76D6857-8F7B-450B-BCC1-BBE73BD7AB83}" type="presParOf" srcId="{0AADB8FA-9962-47E0-A5A8-BC50D7268974}" destId="{A3577CD6-54D2-4E68-8726-BAEF3E9D50C6}" srcOrd="2" destOrd="0" presId="urn:microsoft.com/office/officeart/2005/8/layout/vList5"/>
    <dgm:cxn modelId="{C6A31128-E474-49CA-8A02-CEDFA189E87A}" type="presParOf" srcId="{A3577CD6-54D2-4E68-8726-BAEF3E9D50C6}" destId="{5D8B2DFA-1080-4341-8B14-FD41B97E9E76}" srcOrd="0" destOrd="0" presId="urn:microsoft.com/office/officeart/2005/8/layout/vList5"/>
    <dgm:cxn modelId="{EB214B3C-24EB-43F0-B6BC-DB70EC2E148C}" type="presParOf" srcId="{A3577CD6-54D2-4E68-8726-BAEF3E9D50C6}" destId="{0D01249A-D7E5-4536-B5CE-E0AE33CEAC24}" srcOrd="1" destOrd="0" presId="urn:microsoft.com/office/officeart/2005/8/layout/vList5"/>
    <dgm:cxn modelId="{D0772739-6E7F-4E6D-822B-90E9448FAB6E}" type="presParOf" srcId="{0AADB8FA-9962-47E0-A5A8-BC50D7268974}" destId="{4EBB3CD0-63A9-42D5-BF1F-BE0DFEC76986}" srcOrd="3" destOrd="0" presId="urn:microsoft.com/office/officeart/2005/8/layout/vList5"/>
    <dgm:cxn modelId="{A6A0B87C-38FC-470A-BF47-F42ADB66BC2A}" type="presParOf" srcId="{0AADB8FA-9962-47E0-A5A8-BC50D7268974}" destId="{92EB7E6C-924F-4BED-B2CE-B84DA67EAAB3}" srcOrd="4" destOrd="0" presId="urn:microsoft.com/office/officeart/2005/8/layout/vList5"/>
    <dgm:cxn modelId="{7B486D35-111D-4D1B-995D-39A6F0FAB24B}" type="presParOf" srcId="{92EB7E6C-924F-4BED-B2CE-B84DA67EAAB3}" destId="{91C2263E-4688-45F4-B679-9680F6524372}" srcOrd="0" destOrd="0" presId="urn:microsoft.com/office/officeart/2005/8/layout/vList5"/>
    <dgm:cxn modelId="{1FF8525D-59BF-4290-B68B-843EA5DDD814}" type="presParOf" srcId="{92EB7E6C-924F-4BED-B2CE-B84DA67EAAB3}" destId="{372458C4-9CA8-407E-BBBF-E27FA378C0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97C765-065F-4F11-A0F3-3486FAAD393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46B175-942D-4357-A4F9-A4F3272544E0}">
      <dgm:prSet phldrT="[Текст]"/>
      <dgm:spPr>
        <a:solidFill>
          <a:schemeClr val="bg2">
            <a:lumMod val="75000"/>
          </a:schemeClr>
        </a:solidFill>
        <a:ln w="3175">
          <a:solidFill>
            <a:srgbClr val="002060"/>
          </a:solidFill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Общественный совет</a:t>
          </a:r>
          <a:endParaRPr lang="ru-RU" dirty="0"/>
        </a:p>
      </dgm:t>
    </dgm:pt>
    <dgm:pt modelId="{EBC66D5D-35ED-4C46-B701-DF610CAC7524}" type="parTrans" cxnId="{FD88152C-858D-4F89-9FF7-631170FE8930}">
      <dgm:prSet/>
      <dgm:spPr/>
      <dgm:t>
        <a:bodyPr/>
        <a:lstStyle/>
        <a:p>
          <a:endParaRPr lang="ru-RU"/>
        </a:p>
      </dgm:t>
    </dgm:pt>
    <dgm:pt modelId="{A42C7E14-F368-4C4D-8DA4-370C6EDFF1D5}" type="sibTrans" cxnId="{FD88152C-858D-4F89-9FF7-631170FE8930}">
      <dgm:prSet/>
      <dgm:spPr/>
      <dgm:t>
        <a:bodyPr/>
        <a:lstStyle/>
        <a:p>
          <a:endParaRPr lang="ru-RU"/>
        </a:p>
      </dgm:t>
    </dgm:pt>
    <dgm:pt modelId="{EE9D7B77-5319-4ADB-A523-5F1F6DB3DD73}">
      <dgm:prSet phldrT="[Текст]" custT="1"/>
      <dgm:spPr>
        <a:ln w="3175">
          <a:solidFill>
            <a:srgbClr val="002060"/>
          </a:solidFill>
          <a:prstDash val="solid"/>
        </a:ln>
      </dgm:spPr>
      <dgm:t>
        <a:bodyPr/>
        <a:lstStyle/>
        <a:p>
          <a:pPr algn="ctr"/>
          <a:r>
            <a:rPr lang="ru-RU" sz="140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 представителя бизнес-объединений</a:t>
          </a:r>
          <a:endParaRPr lang="ru-RU" sz="1400" i="0" dirty="0">
            <a:solidFill>
              <a:srgbClr val="002060"/>
            </a:solidFill>
          </a:endParaRPr>
        </a:p>
      </dgm:t>
    </dgm:pt>
    <dgm:pt modelId="{AB3AC388-79CC-4A59-BE34-A82E2A5B2622}" type="parTrans" cxnId="{B41AE04A-5983-44FF-9394-389308BA3584}">
      <dgm:prSet/>
      <dgm:spPr/>
      <dgm:t>
        <a:bodyPr/>
        <a:lstStyle/>
        <a:p>
          <a:endParaRPr lang="ru-RU"/>
        </a:p>
      </dgm:t>
    </dgm:pt>
    <dgm:pt modelId="{BC50E44E-4658-41B9-8527-0D979B6C3122}" type="sibTrans" cxnId="{B41AE04A-5983-44FF-9394-389308BA3584}">
      <dgm:prSet/>
      <dgm:spPr/>
      <dgm:t>
        <a:bodyPr/>
        <a:lstStyle/>
        <a:p>
          <a:endParaRPr lang="ru-RU"/>
        </a:p>
      </dgm:t>
    </dgm:pt>
    <dgm:pt modelId="{E36E9A5B-926E-4F06-ADDF-B6D6E0B3332E}">
      <dgm:prSet phldrT="[Текст]"/>
      <dgm:spPr>
        <a:solidFill>
          <a:schemeClr val="bg2">
            <a:lumMod val="75000"/>
          </a:schemeClr>
        </a:solidFill>
        <a:ln w="3175">
          <a:solidFill>
            <a:srgbClr val="002060"/>
          </a:solidFill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Эксперты 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PRO-BONO</a:t>
          </a:r>
          <a:endParaRPr lang="ru-RU" dirty="0"/>
        </a:p>
      </dgm:t>
    </dgm:pt>
    <dgm:pt modelId="{4DCF9ECE-718D-4532-9036-2D1A795F8398}" type="parTrans" cxnId="{9E1DDA0C-02F3-4F80-8E07-C28DE6B482D0}">
      <dgm:prSet/>
      <dgm:spPr/>
      <dgm:t>
        <a:bodyPr/>
        <a:lstStyle/>
        <a:p>
          <a:endParaRPr lang="ru-RU"/>
        </a:p>
      </dgm:t>
    </dgm:pt>
    <dgm:pt modelId="{5701324A-48B5-40BD-BF7E-09E10484A1CB}" type="sibTrans" cxnId="{9E1DDA0C-02F3-4F80-8E07-C28DE6B482D0}">
      <dgm:prSet/>
      <dgm:spPr/>
      <dgm:t>
        <a:bodyPr/>
        <a:lstStyle/>
        <a:p>
          <a:endParaRPr lang="ru-RU"/>
        </a:p>
      </dgm:t>
    </dgm:pt>
    <dgm:pt modelId="{0B8658A7-F12C-48E5-A5BA-6E372FCB2D2E}">
      <dgm:prSet phldrT="[Текст]" custT="1"/>
      <dgm:spPr>
        <a:ln w="3175">
          <a:solidFill>
            <a:srgbClr val="002060"/>
          </a:solidFill>
          <a:prstDash val="solid"/>
        </a:ln>
      </dgm:spPr>
      <dgm:t>
        <a:bodyPr/>
        <a:lstStyle/>
        <a:p>
          <a:pPr algn="ctr"/>
          <a:r>
            <a:rPr lang="ru-RU" sz="140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15 специалистов различных отраслей</a:t>
          </a:r>
          <a:endParaRPr lang="ru-RU" sz="1400" i="0" dirty="0">
            <a:solidFill>
              <a:srgbClr val="002060"/>
            </a:solidFill>
          </a:endParaRPr>
        </a:p>
      </dgm:t>
    </dgm:pt>
    <dgm:pt modelId="{F11474B8-6C97-43BC-AED2-9AB9FD6D8D1C}" type="parTrans" cxnId="{B7EC9B48-3F5D-43B2-8FB6-BA6BCCA606F3}">
      <dgm:prSet/>
      <dgm:spPr/>
      <dgm:t>
        <a:bodyPr/>
        <a:lstStyle/>
        <a:p>
          <a:endParaRPr lang="ru-RU"/>
        </a:p>
      </dgm:t>
    </dgm:pt>
    <dgm:pt modelId="{D56D72E3-B525-43D9-837F-706FFA1BAA87}" type="sibTrans" cxnId="{B7EC9B48-3F5D-43B2-8FB6-BA6BCCA606F3}">
      <dgm:prSet/>
      <dgm:spPr/>
      <dgm:t>
        <a:bodyPr/>
        <a:lstStyle/>
        <a:p>
          <a:endParaRPr lang="ru-RU"/>
        </a:p>
      </dgm:t>
    </dgm:pt>
    <dgm:pt modelId="{07D7CE1F-F2D9-44C5-9B7B-5D9BDDA69EF8}">
      <dgm:prSet phldrT="[Текст]"/>
      <dgm:spPr>
        <a:solidFill>
          <a:schemeClr val="bg2">
            <a:lumMod val="75000"/>
          </a:schemeClr>
        </a:solidFill>
        <a:ln w="3175">
          <a:solidFill>
            <a:srgbClr val="002060"/>
          </a:solidFill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Координационный совет </a:t>
          </a:r>
          <a:endParaRPr lang="ru-RU" dirty="0"/>
        </a:p>
      </dgm:t>
    </dgm:pt>
    <dgm:pt modelId="{109DB177-4B9E-4ABF-A637-CCD741FBE1CC}" type="parTrans" cxnId="{90933524-D79F-4DD3-9385-5A99A0EAB6EA}">
      <dgm:prSet/>
      <dgm:spPr/>
      <dgm:t>
        <a:bodyPr/>
        <a:lstStyle/>
        <a:p>
          <a:endParaRPr lang="ru-RU"/>
        </a:p>
      </dgm:t>
    </dgm:pt>
    <dgm:pt modelId="{2027335D-82EA-41DC-960D-9FC25839C05C}" type="sibTrans" cxnId="{90933524-D79F-4DD3-9385-5A99A0EAB6EA}">
      <dgm:prSet/>
      <dgm:spPr/>
      <dgm:t>
        <a:bodyPr/>
        <a:lstStyle/>
        <a:p>
          <a:endParaRPr lang="ru-RU"/>
        </a:p>
      </dgm:t>
    </dgm:pt>
    <dgm:pt modelId="{28023BEF-7A4E-4B64-9A80-9A76792ABEBC}">
      <dgm:prSet phldrT="[Текст]" custT="1"/>
      <dgm:spPr>
        <a:ln w="3175">
          <a:solidFill>
            <a:srgbClr val="002060"/>
          </a:solidFill>
          <a:prstDash val="solid"/>
        </a:ln>
      </dgm:spPr>
      <dgm:t>
        <a:bodyPr/>
        <a:lstStyle/>
        <a:p>
          <a:pPr algn="ctr"/>
          <a:r>
            <a:rPr lang="ru-RU" sz="140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36 представителей бизнеса муниципальных образований</a:t>
          </a:r>
          <a:endParaRPr lang="ru-RU" sz="1400" i="0" dirty="0">
            <a:solidFill>
              <a:srgbClr val="002060"/>
            </a:solidFill>
          </a:endParaRPr>
        </a:p>
      </dgm:t>
    </dgm:pt>
    <dgm:pt modelId="{E9BAE41D-6A44-4479-854D-E948453B7B8E}" type="parTrans" cxnId="{81911D6D-00A9-4C3F-8D42-DC5F29B59AD0}">
      <dgm:prSet/>
      <dgm:spPr/>
      <dgm:t>
        <a:bodyPr/>
        <a:lstStyle/>
        <a:p>
          <a:endParaRPr lang="ru-RU"/>
        </a:p>
      </dgm:t>
    </dgm:pt>
    <dgm:pt modelId="{9BDEC79D-FB83-47E0-AE4B-2C4F91D27813}" type="sibTrans" cxnId="{81911D6D-00A9-4C3F-8D42-DC5F29B59AD0}">
      <dgm:prSet/>
      <dgm:spPr/>
      <dgm:t>
        <a:bodyPr/>
        <a:lstStyle/>
        <a:p>
          <a:endParaRPr lang="ru-RU"/>
        </a:p>
      </dgm:t>
    </dgm:pt>
    <dgm:pt modelId="{1664B905-58A3-46DE-AA50-9C7D947DB331}">
      <dgm:prSet/>
      <dgm:spPr>
        <a:solidFill>
          <a:schemeClr val="bg2">
            <a:lumMod val="75000"/>
          </a:schemeClr>
        </a:solidFill>
        <a:ln w="3175">
          <a:solidFill>
            <a:srgbClr val="002060"/>
          </a:solidFill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Общественные помощники </a:t>
          </a:r>
          <a:endParaRPr lang="ru-RU" dirty="0"/>
        </a:p>
      </dgm:t>
    </dgm:pt>
    <dgm:pt modelId="{A16F6B3A-8A86-4B88-8F22-F21BBBEC49EF}" type="parTrans" cxnId="{F6737437-11B3-460E-B430-02A3DC215FD8}">
      <dgm:prSet/>
      <dgm:spPr/>
      <dgm:t>
        <a:bodyPr/>
        <a:lstStyle/>
        <a:p>
          <a:endParaRPr lang="ru-RU"/>
        </a:p>
      </dgm:t>
    </dgm:pt>
    <dgm:pt modelId="{B69F8753-8386-4DDD-9C05-69E20EE066B1}" type="sibTrans" cxnId="{F6737437-11B3-460E-B430-02A3DC215FD8}">
      <dgm:prSet/>
      <dgm:spPr/>
      <dgm:t>
        <a:bodyPr/>
        <a:lstStyle/>
        <a:p>
          <a:endParaRPr lang="ru-RU"/>
        </a:p>
      </dgm:t>
    </dgm:pt>
    <dgm:pt modelId="{E1D2EB33-F623-4B9C-9623-5DE253C721F9}">
      <dgm:prSet custT="1"/>
      <dgm:spPr>
        <a:ln w="3175">
          <a:solidFill>
            <a:srgbClr val="002060"/>
          </a:solidFill>
          <a:prstDash val="solid"/>
        </a:ln>
      </dgm:spPr>
      <dgm:t>
        <a:bodyPr/>
        <a:lstStyle/>
        <a:p>
          <a:pPr algn="ctr"/>
          <a:r>
            <a:rPr lang="ru-RU" sz="140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 отраслевых</a:t>
          </a:r>
          <a:endParaRPr lang="ru-RU" sz="1400" i="0" dirty="0">
            <a:solidFill>
              <a:srgbClr val="002060"/>
            </a:solidFill>
          </a:endParaRPr>
        </a:p>
      </dgm:t>
    </dgm:pt>
    <dgm:pt modelId="{0DB5AA86-1DCC-4346-ADB6-4024E7FF126F}" type="parTrans" cxnId="{CDC72949-A0F6-4412-908A-63AE2E352CBE}">
      <dgm:prSet/>
      <dgm:spPr/>
      <dgm:t>
        <a:bodyPr/>
        <a:lstStyle/>
        <a:p>
          <a:endParaRPr lang="ru-RU"/>
        </a:p>
      </dgm:t>
    </dgm:pt>
    <dgm:pt modelId="{0ADB89B8-909F-4C2A-AEB0-9A67E481EB32}" type="sibTrans" cxnId="{CDC72949-A0F6-4412-908A-63AE2E352CBE}">
      <dgm:prSet/>
      <dgm:spPr/>
      <dgm:t>
        <a:bodyPr/>
        <a:lstStyle/>
        <a:p>
          <a:endParaRPr lang="ru-RU"/>
        </a:p>
      </dgm:t>
    </dgm:pt>
    <dgm:pt modelId="{5D108FC2-5C81-486E-B468-2A408060FC6B}">
      <dgm:prSet/>
      <dgm:spPr>
        <a:ln w="3175">
          <a:solidFill>
            <a:srgbClr val="002060"/>
          </a:solidFill>
          <a:prstDash val="solid"/>
        </a:ln>
      </dgm:spPr>
      <dgm:t>
        <a:bodyPr/>
        <a:lstStyle/>
        <a:p>
          <a:pPr algn="ctr"/>
          <a:endParaRPr lang="ru-RU" sz="1500" dirty="0">
            <a:solidFill>
              <a:srgbClr val="002060"/>
            </a:solidFill>
          </a:endParaRPr>
        </a:p>
      </dgm:t>
    </dgm:pt>
    <dgm:pt modelId="{3D8F2AC2-EEE4-4FF1-A9F6-20B3E48DF99B}" type="parTrans" cxnId="{4FDA477E-AD21-4D4D-9CC7-A7F7278DDFAE}">
      <dgm:prSet/>
      <dgm:spPr/>
      <dgm:t>
        <a:bodyPr/>
        <a:lstStyle/>
        <a:p>
          <a:endParaRPr lang="ru-RU"/>
        </a:p>
      </dgm:t>
    </dgm:pt>
    <dgm:pt modelId="{F0CBD5AF-BF90-453D-A6FD-2AAE0FFFD6E1}" type="sibTrans" cxnId="{4FDA477E-AD21-4D4D-9CC7-A7F7278DDFAE}">
      <dgm:prSet/>
      <dgm:spPr/>
      <dgm:t>
        <a:bodyPr/>
        <a:lstStyle/>
        <a:p>
          <a:endParaRPr lang="ru-RU"/>
        </a:p>
      </dgm:t>
    </dgm:pt>
    <dgm:pt modelId="{279044A0-750A-4D69-B4AF-AA814C248477}">
      <dgm:prSet custT="1"/>
      <dgm:spPr>
        <a:ln w="3175">
          <a:solidFill>
            <a:srgbClr val="002060"/>
          </a:solidFill>
          <a:prstDash val="solid"/>
        </a:ln>
      </dgm:spPr>
      <dgm:t>
        <a:bodyPr/>
        <a:lstStyle/>
        <a:p>
          <a:pPr algn="ctr"/>
          <a:r>
            <a:rPr lang="ru-RU" sz="140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 территориальных</a:t>
          </a:r>
          <a:endParaRPr lang="ru-RU" sz="1400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A9A737-BB20-40E8-AA8D-D839D948D0B7}" type="parTrans" cxnId="{F92D2A2E-561A-4464-9286-B9F891625AC6}">
      <dgm:prSet/>
      <dgm:spPr/>
      <dgm:t>
        <a:bodyPr/>
        <a:lstStyle/>
        <a:p>
          <a:endParaRPr lang="ru-RU"/>
        </a:p>
      </dgm:t>
    </dgm:pt>
    <dgm:pt modelId="{58B7E640-E1F4-4E37-9B80-7172A2C24620}" type="sibTrans" cxnId="{F92D2A2E-561A-4464-9286-B9F891625AC6}">
      <dgm:prSet/>
      <dgm:spPr/>
      <dgm:t>
        <a:bodyPr/>
        <a:lstStyle/>
        <a:p>
          <a:endParaRPr lang="ru-RU"/>
        </a:p>
      </dgm:t>
    </dgm:pt>
    <dgm:pt modelId="{737AE175-C33F-46A1-AE1C-0435C225B55E}" type="pres">
      <dgm:prSet presAssocID="{AA97C765-065F-4F11-A0F3-3486FAAD39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BF6309-D0F2-4C1C-BC2B-25775A770AD7}" type="pres">
      <dgm:prSet presAssocID="{B846B175-942D-4357-A4F9-A4F3272544E0}" presName="composite" presStyleCnt="0"/>
      <dgm:spPr/>
    </dgm:pt>
    <dgm:pt modelId="{A48AE5B1-96AF-4A72-948E-73652B70CDD2}" type="pres">
      <dgm:prSet presAssocID="{B846B175-942D-4357-A4F9-A4F3272544E0}" presName="parTx" presStyleLbl="alignNode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7ABAD4C-643B-4DAA-B6A9-D2569ED0A1F7}" type="pres">
      <dgm:prSet presAssocID="{B846B175-942D-4357-A4F9-A4F3272544E0}" presName="desTx" presStyleLbl="alignAccFollow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1D6DFCD-DA6A-4B1C-90C3-0F64E5CAD920}" type="pres">
      <dgm:prSet presAssocID="{A42C7E14-F368-4C4D-8DA4-370C6EDFF1D5}" presName="space" presStyleCnt="0"/>
      <dgm:spPr/>
    </dgm:pt>
    <dgm:pt modelId="{04A4EE60-6CAB-44F7-9BF2-4DB859B413E8}" type="pres">
      <dgm:prSet presAssocID="{1664B905-58A3-46DE-AA50-9C7D947DB331}" presName="composite" presStyleCnt="0"/>
      <dgm:spPr/>
    </dgm:pt>
    <dgm:pt modelId="{434A03C7-DF02-4E30-A320-9E3265C46909}" type="pres">
      <dgm:prSet presAssocID="{1664B905-58A3-46DE-AA50-9C7D947DB331}" presName="parTx" presStyleLbl="align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18A1B32-A544-4E2C-9EDA-A11E6A540E14}" type="pres">
      <dgm:prSet presAssocID="{1664B905-58A3-46DE-AA50-9C7D947DB331}" presName="desTx" presStyleLbl="alignAccFollow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56BE3FD-07B0-4749-B0CF-9DECD216C461}" type="pres">
      <dgm:prSet presAssocID="{B69F8753-8386-4DDD-9C05-69E20EE066B1}" presName="space" presStyleCnt="0"/>
      <dgm:spPr/>
    </dgm:pt>
    <dgm:pt modelId="{975163BB-A5F0-4075-8F38-77D752AA37C0}" type="pres">
      <dgm:prSet presAssocID="{E36E9A5B-926E-4F06-ADDF-B6D6E0B3332E}" presName="composite" presStyleCnt="0"/>
      <dgm:spPr/>
    </dgm:pt>
    <dgm:pt modelId="{C1E6A361-C16F-4B19-B182-91E488436B01}" type="pres">
      <dgm:prSet presAssocID="{E36E9A5B-926E-4F06-ADDF-B6D6E0B3332E}" presName="parTx" presStyleLbl="align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14E305C-E140-4155-869E-15CA97A90EB1}" type="pres">
      <dgm:prSet presAssocID="{E36E9A5B-926E-4F06-ADDF-B6D6E0B3332E}" presName="desTx" presStyleLbl="alignAccFollow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FC30876-D308-4915-A938-99FEFA1557E5}" type="pres">
      <dgm:prSet presAssocID="{5701324A-48B5-40BD-BF7E-09E10484A1CB}" presName="space" presStyleCnt="0"/>
      <dgm:spPr/>
    </dgm:pt>
    <dgm:pt modelId="{FA7B30B7-817C-44AD-A624-B6347CB06AD0}" type="pres">
      <dgm:prSet presAssocID="{07D7CE1F-F2D9-44C5-9B7B-5D9BDDA69EF8}" presName="composite" presStyleCnt="0"/>
      <dgm:spPr/>
    </dgm:pt>
    <dgm:pt modelId="{A93B20AB-1253-4454-9035-B37D1569D7A6}" type="pres">
      <dgm:prSet presAssocID="{07D7CE1F-F2D9-44C5-9B7B-5D9BDDA69EF8}" presName="parTx" presStyleLbl="align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58D5019-AA5E-4FBE-B207-58305D87518B}" type="pres">
      <dgm:prSet presAssocID="{07D7CE1F-F2D9-44C5-9B7B-5D9BDDA69EF8}" presName="desTx" presStyleLbl="alignAccFollow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C48E9DC-AECB-428D-8638-31CF78908494}" type="presOf" srcId="{EE9D7B77-5319-4ADB-A523-5F1F6DB3DD73}" destId="{F7ABAD4C-643B-4DAA-B6A9-D2569ED0A1F7}" srcOrd="0" destOrd="0" presId="urn:microsoft.com/office/officeart/2005/8/layout/hList1"/>
    <dgm:cxn modelId="{62BEA9C3-F250-409F-B5A4-5BB264B16B43}" type="presOf" srcId="{B846B175-942D-4357-A4F9-A4F3272544E0}" destId="{A48AE5B1-96AF-4A72-948E-73652B70CDD2}" srcOrd="0" destOrd="0" presId="urn:microsoft.com/office/officeart/2005/8/layout/hList1"/>
    <dgm:cxn modelId="{CDC72949-A0F6-4412-908A-63AE2E352CBE}" srcId="{1664B905-58A3-46DE-AA50-9C7D947DB331}" destId="{E1D2EB33-F623-4B9C-9623-5DE253C721F9}" srcOrd="0" destOrd="0" parTransId="{0DB5AA86-1DCC-4346-ADB6-4024E7FF126F}" sibTransId="{0ADB89B8-909F-4C2A-AEB0-9A67E481EB32}"/>
    <dgm:cxn modelId="{BB50EB6B-172E-4707-BC44-CB646D392A6E}" type="presOf" srcId="{279044A0-750A-4D69-B4AF-AA814C248477}" destId="{718A1B32-A544-4E2C-9EDA-A11E6A540E14}" srcOrd="0" destOrd="1" presId="urn:microsoft.com/office/officeart/2005/8/layout/hList1"/>
    <dgm:cxn modelId="{4FDA477E-AD21-4D4D-9CC7-A7F7278DDFAE}" srcId="{1664B905-58A3-46DE-AA50-9C7D947DB331}" destId="{5D108FC2-5C81-486E-B468-2A408060FC6B}" srcOrd="2" destOrd="0" parTransId="{3D8F2AC2-EEE4-4FF1-A9F6-20B3E48DF99B}" sibTransId="{F0CBD5AF-BF90-453D-A6FD-2AAE0FFFD6E1}"/>
    <dgm:cxn modelId="{B41AE04A-5983-44FF-9394-389308BA3584}" srcId="{B846B175-942D-4357-A4F9-A4F3272544E0}" destId="{EE9D7B77-5319-4ADB-A523-5F1F6DB3DD73}" srcOrd="0" destOrd="0" parTransId="{AB3AC388-79CC-4A59-BE34-A82E2A5B2622}" sibTransId="{BC50E44E-4658-41B9-8527-0D979B6C3122}"/>
    <dgm:cxn modelId="{90933524-D79F-4DD3-9385-5A99A0EAB6EA}" srcId="{AA97C765-065F-4F11-A0F3-3486FAAD3933}" destId="{07D7CE1F-F2D9-44C5-9B7B-5D9BDDA69EF8}" srcOrd="3" destOrd="0" parTransId="{109DB177-4B9E-4ABF-A637-CCD741FBE1CC}" sibTransId="{2027335D-82EA-41DC-960D-9FC25839C05C}"/>
    <dgm:cxn modelId="{92ED4193-6BA1-4EC9-81B5-B011C4EC9F1B}" type="presOf" srcId="{1664B905-58A3-46DE-AA50-9C7D947DB331}" destId="{434A03C7-DF02-4E30-A320-9E3265C46909}" srcOrd="0" destOrd="0" presId="urn:microsoft.com/office/officeart/2005/8/layout/hList1"/>
    <dgm:cxn modelId="{B7EC9B48-3F5D-43B2-8FB6-BA6BCCA606F3}" srcId="{E36E9A5B-926E-4F06-ADDF-B6D6E0B3332E}" destId="{0B8658A7-F12C-48E5-A5BA-6E372FCB2D2E}" srcOrd="0" destOrd="0" parTransId="{F11474B8-6C97-43BC-AED2-9AB9FD6D8D1C}" sibTransId="{D56D72E3-B525-43D9-837F-706FFA1BAA87}"/>
    <dgm:cxn modelId="{9E1DDA0C-02F3-4F80-8E07-C28DE6B482D0}" srcId="{AA97C765-065F-4F11-A0F3-3486FAAD3933}" destId="{E36E9A5B-926E-4F06-ADDF-B6D6E0B3332E}" srcOrd="2" destOrd="0" parTransId="{4DCF9ECE-718D-4532-9036-2D1A795F8398}" sibTransId="{5701324A-48B5-40BD-BF7E-09E10484A1CB}"/>
    <dgm:cxn modelId="{31F8591D-0A98-4AC9-9A41-01CA2C2F6220}" type="presOf" srcId="{E1D2EB33-F623-4B9C-9623-5DE253C721F9}" destId="{718A1B32-A544-4E2C-9EDA-A11E6A540E14}" srcOrd="0" destOrd="0" presId="urn:microsoft.com/office/officeart/2005/8/layout/hList1"/>
    <dgm:cxn modelId="{37651F7A-729B-48A4-BA7E-C8E05C732C91}" type="presOf" srcId="{28023BEF-7A4E-4B64-9A80-9A76792ABEBC}" destId="{758D5019-AA5E-4FBE-B207-58305D87518B}" srcOrd="0" destOrd="0" presId="urn:microsoft.com/office/officeart/2005/8/layout/hList1"/>
    <dgm:cxn modelId="{7546358F-D61D-4F2F-9B8F-0B5C0A3E957A}" type="presOf" srcId="{AA97C765-065F-4F11-A0F3-3486FAAD3933}" destId="{737AE175-C33F-46A1-AE1C-0435C225B55E}" srcOrd="0" destOrd="0" presId="urn:microsoft.com/office/officeart/2005/8/layout/hList1"/>
    <dgm:cxn modelId="{FD88152C-858D-4F89-9FF7-631170FE8930}" srcId="{AA97C765-065F-4F11-A0F3-3486FAAD3933}" destId="{B846B175-942D-4357-A4F9-A4F3272544E0}" srcOrd="0" destOrd="0" parTransId="{EBC66D5D-35ED-4C46-B701-DF610CAC7524}" sibTransId="{A42C7E14-F368-4C4D-8DA4-370C6EDFF1D5}"/>
    <dgm:cxn modelId="{C09DFEF0-7414-4CF4-A71E-57EF22B7AD55}" type="presOf" srcId="{5D108FC2-5C81-486E-B468-2A408060FC6B}" destId="{718A1B32-A544-4E2C-9EDA-A11E6A540E14}" srcOrd="0" destOrd="2" presId="urn:microsoft.com/office/officeart/2005/8/layout/hList1"/>
    <dgm:cxn modelId="{81911D6D-00A9-4C3F-8D42-DC5F29B59AD0}" srcId="{07D7CE1F-F2D9-44C5-9B7B-5D9BDDA69EF8}" destId="{28023BEF-7A4E-4B64-9A80-9A76792ABEBC}" srcOrd="0" destOrd="0" parTransId="{E9BAE41D-6A44-4479-854D-E948453B7B8E}" sibTransId="{9BDEC79D-FB83-47E0-AE4B-2C4F91D27813}"/>
    <dgm:cxn modelId="{F6737437-11B3-460E-B430-02A3DC215FD8}" srcId="{AA97C765-065F-4F11-A0F3-3486FAAD3933}" destId="{1664B905-58A3-46DE-AA50-9C7D947DB331}" srcOrd="1" destOrd="0" parTransId="{A16F6B3A-8A86-4B88-8F22-F21BBBEC49EF}" sibTransId="{B69F8753-8386-4DDD-9C05-69E20EE066B1}"/>
    <dgm:cxn modelId="{0154EBB2-EEB9-4847-BD84-98526E1F9592}" type="presOf" srcId="{07D7CE1F-F2D9-44C5-9B7B-5D9BDDA69EF8}" destId="{A93B20AB-1253-4454-9035-B37D1569D7A6}" srcOrd="0" destOrd="0" presId="urn:microsoft.com/office/officeart/2005/8/layout/hList1"/>
    <dgm:cxn modelId="{E4540472-FAB5-40FC-B5F4-61E0A4A3DECC}" type="presOf" srcId="{0B8658A7-F12C-48E5-A5BA-6E372FCB2D2E}" destId="{014E305C-E140-4155-869E-15CA97A90EB1}" srcOrd="0" destOrd="0" presId="urn:microsoft.com/office/officeart/2005/8/layout/hList1"/>
    <dgm:cxn modelId="{EDCD16AB-9F2B-491F-AAD8-D41FFFB610FD}" type="presOf" srcId="{E36E9A5B-926E-4F06-ADDF-B6D6E0B3332E}" destId="{C1E6A361-C16F-4B19-B182-91E488436B01}" srcOrd="0" destOrd="0" presId="urn:microsoft.com/office/officeart/2005/8/layout/hList1"/>
    <dgm:cxn modelId="{F92D2A2E-561A-4464-9286-B9F891625AC6}" srcId="{1664B905-58A3-46DE-AA50-9C7D947DB331}" destId="{279044A0-750A-4D69-B4AF-AA814C248477}" srcOrd="1" destOrd="0" parTransId="{38A9A737-BB20-40E8-AA8D-D839D948D0B7}" sibTransId="{58B7E640-E1F4-4E37-9B80-7172A2C24620}"/>
    <dgm:cxn modelId="{01E47E00-FCC0-422F-92AD-AC81224E7F71}" type="presParOf" srcId="{737AE175-C33F-46A1-AE1C-0435C225B55E}" destId="{8DBF6309-D0F2-4C1C-BC2B-25775A770AD7}" srcOrd="0" destOrd="0" presId="urn:microsoft.com/office/officeart/2005/8/layout/hList1"/>
    <dgm:cxn modelId="{897982AF-E257-4CF7-B02E-BB01EF4C40DC}" type="presParOf" srcId="{8DBF6309-D0F2-4C1C-BC2B-25775A770AD7}" destId="{A48AE5B1-96AF-4A72-948E-73652B70CDD2}" srcOrd="0" destOrd="0" presId="urn:microsoft.com/office/officeart/2005/8/layout/hList1"/>
    <dgm:cxn modelId="{BD8483C0-1BD8-4811-ABD3-0C94F04C1901}" type="presParOf" srcId="{8DBF6309-D0F2-4C1C-BC2B-25775A770AD7}" destId="{F7ABAD4C-643B-4DAA-B6A9-D2569ED0A1F7}" srcOrd="1" destOrd="0" presId="urn:microsoft.com/office/officeart/2005/8/layout/hList1"/>
    <dgm:cxn modelId="{1DED72D6-936D-4529-840B-18A797FD6C78}" type="presParOf" srcId="{737AE175-C33F-46A1-AE1C-0435C225B55E}" destId="{41D6DFCD-DA6A-4B1C-90C3-0F64E5CAD920}" srcOrd="1" destOrd="0" presId="urn:microsoft.com/office/officeart/2005/8/layout/hList1"/>
    <dgm:cxn modelId="{B7DA1345-AED0-4C6D-A870-0A23E80E3B04}" type="presParOf" srcId="{737AE175-C33F-46A1-AE1C-0435C225B55E}" destId="{04A4EE60-6CAB-44F7-9BF2-4DB859B413E8}" srcOrd="2" destOrd="0" presId="urn:microsoft.com/office/officeart/2005/8/layout/hList1"/>
    <dgm:cxn modelId="{F11C99BD-32B5-4FE9-8F24-3F1913F1E271}" type="presParOf" srcId="{04A4EE60-6CAB-44F7-9BF2-4DB859B413E8}" destId="{434A03C7-DF02-4E30-A320-9E3265C46909}" srcOrd="0" destOrd="0" presId="urn:microsoft.com/office/officeart/2005/8/layout/hList1"/>
    <dgm:cxn modelId="{45BB8543-840D-44DA-A093-331332C5F101}" type="presParOf" srcId="{04A4EE60-6CAB-44F7-9BF2-4DB859B413E8}" destId="{718A1B32-A544-4E2C-9EDA-A11E6A540E14}" srcOrd="1" destOrd="0" presId="urn:microsoft.com/office/officeart/2005/8/layout/hList1"/>
    <dgm:cxn modelId="{DD5E08B6-7370-4F13-84C0-3C94EA3068D3}" type="presParOf" srcId="{737AE175-C33F-46A1-AE1C-0435C225B55E}" destId="{556BE3FD-07B0-4749-B0CF-9DECD216C461}" srcOrd="3" destOrd="0" presId="urn:microsoft.com/office/officeart/2005/8/layout/hList1"/>
    <dgm:cxn modelId="{A65EA135-18B1-46C8-9728-FE5595D3B196}" type="presParOf" srcId="{737AE175-C33F-46A1-AE1C-0435C225B55E}" destId="{975163BB-A5F0-4075-8F38-77D752AA37C0}" srcOrd="4" destOrd="0" presId="urn:microsoft.com/office/officeart/2005/8/layout/hList1"/>
    <dgm:cxn modelId="{7E272F4F-37B3-49E0-B27A-33B78F8E9D8D}" type="presParOf" srcId="{975163BB-A5F0-4075-8F38-77D752AA37C0}" destId="{C1E6A361-C16F-4B19-B182-91E488436B01}" srcOrd="0" destOrd="0" presId="urn:microsoft.com/office/officeart/2005/8/layout/hList1"/>
    <dgm:cxn modelId="{3229AB85-0D44-407C-AB59-C29D04B1D25D}" type="presParOf" srcId="{975163BB-A5F0-4075-8F38-77D752AA37C0}" destId="{014E305C-E140-4155-869E-15CA97A90EB1}" srcOrd="1" destOrd="0" presId="urn:microsoft.com/office/officeart/2005/8/layout/hList1"/>
    <dgm:cxn modelId="{51F6B0A0-9EFC-4ACC-A218-B32460A07598}" type="presParOf" srcId="{737AE175-C33F-46A1-AE1C-0435C225B55E}" destId="{DFC30876-D308-4915-A938-99FEFA1557E5}" srcOrd="5" destOrd="0" presId="urn:microsoft.com/office/officeart/2005/8/layout/hList1"/>
    <dgm:cxn modelId="{574853AA-136A-4CA5-8A90-960C7D619182}" type="presParOf" srcId="{737AE175-C33F-46A1-AE1C-0435C225B55E}" destId="{FA7B30B7-817C-44AD-A624-B6347CB06AD0}" srcOrd="6" destOrd="0" presId="urn:microsoft.com/office/officeart/2005/8/layout/hList1"/>
    <dgm:cxn modelId="{D844E462-1488-464F-ABAF-CA345B6D71D1}" type="presParOf" srcId="{FA7B30B7-817C-44AD-A624-B6347CB06AD0}" destId="{A93B20AB-1253-4454-9035-B37D1569D7A6}" srcOrd="0" destOrd="0" presId="urn:microsoft.com/office/officeart/2005/8/layout/hList1"/>
    <dgm:cxn modelId="{C3297947-C472-448B-8DC2-EE55AF5954F2}" type="presParOf" srcId="{FA7B30B7-817C-44AD-A624-B6347CB06AD0}" destId="{758D5019-AA5E-4FBE-B207-58305D8751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2FF0E4-201A-4749-AE0B-CE22C38BB916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04DBBD-1B3E-442E-844D-EBB004C54BFB}">
      <dgm:prSet phldrT="[Текст]"/>
      <dgm:spPr>
        <a:solidFill>
          <a:schemeClr val="bg1"/>
        </a:solidFill>
        <a:ln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направленному заказчику заключению компании выплачен долг по государственному контракту</a:t>
          </a:r>
          <a:endParaRPr lang="ru-RU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CD7A4C01-2E10-44D8-B72A-B55634B06927}" type="parTrans" cxnId="{592E594D-925D-41A3-A834-1745BD43E5CE}">
      <dgm:prSet/>
      <dgm:spPr/>
      <dgm:t>
        <a:bodyPr/>
        <a:lstStyle/>
        <a:p>
          <a:endParaRPr lang="ru-RU"/>
        </a:p>
      </dgm:t>
    </dgm:pt>
    <dgm:pt modelId="{42A3FD84-3A33-4A32-982D-89F39D123A09}" type="sibTrans" cxnId="{592E594D-925D-41A3-A834-1745BD43E5CE}">
      <dgm:prSet/>
      <dgm:spPr/>
      <dgm:t>
        <a:bodyPr/>
        <a:lstStyle/>
        <a:p>
          <a:endParaRPr lang="ru-RU"/>
        </a:p>
      </dgm:t>
    </dgm:pt>
    <dgm:pt modelId="{55E0A148-F746-4A3E-BB84-68BAE13D693A}">
      <dgm:prSet phldrT="[Текст]"/>
      <dgm:spPr>
        <a:solidFill>
          <a:schemeClr val="bg1"/>
        </a:solidFill>
        <a:ln w="3175">
          <a:solidFill>
            <a:schemeClr val="accent3">
              <a:lumMod val="90000"/>
              <a:lumOff val="10000"/>
            </a:schemeClr>
          </a:solidFill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Поддержали сельхозпроизводителей города</a:t>
          </a:r>
          <a:r>
            <a:rPr lang="en-US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                и им предоставили торговые места для сезонной продажи овощей</a:t>
          </a:r>
          <a:endParaRPr lang="ru-RU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F5B9AC55-3116-4B37-9EE2-9CE710D3A82B}" type="parTrans" cxnId="{FCA16659-D987-478E-8474-F87419E67B18}">
      <dgm:prSet/>
      <dgm:spPr/>
      <dgm:t>
        <a:bodyPr/>
        <a:lstStyle/>
        <a:p>
          <a:endParaRPr lang="ru-RU"/>
        </a:p>
      </dgm:t>
    </dgm:pt>
    <dgm:pt modelId="{138FBD31-BE07-46F5-9B86-8F0EDA593A7C}" type="sibTrans" cxnId="{FCA16659-D987-478E-8474-F87419E67B18}">
      <dgm:prSet/>
      <dgm:spPr/>
      <dgm:t>
        <a:bodyPr/>
        <a:lstStyle/>
        <a:p>
          <a:endParaRPr lang="ru-RU"/>
        </a:p>
      </dgm:t>
    </dgm:pt>
    <dgm:pt modelId="{23DBF152-1109-4206-B2AF-CFD6BEFD12B5}">
      <dgm:prSet phldrT="[Текст]"/>
      <dgm:spPr>
        <a:solidFill>
          <a:schemeClr val="bg1"/>
        </a:solidFill>
        <a:ln w="3175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Помогли предпринимателям </a:t>
          </a:r>
          <a:b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г. Борзя снизить тариф за тепло</a:t>
          </a:r>
          <a:endParaRPr lang="ru-RU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812C3CD3-E928-4697-BE59-88939E655154}" type="parTrans" cxnId="{9BAD2811-8369-4B3D-805C-8AD60CB4E090}">
      <dgm:prSet/>
      <dgm:spPr/>
      <dgm:t>
        <a:bodyPr/>
        <a:lstStyle/>
        <a:p>
          <a:endParaRPr lang="ru-RU"/>
        </a:p>
      </dgm:t>
    </dgm:pt>
    <dgm:pt modelId="{DFAB13A7-BE96-4642-9EEE-D0482826D04F}" type="sibTrans" cxnId="{9BAD2811-8369-4B3D-805C-8AD60CB4E090}">
      <dgm:prSet/>
      <dgm:spPr/>
      <dgm:t>
        <a:bodyPr/>
        <a:lstStyle/>
        <a:p>
          <a:endParaRPr lang="ru-RU"/>
        </a:p>
      </dgm:t>
    </dgm:pt>
    <dgm:pt modelId="{ABD3210C-8C66-45F4-91A0-FAD130757543}">
      <dgm:prSet phldrT="[Текст]"/>
      <dgm:spPr>
        <a:solidFill>
          <a:schemeClr val="bg1"/>
        </a:solidFill>
        <a:ln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Оказали помощь предпринимателям,                              в результате они сохранили свои павильоны</a:t>
          </a:r>
          <a:endParaRPr lang="ru-RU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0D71614B-3DB7-4EAB-9DCC-FF838F1F3A0F}" type="parTrans" cxnId="{C10EEC0E-FD68-4C40-81C7-9DE5B11CA323}">
      <dgm:prSet/>
      <dgm:spPr/>
      <dgm:t>
        <a:bodyPr/>
        <a:lstStyle/>
        <a:p>
          <a:endParaRPr lang="ru-RU"/>
        </a:p>
      </dgm:t>
    </dgm:pt>
    <dgm:pt modelId="{653ECCF3-4FD7-4693-8CED-422E9FFE88AD}" type="sibTrans" cxnId="{C10EEC0E-FD68-4C40-81C7-9DE5B11CA323}">
      <dgm:prSet/>
      <dgm:spPr/>
      <dgm:t>
        <a:bodyPr/>
        <a:lstStyle/>
        <a:p>
          <a:endParaRPr lang="ru-RU"/>
        </a:p>
      </dgm:t>
    </dgm:pt>
    <dgm:pt modelId="{C8C47208-209C-455E-BBF1-0F72EA768697}">
      <dgm:prSet phldrT="[Текст]"/>
      <dgm:spPr>
        <a:solidFill>
          <a:schemeClr val="bg1"/>
        </a:solidFill>
        <a:ln w="3175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Защитили права предпринимателя и он  приступил к исполнению государственного контракта </a:t>
          </a:r>
          <a:endParaRPr lang="ru-RU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1F8E0185-C5AB-4E7C-A655-7F999D8ABB81}" type="parTrans" cxnId="{3279C6C3-1381-4D5E-8BA0-D209A8C925CA}">
      <dgm:prSet/>
      <dgm:spPr/>
      <dgm:t>
        <a:bodyPr/>
        <a:lstStyle/>
        <a:p>
          <a:endParaRPr lang="ru-RU"/>
        </a:p>
      </dgm:t>
    </dgm:pt>
    <dgm:pt modelId="{BC406AE0-2DF1-4838-9977-0D81B3461510}" type="sibTrans" cxnId="{3279C6C3-1381-4D5E-8BA0-D209A8C925CA}">
      <dgm:prSet/>
      <dgm:spPr/>
      <dgm:t>
        <a:bodyPr/>
        <a:lstStyle/>
        <a:p>
          <a:endParaRPr lang="ru-RU"/>
        </a:p>
      </dgm:t>
    </dgm:pt>
    <dgm:pt modelId="{4D1F4F81-8A4B-43BA-9E3E-E6B445A54173}">
      <dgm:prSet/>
      <dgm:spPr>
        <a:solidFill>
          <a:schemeClr val="bg1"/>
        </a:solidFill>
        <a:ln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Предотвратили незаконное взимание платы                                   с предпринимателя                               за разблокировку системы «Меркурий»</a:t>
          </a:r>
        </a:p>
      </dgm:t>
    </dgm:pt>
    <dgm:pt modelId="{40C7D542-12D3-4518-8D22-5928BB01B3D6}" type="parTrans" cxnId="{3C90AF05-DF66-42FB-8D03-0C26F9383C49}">
      <dgm:prSet/>
      <dgm:spPr/>
      <dgm:t>
        <a:bodyPr/>
        <a:lstStyle/>
        <a:p>
          <a:endParaRPr lang="ru-RU"/>
        </a:p>
      </dgm:t>
    </dgm:pt>
    <dgm:pt modelId="{F8657872-C725-426F-BA1E-9214FFD64702}" type="sibTrans" cxnId="{3C90AF05-DF66-42FB-8D03-0C26F9383C49}">
      <dgm:prSet/>
      <dgm:spPr/>
      <dgm:t>
        <a:bodyPr/>
        <a:lstStyle/>
        <a:p>
          <a:endParaRPr lang="ru-RU"/>
        </a:p>
      </dgm:t>
    </dgm:pt>
    <dgm:pt modelId="{3685A592-1538-40A6-917F-A5336252FA46}">
      <dgm:prSet/>
      <dgm:spPr>
        <a:solidFill>
          <a:schemeClr val="bg1"/>
        </a:solidFill>
        <a:ln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оказания правой помощи  предпринимателю снижен размера административного штрафа</a:t>
          </a:r>
          <a:endParaRPr lang="ru-RU" dirty="0">
            <a:solidFill>
              <a:schemeClr val="accent3">
                <a:lumMod val="90000"/>
                <a:lumOff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14608-74A3-4A74-982B-13CE6D23FD35}" type="parTrans" cxnId="{32403F17-8F5B-4E54-90BA-BD9DA01B2944}">
      <dgm:prSet/>
      <dgm:spPr/>
      <dgm:t>
        <a:bodyPr/>
        <a:lstStyle/>
        <a:p>
          <a:endParaRPr lang="ru-RU"/>
        </a:p>
      </dgm:t>
    </dgm:pt>
    <dgm:pt modelId="{A4CB7D7D-E8D4-43EA-A2EE-313C1AF8DFC0}" type="sibTrans" cxnId="{32403F17-8F5B-4E54-90BA-BD9DA01B2944}">
      <dgm:prSet/>
      <dgm:spPr/>
      <dgm:t>
        <a:bodyPr/>
        <a:lstStyle/>
        <a:p>
          <a:endParaRPr lang="ru-RU"/>
        </a:p>
      </dgm:t>
    </dgm:pt>
    <dgm:pt modelId="{7747B13D-D506-4B32-BFE5-6E22B496CAC0}">
      <dgm:prSet/>
      <dgm:spPr>
        <a:solidFill>
          <a:schemeClr val="bg1"/>
        </a:solidFill>
        <a:ln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Способствовали обществу </a:t>
          </a:r>
          <a:b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в получении субсидии на возмещение недополученных доходов</a:t>
          </a:r>
          <a:endParaRPr lang="ru-RU" b="0" dirty="0">
            <a:solidFill>
              <a:schemeClr val="accent3">
                <a:lumMod val="90000"/>
                <a:lumOff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209C082-876C-4438-97EF-7AB8043C64B0}" type="parTrans" cxnId="{39E57559-8F2D-487E-B58D-D9500900FA73}">
      <dgm:prSet/>
      <dgm:spPr/>
      <dgm:t>
        <a:bodyPr/>
        <a:lstStyle/>
        <a:p>
          <a:endParaRPr lang="ru-RU"/>
        </a:p>
      </dgm:t>
    </dgm:pt>
    <dgm:pt modelId="{B95A447F-16DD-45CD-BD83-77ED6456D852}" type="sibTrans" cxnId="{39E57559-8F2D-487E-B58D-D9500900FA73}">
      <dgm:prSet/>
      <dgm:spPr/>
      <dgm:t>
        <a:bodyPr/>
        <a:lstStyle/>
        <a:p>
          <a:endParaRPr lang="ru-RU"/>
        </a:p>
      </dgm:t>
    </dgm:pt>
    <dgm:pt modelId="{B6E1E06F-3568-424A-92C1-EB595BCCB6C3}">
      <dgm:prSet/>
      <dgm:spPr>
        <a:solidFill>
          <a:schemeClr val="bg1"/>
        </a:solidFill>
        <a:ln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Помогли компании избежать административного наказания в виде штрафа за непредставление информации о распространенной </a:t>
          </a:r>
          <a:b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b="0" i="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в Интернете рекламе</a:t>
          </a:r>
          <a:endParaRPr lang="ru-RU" b="0" dirty="0">
            <a:solidFill>
              <a:schemeClr val="accent3">
                <a:lumMod val="90000"/>
                <a:lumOff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6FBD13F-730E-48EC-9494-CD6136F9991A}" type="parTrans" cxnId="{0CE0EE8F-E4EE-4403-BE75-24A8AF3AC749}">
      <dgm:prSet/>
      <dgm:spPr/>
      <dgm:t>
        <a:bodyPr/>
        <a:lstStyle/>
        <a:p>
          <a:endParaRPr lang="ru-RU"/>
        </a:p>
      </dgm:t>
    </dgm:pt>
    <dgm:pt modelId="{ACE7D0D4-803B-4D90-93FD-A17B0DD3433D}" type="sibTrans" cxnId="{0CE0EE8F-E4EE-4403-BE75-24A8AF3AC749}">
      <dgm:prSet/>
      <dgm:spPr/>
      <dgm:t>
        <a:bodyPr/>
        <a:lstStyle/>
        <a:p>
          <a:endParaRPr lang="ru-RU"/>
        </a:p>
      </dgm:t>
    </dgm:pt>
    <dgm:pt modelId="{1C4809D4-D07D-438E-8272-066EEBDA8E47}" type="pres">
      <dgm:prSet presAssocID="{8A2FF0E4-201A-4749-AE0B-CE22C38BB9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AE6B7-A7A8-47C9-AF9E-B47C31B92FC1}" type="pres">
      <dgm:prSet presAssocID="{4D1F4F81-8A4B-43BA-9E3E-E6B445A54173}" presName="node" presStyleLbl="node1" presStyleIdx="0" presStyleCnt="9" custLinFactNeighborX="-502" custLinFactNeighborY="43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FD55752-34F6-435E-A868-8CDDC306FE17}" type="pres">
      <dgm:prSet presAssocID="{F8657872-C725-426F-BA1E-9214FFD64702}" presName="sibTrans" presStyleCnt="0"/>
      <dgm:spPr/>
    </dgm:pt>
    <dgm:pt modelId="{58FAAAFD-7987-447F-A20F-AFFCE619B3F4}" type="pres">
      <dgm:prSet presAssocID="{0504DBBD-1B3E-442E-844D-EBB004C54BFB}" presName="node" presStyleLbl="node1" presStyleIdx="1" presStyleCnt="9" custLinFactNeighborX="-667" custLinFactNeighborY="22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F4BD1DF-A8BA-469E-84A2-3E6187918D39}" type="pres">
      <dgm:prSet presAssocID="{42A3FD84-3A33-4A32-982D-89F39D123A09}" presName="sibTrans" presStyleCnt="0"/>
      <dgm:spPr/>
    </dgm:pt>
    <dgm:pt modelId="{EDE0E55C-86FC-4E4C-B086-A76B932437AD}" type="pres">
      <dgm:prSet presAssocID="{3685A592-1538-40A6-917F-A5336252FA46}" presName="node" presStyleLbl="node1" presStyleIdx="2" presStyleCnt="9" custLinFactNeighborX="-1012" custLinFactNeighborY="-2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6D1DCAE-A738-48EE-9078-F09161B33363}" type="pres">
      <dgm:prSet presAssocID="{A4CB7D7D-E8D4-43EA-A2EE-313C1AF8DFC0}" presName="sibTrans" presStyleCnt="0"/>
      <dgm:spPr/>
    </dgm:pt>
    <dgm:pt modelId="{FACC2348-FD9C-47AD-94AC-28AE16E780E4}" type="pres">
      <dgm:prSet presAssocID="{55E0A148-F746-4A3E-BB84-68BAE13D693A}" presName="node" presStyleLbl="node1" presStyleIdx="3" presStyleCnt="9" custLinFactNeighborX="1368" custLinFactNeighborY="16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5B23372-F189-45A4-9B03-E038277E365E}" type="pres">
      <dgm:prSet presAssocID="{138FBD31-BE07-46F5-9B86-8F0EDA593A7C}" presName="sibTrans" presStyleCnt="0"/>
      <dgm:spPr/>
    </dgm:pt>
    <dgm:pt modelId="{D9330CB7-839E-41C4-9215-D434AC82AD1B}" type="pres">
      <dgm:prSet presAssocID="{B6E1E06F-3568-424A-92C1-EB595BCCB6C3}" presName="node" presStyleLbl="node1" presStyleIdx="4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CE0AB5F-731E-422C-A8AD-B297FF492C04}" type="pres">
      <dgm:prSet presAssocID="{ACE7D0D4-803B-4D90-93FD-A17B0DD3433D}" presName="sibTrans" presStyleCnt="0"/>
      <dgm:spPr/>
    </dgm:pt>
    <dgm:pt modelId="{5A8C34DA-E29D-4083-9693-F80247704E89}" type="pres">
      <dgm:prSet presAssocID="{7747B13D-D506-4B32-BFE5-6E22B496CAC0}" presName="node" presStyleLbl="node1" presStyleIdx="5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C278E10-45FC-458D-8489-25D8A5BADFEE}" type="pres">
      <dgm:prSet presAssocID="{B95A447F-16DD-45CD-BD83-77ED6456D852}" presName="sibTrans" presStyleCnt="0"/>
      <dgm:spPr/>
    </dgm:pt>
    <dgm:pt modelId="{47888B01-7E78-4DBD-BCE1-6DF952AAA524}" type="pres">
      <dgm:prSet presAssocID="{23DBF152-1109-4206-B2AF-CFD6BEFD12B5}" presName="node" presStyleLbl="node1" presStyleIdx="6" presStyleCnt="9" custLinFactNeighborY="-44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B85C255-BC43-4200-A772-5ED0AE6CD720}" type="pres">
      <dgm:prSet presAssocID="{DFAB13A7-BE96-4642-9EEE-D0482826D04F}" presName="sibTrans" presStyleCnt="0"/>
      <dgm:spPr/>
    </dgm:pt>
    <dgm:pt modelId="{287A10FC-CE09-4C24-8D0B-A1330A91C7B7}" type="pres">
      <dgm:prSet presAssocID="{ABD3210C-8C66-45F4-91A0-FAD130757543}" presName="node" presStyleLbl="node1" presStyleIdx="7" presStyleCnt="9" custLinFactNeighborX="-667" custLinFactNeighborY="-44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7934877-9D6C-42CE-8098-F3B88580BDEE}" type="pres">
      <dgm:prSet presAssocID="{653ECCF3-4FD7-4693-8CED-422E9FFE88AD}" presName="sibTrans" presStyleCnt="0"/>
      <dgm:spPr/>
    </dgm:pt>
    <dgm:pt modelId="{265AB362-A513-4975-B433-75309AF9CC8C}" type="pres">
      <dgm:prSet presAssocID="{C8C47208-209C-455E-BBF1-0F72EA768697}" presName="node" presStyleLbl="node1" presStyleIdx="8" presStyleCnt="9" custLinFactNeighborX="-1333" custLinFactNeighborY="-44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6D36CEE-425F-4F3D-A400-69469D0DC370}" type="presOf" srcId="{23DBF152-1109-4206-B2AF-CFD6BEFD12B5}" destId="{47888B01-7E78-4DBD-BCE1-6DF952AAA524}" srcOrd="0" destOrd="0" presId="urn:microsoft.com/office/officeart/2005/8/layout/default#5"/>
    <dgm:cxn modelId="{16B38272-2535-4A8B-AF63-3791F8EF13F9}" type="presOf" srcId="{7747B13D-D506-4B32-BFE5-6E22B496CAC0}" destId="{5A8C34DA-E29D-4083-9693-F80247704E89}" srcOrd="0" destOrd="0" presId="urn:microsoft.com/office/officeart/2005/8/layout/default#5"/>
    <dgm:cxn modelId="{3C90AF05-DF66-42FB-8D03-0C26F9383C49}" srcId="{8A2FF0E4-201A-4749-AE0B-CE22C38BB916}" destId="{4D1F4F81-8A4B-43BA-9E3E-E6B445A54173}" srcOrd="0" destOrd="0" parTransId="{40C7D542-12D3-4518-8D22-5928BB01B3D6}" sibTransId="{F8657872-C725-426F-BA1E-9214FFD64702}"/>
    <dgm:cxn modelId="{E7FFDEA5-D388-48AA-9940-314E1FB0A8EB}" type="presOf" srcId="{0504DBBD-1B3E-442E-844D-EBB004C54BFB}" destId="{58FAAAFD-7987-447F-A20F-AFFCE619B3F4}" srcOrd="0" destOrd="0" presId="urn:microsoft.com/office/officeart/2005/8/layout/default#5"/>
    <dgm:cxn modelId="{32403F17-8F5B-4E54-90BA-BD9DA01B2944}" srcId="{8A2FF0E4-201A-4749-AE0B-CE22C38BB916}" destId="{3685A592-1538-40A6-917F-A5336252FA46}" srcOrd="2" destOrd="0" parTransId="{5ED14608-74A3-4A74-982B-13CE6D23FD35}" sibTransId="{A4CB7D7D-E8D4-43EA-A2EE-313C1AF8DFC0}"/>
    <dgm:cxn modelId="{3279C6C3-1381-4D5E-8BA0-D209A8C925CA}" srcId="{8A2FF0E4-201A-4749-AE0B-CE22C38BB916}" destId="{C8C47208-209C-455E-BBF1-0F72EA768697}" srcOrd="8" destOrd="0" parTransId="{1F8E0185-C5AB-4E7C-A655-7F999D8ABB81}" sibTransId="{BC406AE0-2DF1-4838-9977-0D81B3461510}"/>
    <dgm:cxn modelId="{39E57559-8F2D-487E-B58D-D9500900FA73}" srcId="{8A2FF0E4-201A-4749-AE0B-CE22C38BB916}" destId="{7747B13D-D506-4B32-BFE5-6E22B496CAC0}" srcOrd="5" destOrd="0" parTransId="{9209C082-876C-4438-97EF-7AB8043C64B0}" sibTransId="{B95A447F-16DD-45CD-BD83-77ED6456D852}"/>
    <dgm:cxn modelId="{592E594D-925D-41A3-A834-1745BD43E5CE}" srcId="{8A2FF0E4-201A-4749-AE0B-CE22C38BB916}" destId="{0504DBBD-1B3E-442E-844D-EBB004C54BFB}" srcOrd="1" destOrd="0" parTransId="{CD7A4C01-2E10-44D8-B72A-B55634B06927}" sibTransId="{42A3FD84-3A33-4A32-982D-89F39D123A09}"/>
    <dgm:cxn modelId="{FCA16659-D987-478E-8474-F87419E67B18}" srcId="{8A2FF0E4-201A-4749-AE0B-CE22C38BB916}" destId="{55E0A148-F746-4A3E-BB84-68BAE13D693A}" srcOrd="3" destOrd="0" parTransId="{F5B9AC55-3116-4B37-9EE2-9CE710D3A82B}" sibTransId="{138FBD31-BE07-46F5-9B86-8F0EDA593A7C}"/>
    <dgm:cxn modelId="{77720309-DD6C-49CB-94C3-8E306658E475}" type="presOf" srcId="{55E0A148-F746-4A3E-BB84-68BAE13D693A}" destId="{FACC2348-FD9C-47AD-94AC-28AE16E780E4}" srcOrd="0" destOrd="0" presId="urn:microsoft.com/office/officeart/2005/8/layout/default#5"/>
    <dgm:cxn modelId="{CD0076B3-F8D0-442F-8BDF-1146F97F0C75}" type="presOf" srcId="{3685A592-1538-40A6-917F-A5336252FA46}" destId="{EDE0E55C-86FC-4E4C-B086-A76B932437AD}" srcOrd="0" destOrd="0" presId="urn:microsoft.com/office/officeart/2005/8/layout/default#5"/>
    <dgm:cxn modelId="{3C49CB3B-135C-47FF-BB69-810C6DDF6503}" type="presOf" srcId="{ABD3210C-8C66-45F4-91A0-FAD130757543}" destId="{287A10FC-CE09-4C24-8D0B-A1330A91C7B7}" srcOrd="0" destOrd="0" presId="urn:microsoft.com/office/officeart/2005/8/layout/default#5"/>
    <dgm:cxn modelId="{C90456F7-2723-48FE-BABD-DE2785BAEF09}" type="presOf" srcId="{B6E1E06F-3568-424A-92C1-EB595BCCB6C3}" destId="{D9330CB7-839E-41C4-9215-D434AC82AD1B}" srcOrd="0" destOrd="0" presId="urn:microsoft.com/office/officeart/2005/8/layout/default#5"/>
    <dgm:cxn modelId="{4BA7EE0A-9FB1-440A-B777-1C122B1C4ABE}" type="presOf" srcId="{4D1F4F81-8A4B-43BA-9E3E-E6B445A54173}" destId="{639AE6B7-A7A8-47C9-AF9E-B47C31B92FC1}" srcOrd="0" destOrd="0" presId="urn:microsoft.com/office/officeart/2005/8/layout/default#5"/>
    <dgm:cxn modelId="{C10EEC0E-FD68-4C40-81C7-9DE5B11CA323}" srcId="{8A2FF0E4-201A-4749-AE0B-CE22C38BB916}" destId="{ABD3210C-8C66-45F4-91A0-FAD130757543}" srcOrd="7" destOrd="0" parTransId="{0D71614B-3DB7-4EAB-9DCC-FF838F1F3A0F}" sibTransId="{653ECCF3-4FD7-4693-8CED-422E9FFE88AD}"/>
    <dgm:cxn modelId="{9BAD2811-8369-4B3D-805C-8AD60CB4E090}" srcId="{8A2FF0E4-201A-4749-AE0B-CE22C38BB916}" destId="{23DBF152-1109-4206-B2AF-CFD6BEFD12B5}" srcOrd="6" destOrd="0" parTransId="{812C3CD3-E928-4697-BE59-88939E655154}" sibTransId="{DFAB13A7-BE96-4642-9EEE-D0482826D04F}"/>
    <dgm:cxn modelId="{EF900A90-0F73-42A3-BC03-D09324F060FA}" type="presOf" srcId="{C8C47208-209C-455E-BBF1-0F72EA768697}" destId="{265AB362-A513-4975-B433-75309AF9CC8C}" srcOrd="0" destOrd="0" presId="urn:microsoft.com/office/officeart/2005/8/layout/default#5"/>
    <dgm:cxn modelId="{0CE0EE8F-E4EE-4403-BE75-24A8AF3AC749}" srcId="{8A2FF0E4-201A-4749-AE0B-CE22C38BB916}" destId="{B6E1E06F-3568-424A-92C1-EB595BCCB6C3}" srcOrd="4" destOrd="0" parTransId="{F6FBD13F-730E-48EC-9494-CD6136F9991A}" sibTransId="{ACE7D0D4-803B-4D90-93FD-A17B0DD3433D}"/>
    <dgm:cxn modelId="{12D1475B-CA42-49B8-B7A0-55D753856F64}" type="presOf" srcId="{8A2FF0E4-201A-4749-AE0B-CE22C38BB916}" destId="{1C4809D4-D07D-438E-8272-066EEBDA8E47}" srcOrd="0" destOrd="0" presId="urn:microsoft.com/office/officeart/2005/8/layout/default#5"/>
    <dgm:cxn modelId="{6CE93DAA-E0DF-4D94-8F83-00C0016CCAD0}" type="presParOf" srcId="{1C4809D4-D07D-438E-8272-066EEBDA8E47}" destId="{639AE6B7-A7A8-47C9-AF9E-B47C31B92FC1}" srcOrd="0" destOrd="0" presId="urn:microsoft.com/office/officeart/2005/8/layout/default#5"/>
    <dgm:cxn modelId="{2D42F1A2-4869-4127-8853-B717CA9EE7DD}" type="presParOf" srcId="{1C4809D4-D07D-438E-8272-066EEBDA8E47}" destId="{2FD55752-34F6-435E-A868-8CDDC306FE17}" srcOrd="1" destOrd="0" presId="urn:microsoft.com/office/officeart/2005/8/layout/default#5"/>
    <dgm:cxn modelId="{35D17249-C5F6-4E96-B04B-766728443689}" type="presParOf" srcId="{1C4809D4-D07D-438E-8272-066EEBDA8E47}" destId="{58FAAAFD-7987-447F-A20F-AFFCE619B3F4}" srcOrd="2" destOrd="0" presId="urn:microsoft.com/office/officeart/2005/8/layout/default#5"/>
    <dgm:cxn modelId="{38D78951-4B96-4CB1-ADCC-0700C5643818}" type="presParOf" srcId="{1C4809D4-D07D-438E-8272-066EEBDA8E47}" destId="{1F4BD1DF-A8BA-469E-84A2-3E6187918D39}" srcOrd="3" destOrd="0" presId="urn:microsoft.com/office/officeart/2005/8/layout/default#5"/>
    <dgm:cxn modelId="{073F6FD8-88D2-427E-B3AE-3F61C410ECD2}" type="presParOf" srcId="{1C4809D4-D07D-438E-8272-066EEBDA8E47}" destId="{EDE0E55C-86FC-4E4C-B086-A76B932437AD}" srcOrd="4" destOrd="0" presId="urn:microsoft.com/office/officeart/2005/8/layout/default#5"/>
    <dgm:cxn modelId="{C049DA42-2B9F-4525-8603-52B4AA6894D8}" type="presParOf" srcId="{1C4809D4-D07D-438E-8272-066EEBDA8E47}" destId="{76D1DCAE-A738-48EE-9078-F09161B33363}" srcOrd="5" destOrd="0" presId="urn:microsoft.com/office/officeart/2005/8/layout/default#5"/>
    <dgm:cxn modelId="{46DC1C24-B06D-4A77-A187-B957C986C0F7}" type="presParOf" srcId="{1C4809D4-D07D-438E-8272-066EEBDA8E47}" destId="{FACC2348-FD9C-47AD-94AC-28AE16E780E4}" srcOrd="6" destOrd="0" presId="urn:microsoft.com/office/officeart/2005/8/layout/default#5"/>
    <dgm:cxn modelId="{4F1F73E2-EFD5-4521-91BB-EE035C315BE1}" type="presParOf" srcId="{1C4809D4-D07D-438E-8272-066EEBDA8E47}" destId="{05B23372-F189-45A4-9B03-E038277E365E}" srcOrd="7" destOrd="0" presId="urn:microsoft.com/office/officeart/2005/8/layout/default#5"/>
    <dgm:cxn modelId="{0E13AD63-76F8-4A0E-BA6B-2E9322BAD2AB}" type="presParOf" srcId="{1C4809D4-D07D-438E-8272-066EEBDA8E47}" destId="{D9330CB7-839E-41C4-9215-D434AC82AD1B}" srcOrd="8" destOrd="0" presId="urn:microsoft.com/office/officeart/2005/8/layout/default#5"/>
    <dgm:cxn modelId="{AC3B4D57-76B6-43A4-A748-3E055DE0CE84}" type="presParOf" srcId="{1C4809D4-D07D-438E-8272-066EEBDA8E47}" destId="{4CE0AB5F-731E-422C-A8AD-B297FF492C04}" srcOrd="9" destOrd="0" presId="urn:microsoft.com/office/officeart/2005/8/layout/default#5"/>
    <dgm:cxn modelId="{C2349AF5-0059-494F-A63A-22D161154C6C}" type="presParOf" srcId="{1C4809D4-D07D-438E-8272-066EEBDA8E47}" destId="{5A8C34DA-E29D-4083-9693-F80247704E89}" srcOrd="10" destOrd="0" presId="urn:microsoft.com/office/officeart/2005/8/layout/default#5"/>
    <dgm:cxn modelId="{9148097A-0988-4475-958D-AEE430D0D185}" type="presParOf" srcId="{1C4809D4-D07D-438E-8272-066EEBDA8E47}" destId="{7C278E10-45FC-458D-8489-25D8A5BADFEE}" srcOrd="11" destOrd="0" presId="urn:microsoft.com/office/officeart/2005/8/layout/default#5"/>
    <dgm:cxn modelId="{88EFDA7F-7966-4CF0-B2D2-AC74150FEAF5}" type="presParOf" srcId="{1C4809D4-D07D-438E-8272-066EEBDA8E47}" destId="{47888B01-7E78-4DBD-BCE1-6DF952AAA524}" srcOrd="12" destOrd="0" presId="urn:microsoft.com/office/officeart/2005/8/layout/default#5"/>
    <dgm:cxn modelId="{017DA13F-031A-4437-A178-A3DF10A1F007}" type="presParOf" srcId="{1C4809D4-D07D-438E-8272-066EEBDA8E47}" destId="{AB85C255-BC43-4200-A772-5ED0AE6CD720}" srcOrd="13" destOrd="0" presId="urn:microsoft.com/office/officeart/2005/8/layout/default#5"/>
    <dgm:cxn modelId="{0847A43D-3D83-4C73-8364-7FF1F0EEEC1E}" type="presParOf" srcId="{1C4809D4-D07D-438E-8272-066EEBDA8E47}" destId="{287A10FC-CE09-4C24-8D0B-A1330A91C7B7}" srcOrd="14" destOrd="0" presId="urn:microsoft.com/office/officeart/2005/8/layout/default#5"/>
    <dgm:cxn modelId="{F427E532-62CC-41AE-AFB4-D84FB9DA5C1F}" type="presParOf" srcId="{1C4809D4-D07D-438E-8272-066EEBDA8E47}" destId="{17934877-9D6C-42CE-8098-F3B88580BDEE}" srcOrd="15" destOrd="0" presId="urn:microsoft.com/office/officeart/2005/8/layout/default#5"/>
    <dgm:cxn modelId="{74B152B3-5759-4D9E-9C31-8AE5F05EA16F}" type="presParOf" srcId="{1C4809D4-D07D-438E-8272-066EEBDA8E47}" destId="{265AB362-A513-4975-B433-75309AF9CC8C}" srcOrd="16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8D1E55-51D7-438F-9140-F2CBB198FD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D95074-698B-4533-86E6-EA7224F2FF10}">
      <dgm:prSet phldrT="[Текст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0721F79-CF76-4DB5-8B4E-543C106FF674}" type="parTrans" cxnId="{04B9B99A-798A-41A6-B671-A489DB023D84}">
      <dgm:prSet/>
      <dgm:spPr/>
      <dgm:t>
        <a:bodyPr/>
        <a:lstStyle/>
        <a:p>
          <a:endParaRPr lang="ru-RU"/>
        </a:p>
      </dgm:t>
    </dgm:pt>
    <dgm:pt modelId="{EE5784D6-0E7C-4B0D-A871-B0F8E94A61E0}" type="sibTrans" cxnId="{04B9B99A-798A-41A6-B671-A489DB023D84}">
      <dgm:prSet/>
      <dgm:spPr/>
      <dgm:t>
        <a:bodyPr/>
        <a:lstStyle/>
        <a:p>
          <a:endParaRPr lang="ru-RU"/>
        </a:p>
      </dgm:t>
    </dgm:pt>
    <dgm:pt modelId="{2EC18D4D-25AD-4ABC-AE4A-4A75308BC9E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Помощь владельцам НТО в вопросе сохранения </a:t>
          </a:r>
          <a:b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 размещения торговых объектов</a:t>
          </a:r>
          <a:endParaRPr lang="ru-RU" dirty="0"/>
        </a:p>
      </dgm:t>
    </dgm:pt>
    <dgm:pt modelId="{4FBCA067-22B9-40C8-BD64-CDF168C005E0}" type="parTrans" cxnId="{548B7C1E-1BBA-476B-81F0-E97EB6568B23}">
      <dgm:prSet/>
      <dgm:spPr/>
      <dgm:t>
        <a:bodyPr/>
        <a:lstStyle/>
        <a:p>
          <a:endParaRPr lang="ru-RU"/>
        </a:p>
      </dgm:t>
    </dgm:pt>
    <dgm:pt modelId="{5AB1790D-8C61-4835-A742-C6D140F1A084}" type="sibTrans" cxnId="{548B7C1E-1BBA-476B-81F0-E97EB6568B23}">
      <dgm:prSet/>
      <dgm:spPr/>
      <dgm:t>
        <a:bodyPr/>
        <a:lstStyle/>
        <a:p>
          <a:endParaRPr lang="ru-RU"/>
        </a:p>
      </dgm:t>
    </dgm:pt>
    <dgm:pt modelId="{B4262714-E1D7-48DB-B5F8-96FC38D8CAA7}">
      <dgm:prSet phldrT="[Текст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CDB2C54-B02D-4727-B339-3428E1C03363}" type="parTrans" cxnId="{D4E23042-2DEE-43E1-81C8-0F3EE0EA8F32}">
      <dgm:prSet/>
      <dgm:spPr/>
      <dgm:t>
        <a:bodyPr/>
        <a:lstStyle/>
        <a:p>
          <a:endParaRPr lang="ru-RU"/>
        </a:p>
      </dgm:t>
    </dgm:pt>
    <dgm:pt modelId="{61888221-1DC6-4C5A-B927-BCB11400799C}" type="sibTrans" cxnId="{D4E23042-2DEE-43E1-81C8-0F3EE0EA8F32}">
      <dgm:prSet/>
      <dgm:spPr/>
      <dgm:t>
        <a:bodyPr/>
        <a:lstStyle/>
        <a:p>
          <a:endParaRPr lang="ru-RU"/>
        </a:p>
      </dgm:t>
    </dgm:pt>
    <dgm:pt modelId="{1B8D7A9F-F6A2-48DA-AF25-483798DF3A9D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Помощь предпринимателю в осуществлении работ  по государственному контракту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D866E5-81E6-4952-9748-1451E150C583}" type="parTrans" cxnId="{1CC44215-0C07-4163-A98F-820C86583C48}">
      <dgm:prSet/>
      <dgm:spPr/>
      <dgm:t>
        <a:bodyPr/>
        <a:lstStyle/>
        <a:p>
          <a:endParaRPr lang="ru-RU"/>
        </a:p>
      </dgm:t>
    </dgm:pt>
    <dgm:pt modelId="{3F5CB08F-2827-4388-B3C5-1E6DFDCAC66F}" type="sibTrans" cxnId="{1CC44215-0C07-4163-A98F-820C86583C48}">
      <dgm:prSet/>
      <dgm:spPr/>
      <dgm:t>
        <a:bodyPr/>
        <a:lstStyle/>
        <a:p>
          <a:endParaRPr lang="ru-RU"/>
        </a:p>
      </dgm:t>
    </dgm:pt>
    <dgm:pt modelId="{84A634D8-FDAC-4CFC-BB13-0827FFAFB026}">
      <dgm:prSet phldrT="[Текст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BDF7080-09E2-45EC-890C-76FB06745856}" type="parTrans" cxnId="{79E2E409-3C90-470B-88DB-E539CC838F09}">
      <dgm:prSet/>
      <dgm:spPr/>
      <dgm:t>
        <a:bodyPr/>
        <a:lstStyle/>
        <a:p>
          <a:endParaRPr lang="ru-RU"/>
        </a:p>
      </dgm:t>
    </dgm:pt>
    <dgm:pt modelId="{94515425-03AD-496C-9E9E-F6C68ED62E90}" type="sibTrans" cxnId="{79E2E409-3C90-470B-88DB-E539CC838F09}">
      <dgm:prSet/>
      <dgm:spPr/>
      <dgm:t>
        <a:bodyPr/>
        <a:lstStyle/>
        <a:p>
          <a:endParaRPr lang="ru-RU"/>
        </a:p>
      </dgm:t>
    </dgm:pt>
    <dgm:pt modelId="{4213FB51-FC19-46E6-8B73-BC187C9BF107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Помощь сельхозпроизводителям в обеспечении торговыми местами</a:t>
          </a:r>
          <a:endParaRPr lang="ru-RU" dirty="0"/>
        </a:p>
      </dgm:t>
    </dgm:pt>
    <dgm:pt modelId="{76F40CE7-31D7-4385-B3F0-F1CE47F4BEAF}" type="parTrans" cxnId="{DB8A0AB9-1E45-435F-917A-8BFCA62C8CA6}">
      <dgm:prSet/>
      <dgm:spPr/>
      <dgm:t>
        <a:bodyPr/>
        <a:lstStyle/>
        <a:p>
          <a:endParaRPr lang="ru-RU"/>
        </a:p>
      </dgm:t>
    </dgm:pt>
    <dgm:pt modelId="{FED3DD93-F8B1-48D1-BC54-8813134DBC91}" type="sibTrans" cxnId="{DB8A0AB9-1E45-435F-917A-8BFCA62C8CA6}">
      <dgm:prSet/>
      <dgm:spPr/>
      <dgm:t>
        <a:bodyPr/>
        <a:lstStyle/>
        <a:p>
          <a:endParaRPr lang="ru-RU"/>
        </a:p>
      </dgm:t>
    </dgm:pt>
    <dgm:pt modelId="{648DB7C3-A6B5-4CFA-BD07-A90F8C65E603}" type="pres">
      <dgm:prSet presAssocID="{078D1E55-51D7-438F-9140-F2CBB198FD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5D7469-843D-4437-AFFD-AE4510DF2718}" type="pres">
      <dgm:prSet presAssocID="{4AD95074-698B-4533-86E6-EA7224F2FF10}" presName="composite" presStyleCnt="0"/>
      <dgm:spPr/>
    </dgm:pt>
    <dgm:pt modelId="{ABCEC56D-7894-4D63-898E-C4C70FD8B9D2}" type="pres">
      <dgm:prSet presAssocID="{4AD95074-698B-4533-86E6-EA7224F2FF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BA9F3-4723-4131-8045-4B260F3E5499}" type="pres">
      <dgm:prSet presAssocID="{4AD95074-698B-4533-86E6-EA7224F2FF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7EFC0-FED1-4ABF-850B-C14A4DE513B7}" type="pres">
      <dgm:prSet presAssocID="{EE5784D6-0E7C-4B0D-A871-B0F8E94A61E0}" presName="sp" presStyleCnt="0"/>
      <dgm:spPr/>
    </dgm:pt>
    <dgm:pt modelId="{4FFC3568-E7EE-4B28-982D-435629D13719}" type="pres">
      <dgm:prSet presAssocID="{B4262714-E1D7-48DB-B5F8-96FC38D8CAA7}" presName="composite" presStyleCnt="0"/>
      <dgm:spPr/>
    </dgm:pt>
    <dgm:pt modelId="{97F09D3E-7085-41B3-B975-4AE0D2B06A81}" type="pres">
      <dgm:prSet presAssocID="{B4262714-E1D7-48DB-B5F8-96FC38D8CAA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E8C84-D669-4789-B6B1-CF5403CCDE58}" type="pres">
      <dgm:prSet presAssocID="{B4262714-E1D7-48DB-B5F8-96FC38D8CAA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5F103-DF3C-4E88-ADD3-3649A3D933E3}" type="pres">
      <dgm:prSet presAssocID="{61888221-1DC6-4C5A-B927-BCB11400799C}" presName="sp" presStyleCnt="0"/>
      <dgm:spPr/>
    </dgm:pt>
    <dgm:pt modelId="{93EFE87A-80FD-4EFB-AFF9-FA686F1C88C1}" type="pres">
      <dgm:prSet presAssocID="{84A634D8-FDAC-4CFC-BB13-0827FFAFB026}" presName="composite" presStyleCnt="0"/>
      <dgm:spPr/>
    </dgm:pt>
    <dgm:pt modelId="{6FC14FB9-F03F-4429-B41C-A9678CD8890E}" type="pres">
      <dgm:prSet presAssocID="{84A634D8-FDAC-4CFC-BB13-0827FFAFB02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4E841-3C94-400F-8C7A-2B0921E25EA4}" type="pres">
      <dgm:prSet presAssocID="{84A634D8-FDAC-4CFC-BB13-0827FFAFB02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DDE6B-EE77-4131-B82F-C55764B20048}" type="presOf" srcId="{84A634D8-FDAC-4CFC-BB13-0827FFAFB026}" destId="{6FC14FB9-F03F-4429-B41C-A9678CD8890E}" srcOrd="0" destOrd="0" presId="urn:microsoft.com/office/officeart/2005/8/layout/chevron2"/>
    <dgm:cxn modelId="{79E2E409-3C90-470B-88DB-E539CC838F09}" srcId="{078D1E55-51D7-438F-9140-F2CBB198FD55}" destId="{84A634D8-FDAC-4CFC-BB13-0827FFAFB026}" srcOrd="2" destOrd="0" parTransId="{7BDF7080-09E2-45EC-890C-76FB06745856}" sibTransId="{94515425-03AD-496C-9E9E-F6C68ED62E90}"/>
    <dgm:cxn modelId="{37F3B029-2615-480C-9230-D7064A119FA0}" type="presOf" srcId="{2EC18D4D-25AD-4ABC-AE4A-4A75308BC9E0}" destId="{7F1BA9F3-4723-4131-8045-4B260F3E5499}" srcOrd="0" destOrd="0" presId="urn:microsoft.com/office/officeart/2005/8/layout/chevron2"/>
    <dgm:cxn modelId="{006DDE90-7B26-4DEE-B0E5-4E6131A89BDF}" type="presOf" srcId="{4213FB51-FC19-46E6-8B73-BC187C9BF107}" destId="{3274E841-3C94-400F-8C7A-2B0921E25EA4}" srcOrd="0" destOrd="0" presId="urn:microsoft.com/office/officeart/2005/8/layout/chevron2"/>
    <dgm:cxn modelId="{548B7C1E-1BBA-476B-81F0-E97EB6568B23}" srcId="{4AD95074-698B-4533-86E6-EA7224F2FF10}" destId="{2EC18D4D-25AD-4ABC-AE4A-4A75308BC9E0}" srcOrd="0" destOrd="0" parTransId="{4FBCA067-22B9-40C8-BD64-CDF168C005E0}" sibTransId="{5AB1790D-8C61-4835-A742-C6D140F1A084}"/>
    <dgm:cxn modelId="{AEFE9554-271E-4DA9-9860-ADCBCE7AAA79}" type="presOf" srcId="{B4262714-E1D7-48DB-B5F8-96FC38D8CAA7}" destId="{97F09D3E-7085-41B3-B975-4AE0D2B06A81}" srcOrd="0" destOrd="0" presId="urn:microsoft.com/office/officeart/2005/8/layout/chevron2"/>
    <dgm:cxn modelId="{B66B3720-3E4A-4F24-B2CB-D19EEDADE0DE}" type="presOf" srcId="{4AD95074-698B-4533-86E6-EA7224F2FF10}" destId="{ABCEC56D-7894-4D63-898E-C4C70FD8B9D2}" srcOrd="0" destOrd="0" presId="urn:microsoft.com/office/officeart/2005/8/layout/chevron2"/>
    <dgm:cxn modelId="{1CC44215-0C07-4163-A98F-820C86583C48}" srcId="{B4262714-E1D7-48DB-B5F8-96FC38D8CAA7}" destId="{1B8D7A9F-F6A2-48DA-AF25-483798DF3A9D}" srcOrd="0" destOrd="0" parTransId="{DCD866E5-81E6-4952-9748-1451E150C583}" sibTransId="{3F5CB08F-2827-4388-B3C5-1E6DFDCAC66F}"/>
    <dgm:cxn modelId="{04B9B99A-798A-41A6-B671-A489DB023D84}" srcId="{078D1E55-51D7-438F-9140-F2CBB198FD55}" destId="{4AD95074-698B-4533-86E6-EA7224F2FF10}" srcOrd="0" destOrd="0" parTransId="{70721F79-CF76-4DB5-8B4E-543C106FF674}" sibTransId="{EE5784D6-0E7C-4B0D-A871-B0F8E94A61E0}"/>
    <dgm:cxn modelId="{304C20DE-97C4-4275-8C1C-8B8C745C3CE1}" type="presOf" srcId="{078D1E55-51D7-438F-9140-F2CBB198FD55}" destId="{648DB7C3-A6B5-4CFA-BD07-A90F8C65E603}" srcOrd="0" destOrd="0" presId="urn:microsoft.com/office/officeart/2005/8/layout/chevron2"/>
    <dgm:cxn modelId="{7A8AF024-30C4-45B3-B84D-7BB6FC4E2771}" type="presOf" srcId="{1B8D7A9F-F6A2-48DA-AF25-483798DF3A9D}" destId="{56BE8C84-D669-4789-B6B1-CF5403CCDE58}" srcOrd="0" destOrd="0" presId="urn:microsoft.com/office/officeart/2005/8/layout/chevron2"/>
    <dgm:cxn modelId="{D4E23042-2DEE-43E1-81C8-0F3EE0EA8F32}" srcId="{078D1E55-51D7-438F-9140-F2CBB198FD55}" destId="{B4262714-E1D7-48DB-B5F8-96FC38D8CAA7}" srcOrd="1" destOrd="0" parTransId="{1CDB2C54-B02D-4727-B339-3428E1C03363}" sibTransId="{61888221-1DC6-4C5A-B927-BCB11400799C}"/>
    <dgm:cxn modelId="{DB8A0AB9-1E45-435F-917A-8BFCA62C8CA6}" srcId="{84A634D8-FDAC-4CFC-BB13-0827FFAFB026}" destId="{4213FB51-FC19-46E6-8B73-BC187C9BF107}" srcOrd="0" destOrd="0" parTransId="{76F40CE7-31D7-4385-B3F0-F1CE47F4BEAF}" sibTransId="{FED3DD93-F8B1-48D1-BC54-8813134DBC91}"/>
    <dgm:cxn modelId="{B604B9F4-52C3-4B64-920C-9699AFE996FE}" type="presParOf" srcId="{648DB7C3-A6B5-4CFA-BD07-A90F8C65E603}" destId="{095D7469-843D-4437-AFFD-AE4510DF2718}" srcOrd="0" destOrd="0" presId="urn:microsoft.com/office/officeart/2005/8/layout/chevron2"/>
    <dgm:cxn modelId="{CE4BEDB3-A750-4F8B-8F13-9A374A59CE00}" type="presParOf" srcId="{095D7469-843D-4437-AFFD-AE4510DF2718}" destId="{ABCEC56D-7894-4D63-898E-C4C70FD8B9D2}" srcOrd="0" destOrd="0" presId="urn:microsoft.com/office/officeart/2005/8/layout/chevron2"/>
    <dgm:cxn modelId="{3468FB5D-669C-4112-8D98-4441F4F7D917}" type="presParOf" srcId="{095D7469-843D-4437-AFFD-AE4510DF2718}" destId="{7F1BA9F3-4723-4131-8045-4B260F3E5499}" srcOrd="1" destOrd="0" presId="urn:microsoft.com/office/officeart/2005/8/layout/chevron2"/>
    <dgm:cxn modelId="{2963697F-9A0C-4B46-819F-BA50BC223CD6}" type="presParOf" srcId="{648DB7C3-A6B5-4CFA-BD07-A90F8C65E603}" destId="{7997EFC0-FED1-4ABF-850B-C14A4DE513B7}" srcOrd="1" destOrd="0" presId="urn:microsoft.com/office/officeart/2005/8/layout/chevron2"/>
    <dgm:cxn modelId="{B0834773-E356-4EF5-B531-E7AC6A81AC8E}" type="presParOf" srcId="{648DB7C3-A6B5-4CFA-BD07-A90F8C65E603}" destId="{4FFC3568-E7EE-4B28-982D-435629D13719}" srcOrd="2" destOrd="0" presId="urn:microsoft.com/office/officeart/2005/8/layout/chevron2"/>
    <dgm:cxn modelId="{0309D4A9-2097-4A11-B704-D6D535E4823A}" type="presParOf" srcId="{4FFC3568-E7EE-4B28-982D-435629D13719}" destId="{97F09D3E-7085-41B3-B975-4AE0D2B06A81}" srcOrd="0" destOrd="0" presId="urn:microsoft.com/office/officeart/2005/8/layout/chevron2"/>
    <dgm:cxn modelId="{CF745006-65A6-4E53-9F6A-31F22C9ED015}" type="presParOf" srcId="{4FFC3568-E7EE-4B28-982D-435629D13719}" destId="{56BE8C84-D669-4789-B6B1-CF5403CCDE58}" srcOrd="1" destOrd="0" presId="urn:microsoft.com/office/officeart/2005/8/layout/chevron2"/>
    <dgm:cxn modelId="{B0DE90A6-172A-477E-B868-D8C34BEC043E}" type="presParOf" srcId="{648DB7C3-A6B5-4CFA-BD07-A90F8C65E603}" destId="{4F75F103-DF3C-4E88-ADD3-3649A3D933E3}" srcOrd="3" destOrd="0" presId="urn:microsoft.com/office/officeart/2005/8/layout/chevron2"/>
    <dgm:cxn modelId="{D20DB0B4-6E6C-48E7-B276-6C82DEF5741B}" type="presParOf" srcId="{648DB7C3-A6B5-4CFA-BD07-A90F8C65E603}" destId="{93EFE87A-80FD-4EFB-AFF9-FA686F1C88C1}" srcOrd="4" destOrd="0" presId="urn:microsoft.com/office/officeart/2005/8/layout/chevron2"/>
    <dgm:cxn modelId="{DD75869D-B7AB-473F-861F-EB8694C90260}" type="presParOf" srcId="{93EFE87A-80FD-4EFB-AFF9-FA686F1C88C1}" destId="{6FC14FB9-F03F-4429-B41C-A9678CD8890E}" srcOrd="0" destOrd="0" presId="urn:microsoft.com/office/officeart/2005/8/layout/chevron2"/>
    <dgm:cxn modelId="{CB7B2317-964B-4E2A-B6DA-42A6E191EA5C}" type="presParOf" srcId="{93EFE87A-80FD-4EFB-AFF9-FA686F1C88C1}" destId="{3274E841-3C94-400F-8C7A-2B0921E25E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1DD454-CC68-4E77-9678-F1EADA84CA5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8097146C-6A01-41DC-9C7C-0F06CDA33887}">
      <dgm:prSet phldrT="[Текст]" custT="1"/>
      <dgm:spPr>
        <a:solidFill>
          <a:schemeClr val="accent1"/>
        </a:solidFill>
        <a:ln>
          <a:solidFill>
            <a:srgbClr val="002060"/>
          </a:solidFill>
        </a:ln>
        <a:sp3d>
          <a:bevelT w="190500" h="38100"/>
        </a:sp3d>
      </dgm:spPr>
      <dgm:t>
        <a:bodyPr/>
        <a:lstStyle/>
        <a:p>
          <a:pPr algn="ctr"/>
          <a:r>
            <a:rPr lang="ru-RU" sz="16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Органы Прокуратуры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300FB8-FD54-4176-B994-D9977D049A7B}" type="parTrans" cxnId="{17F039CA-9E73-43F5-9D4F-E4060A0E2F1D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7D000969-F0EA-46C0-9D71-D256EA6BFB92}" type="sibTrans" cxnId="{17F039CA-9E73-43F5-9D4F-E4060A0E2F1D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F2FA1592-3030-4CC5-A0D6-DAC9AA0505C3}">
      <dgm:prSet phldrT="[Текст]" custT="1"/>
      <dgm:spPr>
        <a:solidFill>
          <a:schemeClr val="accent1"/>
        </a:solidFill>
        <a:ln>
          <a:solidFill>
            <a:srgbClr val="002060"/>
          </a:solidFill>
        </a:ln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Министерство экономического развития Забайкальского края 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8C7914-6499-496C-B5BB-1A9E6FCFADDD}" type="parTrans" cxnId="{0FD8E2F8-DB19-442A-8006-B42F52FB4DF6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4A1C1ED5-8EAC-4CC6-86F5-ECF0E65720E0}" type="sibTrans" cxnId="{0FD8E2F8-DB19-442A-8006-B42F52FB4DF6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192542CE-6E6E-4EFB-98D0-5CB7404B47D3}">
      <dgm:prSet phldrT="[Текст]" custT="1"/>
      <dgm:spPr>
        <a:solidFill>
          <a:schemeClr val="accent1"/>
        </a:solidFill>
        <a:ln>
          <a:solidFill>
            <a:srgbClr val="002060"/>
          </a:solidFill>
        </a:ln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Законодательное собрание Забайкальского края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9B8054-E94B-424A-8A0E-AB9D3288FB15}" type="parTrans" cxnId="{BF874626-69E3-4328-A233-B1534D14E77D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ED7B0EFA-95CA-4324-8C1A-CC0142CE03AE}" type="sibTrans" cxnId="{BF874626-69E3-4328-A233-B1534D14E77D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D1298112-5F9F-4DC0-A15E-E1A4C39FA69C}">
      <dgm:prSet phldrT="[Текст]" custT="1"/>
      <dgm:spPr>
        <a:sp3d>
          <a:bevelT w="190500" h="38100"/>
        </a:sp3d>
      </dgm:spPr>
      <dgm:t>
        <a:bodyPr/>
        <a:lstStyle/>
        <a:p>
          <a:pPr algn="ctr"/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Заключено соглашение о сотрудничестве, в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заимодействие по нескольким направлениям: обмен информацией о нарушениях прав и законных интересов бизнеса, совместные выезды в районы края и приемы предпринимателей, рассмотрение жалоб субъектов предпринимательской деятельности;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15F536-2535-4492-A4FB-BA1C0027690B}" type="parTrans" cxnId="{7E30CE6B-8E7A-4862-B1E8-3191A7440F87}">
      <dgm:prSet/>
      <dgm:spPr/>
      <dgm:t>
        <a:bodyPr/>
        <a:lstStyle/>
        <a:p>
          <a:endParaRPr lang="ru-RU" sz="2800"/>
        </a:p>
      </dgm:t>
    </dgm:pt>
    <dgm:pt modelId="{0707A92A-FE33-4448-ACC5-84FA8592D0F1}" type="sibTrans" cxnId="{7E30CE6B-8E7A-4862-B1E8-3191A7440F87}">
      <dgm:prSet/>
      <dgm:spPr/>
      <dgm:t>
        <a:bodyPr/>
        <a:lstStyle/>
        <a:p>
          <a:endParaRPr lang="ru-RU" sz="2800"/>
        </a:p>
      </dgm:t>
    </dgm:pt>
    <dgm:pt modelId="{D942FBAA-D25D-4172-8F01-41B95CDF3712}">
      <dgm:prSet custT="1"/>
      <dgm:spPr>
        <a:solidFill>
          <a:schemeClr val="accent1"/>
        </a:solidFill>
        <a:ln w="12700">
          <a:solidFill>
            <a:srgbClr val="002060"/>
          </a:solidFill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Министерство природных ресурсов Забайкальского края </a:t>
          </a:r>
          <a:r>
            <a:rPr lang="ru-RU" sz="16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76B4A6-C746-458D-9DD3-30F32626AF1A}" type="parTrans" cxnId="{5C2C91E8-1B2A-466A-AC52-84C1C7C7F5B9}">
      <dgm:prSet/>
      <dgm:spPr/>
      <dgm:t>
        <a:bodyPr/>
        <a:lstStyle/>
        <a:p>
          <a:endParaRPr lang="ru-RU"/>
        </a:p>
      </dgm:t>
    </dgm:pt>
    <dgm:pt modelId="{059EB24F-2EBB-4FE0-ABB5-3540C3D5AD0B}" type="sibTrans" cxnId="{5C2C91E8-1B2A-466A-AC52-84C1C7C7F5B9}">
      <dgm:prSet/>
      <dgm:spPr/>
      <dgm:t>
        <a:bodyPr/>
        <a:lstStyle/>
        <a:p>
          <a:endParaRPr lang="ru-RU"/>
        </a:p>
      </dgm:t>
    </dgm:pt>
    <dgm:pt modelId="{82952823-6882-4EA0-848E-0B1DE51B31EF}">
      <dgm:prSet custT="1"/>
      <dgm:spPr/>
      <dgm:t>
        <a:bodyPr/>
        <a:lstStyle/>
        <a:p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9C2EDBD6-B9CF-4598-8840-F9CF216C2245}" type="parTrans" cxnId="{1C17BB21-9FD0-4201-8EF5-6059870B309E}">
      <dgm:prSet/>
      <dgm:spPr/>
      <dgm:t>
        <a:bodyPr/>
        <a:lstStyle/>
        <a:p>
          <a:endParaRPr lang="ru-RU"/>
        </a:p>
      </dgm:t>
    </dgm:pt>
    <dgm:pt modelId="{461BF2F1-8A98-47E6-BB2D-CAE9A8DF125F}" type="sibTrans" cxnId="{1C17BB21-9FD0-4201-8EF5-6059870B309E}">
      <dgm:prSet/>
      <dgm:spPr/>
      <dgm:t>
        <a:bodyPr/>
        <a:lstStyle/>
        <a:p>
          <a:endParaRPr lang="ru-RU"/>
        </a:p>
      </dgm:t>
    </dgm:pt>
    <dgm:pt modelId="{0023AF0D-DE74-4FFA-9670-32031771E117}">
      <dgm:prSet phldrT="[Текст]" custT="1"/>
      <dgm:spPr>
        <a:sp3d>
          <a:bevelT w="190500" h="38100"/>
        </a:sp3d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заседаниях профильных комитетов –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по экономической политике </a:t>
          </a:r>
          <a:br>
            <a:rPr lang="ru-RU" sz="1600" b="0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и предпринимательству, по бюджетной и налоговой политике.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8CA32E-5E3E-4BF4-AD15-3EDC04F76C96}" type="sibTrans" cxnId="{CAA73650-7648-4B91-A4F5-6AEABAC3FC1B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502049F1-89E6-4406-B863-733225C65F78}" type="parTrans" cxnId="{CAA73650-7648-4B91-A4F5-6AEABAC3FC1B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430E09AC-D8CA-4160-AA6D-06372D22A8E0}">
      <dgm:prSet phldrT="[Текст]" custT="1"/>
      <dgm:spPr>
        <a:sp3d>
          <a:bevelT w="190500" h="38100"/>
        </a:sp3d>
      </dgm:spPr>
      <dgm:t>
        <a:bodyPr/>
        <a:lstStyle/>
        <a:p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F9CA4E-0793-40DD-8CE2-3B76FAD26FAC}" type="sibTrans" cxnId="{C9371523-2391-4EC5-A6F0-DF78F93CCEEC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9BA46F65-C0BE-4065-8CC1-5D0138509967}" type="parTrans" cxnId="{C9371523-2391-4EC5-A6F0-DF78F93CCEEC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3E8FA725-54E5-47FB-A574-C71E43FB9569}">
      <dgm:prSet phldrT="[Текст]" custT="1"/>
      <dgm:spPr>
        <a:sp3d>
          <a:bevelT w="190500" h="38100"/>
        </a:sp3d>
      </dgm:spPr>
      <dgm:t>
        <a:bodyPr/>
        <a:lstStyle/>
        <a:p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F2EFE6-FDC4-4F30-81A6-A24A1F409EAC}" type="sibTrans" cxnId="{8605F7BE-6ACF-4ABD-B66B-F0D2BFA1A98B}">
      <dgm:prSet/>
      <dgm:spPr/>
      <dgm:t>
        <a:bodyPr/>
        <a:lstStyle/>
        <a:p>
          <a:endParaRPr lang="ru-RU"/>
        </a:p>
      </dgm:t>
    </dgm:pt>
    <dgm:pt modelId="{B8F5F854-EEE7-4AB6-93E3-84F71123FCC8}" type="parTrans" cxnId="{8605F7BE-6ACF-4ABD-B66B-F0D2BFA1A98B}">
      <dgm:prSet/>
      <dgm:spPr/>
      <dgm:t>
        <a:bodyPr/>
        <a:lstStyle/>
        <a:p>
          <a:endParaRPr lang="ru-RU"/>
        </a:p>
      </dgm:t>
    </dgm:pt>
    <dgm:pt modelId="{44559D57-C33A-4C30-96E1-FC1D801B8C2B}">
      <dgm:prSet custT="1"/>
      <dgm:spPr>
        <a:solidFill>
          <a:schemeClr val="accent1"/>
        </a:solidFill>
        <a:ln>
          <a:solidFill>
            <a:srgbClr val="002060"/>
          </a:solidFill>
          <a:prstDash val="solid"/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Контрольно-надзорные</a:t>
          </a:r>
          <a:r>
            <a:rPr lang="ru-RU" sz="16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органы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1F153C-C220-4726-BD8E-53619C13F147}" type="sibTrans" cxnId="{6468C17D-5AA5-41E0-8DD0-9EB65D5D4A36}">
      <dgm:prSet/>
      <dgm:spPr/>
      <dgm:t>
        <a:bodyPr/>
        <a:lstStyle/>
        <a:p>
          <a:endParaRPr lang="ru-RU"/>
        </a:p>
      </dgm:t>
    </dgm:pt>
    <dgm:pt modelId="{B317C542-218A-423B-8350-C7CE24BB86AC}" type="parTrans" cxnId="{6468C17D-5AA5-41E0-8DD0-9EB65D5D4A36}">
      <dgm:prSet/>
      <dgm:spPr/>
      <dgm:t>
        <a:bodyPr/>
        <a:lstStyle/>
        <a:p>
          <a:endParaRPr lang="ru-RU"/>
        </a:p>
      </dgm:t>
    </dgm:pt>
    <dgm:pt modelId="{3E7132B2-9B84-47AE-8967-4FBA46823362}" type="pres">
      <dgm:prSet presAssocID="{C71DD454-CC68-4E77-9678-F1EADA84CA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3EEE46-6F9E-4ABB-8161-2578EA6DAE0C}" type="pres">
      <dgm:prSet presAssocID="{8097146C-6A01-41DC-9C7C-0F06CDA33887}" presName="parentText" presStyleLbl="node1" presStyleIdx="0" presStyleCnt="5" custScaleY="54363" custLinFactNeighborY="-28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636AD-96E5-4507-83BC-1EC77A7D76F0}" type="pres">
      <dgm:prSet presAssocID="{8097146C-6A01-41DC-9C7C-0F06CDA33887}" presName="childText" presStyleLbl="revTx" presStyleIdx="0" presStyleCnt="4" custScaleY="96955" custLinFactNeighborX="-1667" custLinFactNeighborY="-1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09EA9-B87D-4635-982E-908315D987FD}" type="pres">
      <dgm:prSet presAssocID="{44559D57-C33A-4C30-96E1-FC1D801B8C2B}" presName="parentText" presStyleLbl="node1" presStyleIdx="1" presStyleCnt="5" custScaleY="46801" custLinFactNeighborX="-833" custLinFactNeighborY="17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695C5-9281-4355-B8AD-7148699DF5BA}" type="pres">
      <dgm:prSet presAssocID="{CB1F153C-C220-4726-BD8E-53619C13F147}" presName="spacer" presStyleCnt="0"/>
      <dgm:spPr/>
    </dgm:pt>
    <dgm:pt modelId="{18AF8F60-21E1-4724-B786-2FED8D56D1E0}" type="pres">
      <dgm:prSet presAssocID="{F2FA1592-3030-4CC5-A0D6-DAC9AA0505C3}" presName="parentText" presStyleLbl="node1" presStyleIdx="2" presStyleCnt="5" custScaleY="62093" custLinFactNeighborX="214" custLinFactNeighborY="419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D986F-79A0-4323-A252-C6BCEF2A7FFA}" type="pres">
      <dgm:prSet presAssocID="{F2FA1592-3030-4CC5-A0D6-DAC9AA0505C3}" presName="childText" presStyleLbl="revTx" presStyleIdx="1" presStyleCnt="4" custScaleY="75950" custLinFactY="-112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85259-D4FA-4891-9A99-25FB0C035ACC}" type="pres">
      <dgm:prSet presAssocID="{D942FBAA-D25D-4172-8F01-41B95CDF3712}" presName="parentText" presStyleLbl="node1" presStyleIdx="3" presStyleCnt="5" custScaleY="70090" custLinFactNeighborY="76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E7FC7-863F-4980-9B64-81535F7B2984}" type="pres">
      <dgm:prSet presAssocID="{D942FBAA-D25D-4172-8F01-41B95CDF3712}" presName="childText" presStyleLbl="revTx" presStyleIdx="2" presStyleCnt="4" custScaleY="130682" custLinFactNeighborY="13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D2CA7-FB7D-4DFF-A792-DE560F2DC21E}" type="pres">
      <dgm:prSet presAssocID="{192542CE-6E6E-4EFB-98D0-5CB7404B47D3}" presName="parentText" presStyleLbl="node1" presStyleIdx="4" presStyleCnt="5" custScaleY="468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B5DC5-1333-45C8-8552-256F03265D18}" type="pres">
      <dgm:prSet presAssocID="{192542CE-6E6E-4EFB-98D0-5CB7404B47D3}" presName="childText" presStyleLbl="revTx" presStyleIdx="3" presStyleCnt="4" custScaleY="79229" custLinFactNeighborY="15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17BB21-9FD0-4201-8EF5-6059870B309E}" srcId="{D942FBAA-D25D-4172-8F01-41B95CDF3712}" destId="{82952823-6882-4EA0-848E-0B1DE51B31EF}" srcOrd="0" destOrd="0" parTransId="{9C2EDBD6-B9CF-4598-8840-F9CF216C2245}" sibTransId="{461BF2F1-8A98-47E6-BB2D-CAE9A8DF125F}"/>
    <dgm:cxn modelId="{6468C17D-5AA5-41E0-8DD0-9EB65D5D4A36}" srcId="{C71DD454-CC68-4E77-9678-F1EADA84CA54}" destId="{44559D57-C33A-4C30-96E1-FC1D801B8C2B}" srcOrd="1" destOrd="0" parTransId="{B317C542-218A-423B-8350-C7CE24BB86AC}" sibTransId="{CB1F153C-C220-4726-BD8E-53619C13F147}"/>
    <dgm:cxn modelId="{0761DB6A-46E5-413B-872A-CC39540293B2}" type="presOf" srcId="{0023AF0D-DE74-4FFA-9670-32031771E117}" destId="{6A1B5DC5-1333-45C8-8552-256F03265D18}" srcOrd="0" destOrd="0" presId="urn:microsoft.com/office/officeart/2005/8/layout/vList2"/>
    <dgm:cxn modelId="{17F039CA-9E73-43F5-9D4F-E4060A0E2F1D}" srcId="{C71DD454-CC68-4E77-9678-F1EADA84CA54}" destId="{8097146C-6A01-41DC-9C7C-0F06CDA33887}" srcOrd="0" destOrd="0" parTransId="{4C300FB8-FD54-4176-B994-D9977D049A7B}" sibTransId="{7D000969-F0EA-46C0-9D71-D256EA6BFB92}"/>
    <dgm:cxn modelId="{6982969A-E33C-42CE-AE61-64A9894A1722}" type="presOf" srcId="{3E8FA725-54E5-47FB-A574-C71E43FB9569}" destId="{08BD986F-79A0-4323-A252-C6BCEF2A7FFA}" srcOrd="0" destOrd="1" presId="urn:microsoft.com/office/officeart/2005/8/layout/vList2"/>
    <dgm:cxn modelId="{9AA2302D-7E08-4F8A-828A-BE2DFC70F317}" type="presOf" srcId="{D942FBAA-D25D-4172-8F01-41B95CDF3712}" destId="{F5A85259-D4FA-4891-9A99-25FB0C035ACC}" srcOrd="0" destOrd="0" presId="urn:microsoft.com/office/officeart/2005/8/layout/vList2"/>
    <dgm:cxn modelId="{66E262F8-0138-4E89-BE7F-BD59ECF8453E}" type="presOf" srcId="{82952823-6882-4EA0-848E-0B1DE51B31EF}" destId="{196E7FC7-863F-4980-9B64-81535F7B2984}" srcOrd="0" destOrd="0" presId="urn:microsoft.com/office/officeart/2005/8/layout/vList2"/>
    <dgm:cxn modelId="{A4A6869A-BE99-419A-B9B3-7B4048B30A86}" type="presOf" srcId="{430E09AC-D8CA-4160-AA6D-06372D22A8E0}" destId="{08BD986F-79A0-4323-A252-C6BCEF2A7FFA}" srcOrd="0" destOrd="0" presId="urn:microsoft.com/office/officeart/2005/8/layout/vList2"/>
    <dgm:cxn modelId="{CAA73650-7648-4B91-A4F5-6AEABAC3FC1B}" srcId="{192542CE-6E6E-4EFB-98D0-5CB7404B47D3}" destId="{0023AF0D-DE74-4FFA-9670-32031771E117}" srcOrd="0" destOrd="0" parTransId="{502049F1-89E6-4406-B863-733225C65F78}" sibTransId="{E48CA32E-5E3E-4BF4-AD15-3EDC04F76C96}"/>
    <dgm:cxn modelId="{EB81D225-5CA3-4E02-8DE2-A7D1F00DE2AC}" type="presOf" srcId="{D1298112-5F9F-4DC0-A15E-E1A4C39FA69C}" destId="{A8E636AD-96E5-4507-83BC-1EC77A7D76F0}" srcOrd="0" destOrd="0" presId="urn:microsoft.com/office/officeart/2005/8/layout/vList2"/>
    <dgm:cxn modelId="{8605F7BE-6ACF-4ABD-B66B-F0D2BFA1A98B}" srcId="{F2FA1592-3030-4CC5-A0D6-DAC9AA0505C3}" destId="{3E8FA725-54E5-47FB-A574-C71E43FB9569}" srcOrd="1" destOrd="0" parTransId="{B8F5F854-EEE7-4AB6-93E3-84F71123FCC8}" sibTransId="{A8F2EFE6-FDC4-4F30-81A6-A24A1F409EAC}"/>
    <dgm:cxn modelId="{DFE4AC77-4805-4543-A926-02E0BA27724A}" type="presOf" srcId="{C71DD454-CC68-4E77-9678-F1EADA84CA54}" destId="{3E7132B2-9B84-47AE-8967-4FBA46823362}" srcOrd="0" destOrd="0" presId="urn:microsoft.com/office/officeart/2005/8/layout/vList2"/>
    <dgm:cxn modelId="{0FD8E2F8-DB19-442A-8006-B42F52FB4DF6}" srcId="{C71DD454-CC68-4E77-9678-F1EADA84CA54}" destId="{F2FA1592-3030-4CC5-A0D6-DAC9AA0505C3}" srcOrd="2" destOrd="0" parTransId="{D28C7914-6499-496C-B5BB-1A9E6FCFADDD}" sibTransId="{4A1C1ED5-8EAC-4CC6-86F5-ECF0E65720E0}"/>
    <dgm:cxn modelId="{C9371523-2391-4EC5-A6F0-DF78F93CCEEC}" srcId="{F2FA1592-3030-4CC5-A0D6-DAC9AA0505C3}" destId="{430E09AC-D8CA-4160-AA6D-06372D22A8E0}" srcOrd="0" destOrd="0" parTransId="{9BA46F65-C0BE-4065-8CC1-5D0138509967}" sibTransId="{9BF9CA4E-0793-40DD-8CE2-3B76FAD26FAC}"/>
    <dgm:cxn modelId="{5C2C91E8-1B2A-466A-AC52-84C1C7C7F5B9}" srcId="{C71DD454-CC68-4E77-9678-F1EADA84CA54}" destId="{D942FBAA-D25D-4172-8F01-41B95CDF3712}" srcOrd="3" destOrd="0" parTransId="{5276B4A6-C746-458D-9DD3-30F32626AF1A}" sibTransId="{059EB24F-2EBB-4FE0-ABB5-3540C3D5AD0B}"/>
    <dgm:cxn modelId="{BF874626-69E3-4328-A233-B1534D14E77D}" srcId="{C71DD454-CC68-4E77-9678-F1EADA84CA54}" destId="{192542CE-6E6E-4EFB-98D0-5CB7404B47D3}" srcOrd="4" destOrd="0" parTransId="{F49B8054-E94B-424A-8A0E-AB9D3288FB15}" sibTransId="{ED7B0EFA-95CA-4324-8C1A-CC0142CE03AE}"/>
    <dgm:cxn modelId="{85EE56E2-E073-45FC-845D-257BC30CD282}" type="presOf" srcId="{192542CE-6E6E-4EFB-98D0-5CB7404B47D3}" destId="{4FED2CA7-FB7D-4DFF-A792-DE560F2DC21E}" srcOrd="0" destOrd="0" presId="urn:microsoft.com/office/officeart/2005/8/layout/vList2"/>
    <dgm:cxn modelId="{8484654A-786A-4953-8EF8-7029A332AEC6}" type="presOf" srcId="{F2FA1592-3030-4CC5-A0D6-DAC9AA0505C3}" destId="{18AF8F60-21E1-4724-B786-2FED8D56D1E0}" srcOrd="0" destOrd="0" presId="urn:microsoft.com/office/officeart/2005/8/layout/vList2"/>
    <dgm:cxn modelId="{AE5F8975-FF54-49FF-A25E-9218ECE165C9}" type="presOf" srcId="{8097146C-6A01-41DC-9C7C-0F06CDA33887}" destId="{A13EEE46-6F9E-4ABB-8161-2578EA6DAE0C}" srcOrd="0" destOrd="0" presId="urn:microsoft.com/office/officeart/2005/8/layout/vList2"/>
    <dgm:cxn modelId="{EB4BAB97-5506-4B73-9B53-BE4F58415800}" type="presOf" srcId="{44559D57-C33A-4C30-96E1-FC1D801B8C2B}" destId="{8C909EA9-B87D-4635-982E-908315D987FD}" srcOrd="0" destOrd="0" presId="urn:microsoft.com/office/officeart/2005/8/layout/vList2"/>
    <dgm:cxn modelId="{7E30CE6B-8E7A-4862-B1E8-3191A7440F87}" srcId="{8097146C-6A01-41DC-9C7C-0F06CDA33887}" destId="{D1298112-5F9F-4DC0-A15E-E1A4C39FA69C}" srcOrd="0" destOrd="0" parTransId="{E015F536-2535-4492-A4FB-BA1C0027690B}" sibTransId="{0707A92A-FE33-4448-ACC5-84FA8592D0F1}"/>
    <dgm:cxn modelId="{E1ED4CDA-7E00-4A50-B55B-1EC57BF43D1C}" type="presParOf" srcId="{3E7132B2-9B84-47AE-8967-4FBA46823362}" destId="{A13EEE46-6F9E-4ABB-8161-2578EA6DAE0C}" srcOrd="0" destOrd="0" presId="urn:microsoft.com/office/officeart/2005/8/layout/vList2"/>
    <dgm:cxn modelId="{30680D27-A9DA-4F5E-AF03-04EC36CC28B8}" type="presParOf" srcId="{3E7132B2-9B84-47AE-8967-4FBA46823362}" destId="{A8E636AD-96E5-4507-83BC-1EC77A7D76F0}" srcOrd="1" destOrd="0" presId="urn:microsoft.com/office/officeart/2005/8/layout/vList2"/>
    <dgm:cxn modelId="{95BD1C69-125F-4F0A-8971-E21186E76440}" type="presParOf" srcId="{3E7132B2-9B84-47AE-8967-4FBA46823362}" destId="{8C909EA9-B87D-4635-982E-908315D987FD}" srcOrd="2" destOrd="0" presId="urn:microsoft.com/office/officeart/2005/8/layout/vList2"/>
    <dgm:cxn modelId="{9C5A531F-B551-42CC-9D49-C458523ACDD7}" type="presParOf" srcId="{3E7132B2-9B84-47AE-8967-4FBA46823362}" destId="{167695C5-9281-4355-B8AD-7148699DF5BA}" srcOrd="3" destOrd="0" presId="urn:microsoft.com/office/officeart/2005/8/layout/vList2"/>
    <dgm:cxn modelId="{02EAC755-3440-4992-8F81-A398D937DA77}" type="presParOf" srcId="{3E7132B2-9B84-47AE-8967-4FBA46823362}" destId="{18AF8F60-21E1-4724-B786-2FED8D56D1E0}" srcOrd="4" destOrd="0" presId="urn:microsoft.com/office/officeart/2005/8/layout/vList2"/>
    <dgm:cxn modelId="{9AFD40B9-D27F-48B0-9CAA-7BBAC53E4C4A}" type="presParOf" srcId="{3E7132B2-9B84-47AE-8967-4FBA46823362}" destId="{08BD986F-79A0-4323-A252-C6BCEF2A7FFA}" srcOrd="5" destOrd="0" presId="urn:microsoft.com/office/officeart/2005/8/layout/vList2"/>
    <dgm:cxn modelId="{E221665C-B7F9-450D-A4F0-CCB4602F4BCE}" type="presParOf" srcId="{3E7132B2-9B84-47AE-8967-4FBA46823362}" destId="{F5A85259-D4FA-4891-9A99-25FB0C035ACC}" srcOrd="6" destOrd="0" presId="urn:microsoft.com/office/officeart/2005/8/layout/vList2"/>
    <dgm:cxn modelId="{DABCCD3E-FD32-4CAC-8729-23CC5F3C03F3}" type="presParOf" srcId="{3E7132B2-9B84-47AE-8967-4FBA46823362}" destId="{196E7FC7-863F-4980-9B64-81535F7B2984}" srcOrd="7" destOrd="0" presId="urn:microsoft.com/office/officeart/2005/8/layout/vList2"/>
    <dgm:cxn modelId="{7CD50DD7-F79A-4C0D-869F-DFC1A1275E58}" type="presParOf" srcId="{3E7132B2-9B84-47AE-8967-4FBA46823362}" destId="{4FED2CA7-FB7D-4DFF-A792-DE560F2DC21E}" srcOrd="8" destOrd="0" presId="urn:microsoft.com/office/officeart/2005/8/layout/vList2"/>
    <dgm:cxn modelId="{3563980A-7C9E-4FD0-9EB4-F4861E8F835A}" type="presParOf" srcId="{3E7132B2-9B84-47AE-8967-4FBA46823362}" destId="{6A1B5DC5-1333-45C8-8552-256F03265D18}" srcOrd="9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B50C18-E41A-43FE-A4D0-D71583C85DD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6AD42A-EA69-43AC-B04F-04ECBEAE0D5A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439 предприятий </a:t>
          </a:r>
          <a:endParaRPr lang="ru-RU" sz="2000" dirty="0"/>
        </a:p>
      </dgm:t>
    </dgm:pt>
    <dgm:pt modelId="{C3986100-8AAB-4C26-9672-ACBC76518EED}" type="parTrans" cxnId="{6E60EACE-B185-49F9-904E-395361DAFBB3}">
      <dgm:prSet/>
      <dgm:spPr/>
      <dgm:t>
        <a:bodyPr/>
        <a:lstStyle/>
        <a:p>
          <a:endParaRPr lang="ru-RU"/>
        </a:p>
      </dgm:t>
    </dgm:pt>
    <dgm:pt modelId="{DBA1B309-E52C-4F27-9058-9D299F740A12}" type="sibTrans" cxnId="{6E60EACE-B185-49F9-904E-395361DAFBB3}">
      <dgm:prSet/>
      <dgm:spPr/>
      <dgm:t>
        <a:bodyPr/>
        <a:lstStyle/>
        <a:p>
          <a:endParaRPr lang="ru-RU"/>
        </a:p>
      </dgm:t>
    </dgm:pt>
    <dgm:pt modelId="{82BCD75F-FAA2-4CA2-BAB2-3D637478F7F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1215,9 млн руб.</a:t>
          </a:r>
          <a:endParaRPr lang="ru-RU" sz="2000" dirty="0"/>
        </a:p>
      </dgm:t>
    </dgm:pt>
    <dgm:pt modelId="{ECB9A35D-9022-45B5-9767-801233BF0F8B}" type="parTrans" cxnId="{82292CEC-BF5F-4247-862B-3E9A9E8C6644}">
      <dgm:prSet/>
      <dgm:spPr/>
      <dgm:t>
        <a:bodyPr/>
        <a:lstStyle/>
        <a:p>
          <a:endParaRPr lang="ru-RU"/>
        </a:p>
      </dgm:t>
    </dgm:pt>
    <dgm:pt modelId="{37064F3D-50C3-4013-8026-04D050B92F6F}" type="sibTrans" cxnId="{82292CEC-BF5F-4247-862B-3E9A9E8C6644}">
      <dgm:prSet/>
      <dgm:spPr/>
      <dgm:t>
        <a:bodyPr/>
        <a:lstStyle/>
        <a:p>
          <a:endParaRPr lang="ru-RU"/>
        </a:p>
      </dgm:t>
    </dgm:pt>
    <dgm:pt modelId="{C492BD7C-5D51-4630-A952-883DC45B3D4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Гарантийная поддержка (2024)</a:t>
          </a:r>
          <a:r>
            <a:rPr lang="ru-RU" sz="14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/>
        </a:p>
      </dgm:t>
    </dgm:pt>
    <dgm:pt modelId="{19F5D725-9175-4C4B-AC9A-DC938B97CDEC}" type="parTrans" cxnId="{DBE73A28-C728-4D7C-BA15-1EE2C703561E}">
      <dgm:prSet/>
      <dgm:spPr/>
      <dgm:t>
        <a:bodyPr/>
        <a:lstStyle/>
        <a:p>
          <a:endParaRPr lang="ru-RU"/>
        </a:p>
      </dgm:t>
    </dgm:pt>
    <dgm:pt modelId="{E9E731B4-0790-400F-9DF1-F04180F62C62}" type="sibTrans" cxnId="{DBE73A28-C728-4D7C-BA15-1EE2C703561E}">
      <dgm:prSet/>
      <dgm:spPr/>
      <dgm:t>
        <a:bodyPr/>
        <a:lstStyle/>
        <a:p>
          <a:endParaRPr lang="ru-RU"/>
        </a:p>
      </dgm:t>
    </dgm:pt>
    <dgm:pt modelId="{EBCBC2B8-1298-4A46-9D64-5B127A023895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158 предприятий</a:t>
          </a:r>
          <a:endParaRPr lang="ru-RU" sz="2000" dirty="0"/>
        </a:p>
      </dgm:t>
    </dgm:pt>
    <dgm:pt modelId="{7B57C657-32A4-4E4B-A25F-6659F223973B}" type="parTrans" cxnId="{764FEBE7-6408-4679-A414-FD8FF534CF3E}">
      <dgm:prSet/>
      <dgm:spPr/>
      <dgm:t>
        <a:bodyPr/>
        <a:lstStyle/>
        <a:p>
          <a:endParaRPr lang="ru-RU"/>
        </a:p>
      </dgm:t>
    </dgm:pt>
    <dgm:pt modelId="{1AB5DD03-B970-417D-9036-4DB3844206A9}" type="sibTrans" cxnId="{764FEBE7-6408-4679-A414-FD8FF534CF3E}">
      <dgm:prSet/>
      <dgm:spPr/>
      <dgm:t>
        <a:bodyPr/>
        <a:lstStyle/>
        <a:p>
          <a:endParaRPr lang="ru-RU"/>
        </a:p>
      </dgm:t>
    </dgm:pt>
    <dgm:pt modelId="{0E486A65-26AF-4D4E-AC26-884126FF4EF2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1163,6 млн руб.</a:t>
          </a:r>
          <a:endParaRPr lang="ru-RU" sz="2000" dirty="0"/>
        </a:p>
      </dgm:t>
    </dgm:pt>
    <dgm:pt modelId="{0ED1D7D4-F8F1-4F5B-B63E-3EEC25B16414}" type="parTrans" cxnId="{15243F15-A366-49A1-8920-FE0592D27F14}">
      <dgm:prSet/>
      <dgm:spPr/>
      <dgm:t>
        <a:bodyPr/>
        <a:lstStyle/>
        <a:p>
          <a:endParaRPr lang="ru-RU"/>
        </a:p>
      </dgm:t>
    </dgm:pt>
    <dgm:pt modelId="{431B5011-5ED6-4DB6-A7CF-EDEDC5A53F72}" type="sibTrans" cxnId="{15243F15-A366-49A1-8920-FE0592D27F14}">
      <dgm:prSet/>
      <dgm:spPr/>
      <dgm:t>
        <a:bodyPr/>
        <a:lstStyle/>
        <a:p>
          <a:endParaRPr lang="ru-RU"/>
        </a:p>
      </dgm:t>
    </dgm:pt>
    <dgm:pt modelId="{0CAAD932-3AC5-479E-95B1-7DA7722B66F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Выдача займов (2024)</a:t>
          </a:r>
          <a:endParaRPr lang="ru-RU" sz="1600" dirty="0"/>
        </a:p>
      </dgm:t>
    </dgm:pt>
    <dgm:pt modelId="{96B81BDE-B13B-484D-B094-2F5BCC8B2312}" type="sibTrans" cxnId="{BBBEE3D4-860F-49C9-8381-ED35A270AC4B}">
      <dgm:prSet/>
      <dgm:spPr/>
      <dgm:t>
        <a:bodyPr/>
        <a:lstStyle/>
        <a:p>
          <a:endParaRPr lang="ru-RU"/>
        </a:p>
      </dgm:t>
    </dgm:pt>
    <dgm:pt modelId="{BAF14015-C705-4F9B-90EB-F2CE155774DA}" type="parTrans" cxnId="{BBBEE3D4-860F-49C9-8381-ED35A270AC4B}">
      <dgm:prSet/>
      <dgm:spPr/>
      <dgm:t>
        <a:bodyPr/>
        <a:lstStyle/>
        <a:p>
          <a:endParaRPr lang="ru-RU"/>
        </a:p>
      </dgm:t>
    </dgm:pt>
    <dgm:pt modelId="{06BD56FD-EB8D-48E0-A954-3CA7D199E85E}" type="pres">
      <dgm:prSet presAssocID="{F2B50C18-E41A-43FE-A4D0-D71583C85DD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E85291-AF89-493F-8A15-CE29FA2409A9}" type="pres">
      <dgm:prSet presAssocID="{0CAAD932-3AC5-479E-95B1-7DA7722B66FF}" presName="compNode" presStyleCnt="0"/>
      <dgm:spPr/>
    </dgm:pt>
    <dgm:pt modelId="{C1BDD10E-1EF9-4FA8-8F6C-53A6922C9378}" type="pres">
      <dgm:prSet presAssocID="{0CAAD932-3AC5-479E-95B1-7DA7722B66FF}" presName="aNode" presStyleLbl="bgShp" presStyleIdx="0" presStyleCnt="2" custScaleX="104523" custScaleY="100000"/>
      <dgm:spPr/>
      <dgm:t>
        <a:bodyPr/>
        <a:lstStyle/>
        <a:p>
          <a:endParaRPr lang="ru-RU"/>
        </a:p>
      </dgm:t>
    </dgm:pt>
    <dgm:pt modelId="{1E7BB95F-F0FF-4C4C-8AC0-B3BDE29E031B}" type="pres">
      <dgm:prSet presAssocID="{0CAAD932-3AC5-479E-95B1-7DA7722B66FF}" presName="textNode" presStyleLbl="bgShp" presStyleIdx="0" presStyleCnt="2"/>
      <dgm:spPr/>
      <dgm:t>
        <a:bodyPr/>
        <a:lstStyle/>
        <a:p>
          <a:endParaRPr lang="ru-RU"/>
        </a:p>
      </dgm:t>
    </dgm:pt>
    <dgm:pt modelId="{34BF878C-A446-4751-9622-A5907B2B14B1}" type="pres">
      <dgm:prSet presAssocID="{0CAAD932-3AC5-479E-95B1-7DA7722B66FF}" presName="compChildNode" presStyleCnt="0"/>
      <dgm:spPr/>
    </dgm:pt>
    <dgm:pt modelId="{D12A9979-F6E0-4953-8ECB-BE604A92CACC}" type="pres">
      <dgm:prSet presAssocID="{0CAAD932-3AC5-479E-95B1-7DA7722B66FF}" presName="theInnerList" presStyleCnt="0"/>
      <dgm:spPr/>
    </dgm:pt>
    <dgm:pt modelId="{E1E244DC-35FD-4DBB-AF66-F31E9DD27D08}" type="pres">
      <dgm:prSet presAssocID="{516AD42A-EA69-43AC-B04F-04ECBEAE0D5A}" presName="childNode" presStyleLbl="node1" presStyleIdx="0" presStyleCnt="4" custScaleX="140429" custLinFactNeighborX="-22918" custLinFactNeighborY="-43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518F9-0D94-4F7F-9C94-EC189BB453A2}" type="pres">
      <dgm:prSet presAssocID="{516AD42A-EA69-43AC-B04F-04ECBEAE0D5A}" presName="aSpace2" presStyleCnt="0"/>
      <dgm:spPr/>
    </dgm:pt>
    <dgm:pt modelId="{C136A0CC-1D67-4160-B8E2-355042DD8870}" type="pres">
      <dgm:prSet presAssocID="{82BCD75F-FAA2-4CA2-BAB2-3D637478F7FD}" presName="childNode" presStyleLbl="node1" presStyleIdx="1" presStyleCnt="4" custScaleX="140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C01A0-E3F0-47EB-8B72-AD7DD4E733FC}" type="pres">
      <dgm:prSet presAssocID="{0CAAD932-3AC5-479E-95B1-7DA7722B66FF}" presName="aSpace" presStyleCnt="0"/>
      <dgm:spPr/>
    </dgm:pt>
    <dgm:pt modelId="{1E6815DE-5CA8-4A73-9AAD-EDE8B08DFD36}" type="pres">
      <dgm:prSet presAssocID="{C492BD7C-5D51-4630-A952-883DC45B3D4A}" presName="compNode" presStyleCnt="0"/>
      <dgm:spPr/>
    </dgm:pt>
    <dgm:pt modelId="{6312CAD2-E338-4090-A81C-D96985B1AB49}" type="pres">
      <dgm:prSet presAssocID="{C492BD7C-5D51-4630-A952-883DC45B3D4A}" presName="aNode" presStyleLbl="bgShp" presStyleIdx="1" presStyleCnt="2" custScaleX="117574" custScaleY="100000" custLinFactNeighborX="84748" custLinFactNeighborY="-11585"/>
      <dgm:spPr/>
      <dgm:t>
        <a:bodyPr/>
        <a:lstStyle/>
        <a:p>
          <a:endParaRPr lang="ru-RU"/>
        </a:p>
      </dgm:t>
    </dgm:pt>
    <dgm:pt modelId="{7B56C23A-BEA5-4394-95EE-6FEDFF058E8E}" type="pres">
      <dgm:prSet presAssocID="{C492BD7C-5D51-4630-A952-883DC45B3D4A}" presName="textNode" presStyleLbl="bgShp" presStyleIdx="1" presStyleCnt="2"/>
      <dgm:spPr/>
      <dgm:t>
        <a:bodyPr/>
        <a:lstStyle/>
        <a:p>
          <a:endParaRPr lang="ru-RU"/>
        </a:p>
      </dgm:t>
    </dgm:pt>
    <dgm:pt modelId="{F9C4A437-2A2F-4687-BD25-441D13F631CC}" type="pres">
      <dgm:prSet presAssocID="{C492BD7C-5D51-4630-A952-883DC45B3D4A}" presName="compChildNode" presStyleCnt="0"/>
      <dgm:spPr/>
    </dgm:pt>
    <dgm:pt modelId="{557927DD-B982-4D91-8853-B2DE3B05C843}" type="pres">
      <dgm:prSet presAssocID="{C492BD7C-5D51-4630-A952-883DC45B3D4A}" presName="theInnerList" presStyleCnt="0"/>
      <dgm:spPr/>
    </dgm:pt>
    <dgm:pt modelId="{47D00CD2-42B2-465D-AB91-06CE931E2EDA}" type="pres">
      <dgm:prSet presAssocID="{EBCBC2B8-1298-4A46-9D64-5B127A023895}" presName="childNode" presStyleLbl="node1" presStyleIdx="2" presStyleCnt="4" custScaleX="140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FEDEB-B879-4FD4-9592-333F25F7D170}" type="pres">
      <dgm:prSet presAssocID="{EBCBC2B8-1298-4A46-9D64-5B127A023895}" presName="aSpace2" presStyleCnt="0"/>
      <dgm:spPr/>
    </dgm:pt>
    <dgm:pt modelId="{61DC5ABC-FA65-4FEF-A50B-80C71DA35830}" type="pres">
      <dgm:prSet presAssocID="{0E486A65-26AF-4D4E-AC26-884126FF4EF2}" presName="childNode" presStyleLbl="node1" presStyleIdx="3" presStyleCnt="4" custScaleX="140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4FEBE7-6408-4679-A414-FD8FF534CF3E}" srcId="{C492BD7C-5D51-4630-A952-883DC45B3D4A}" destId="{EBCBC2B8-1298-4A46-9D64-5B127A023895}" srcOrd="0" destOrd="0" parTransId="{7B57C657-32A4-4E4B-A25F-6659F223973B}" sibTransId="{1AB5DD03-B970-417D-9036-4DB3844206A9}"/>
    <dgm:cxn modelId="{5DFAE53E-8660-48BE-B7A5-3CBEF2AA7849}" type="presOf" srcId="{516AD42A-EA69-43AC-B04F-04ECBEAE0D5A}" destId="{E1E244DC-35FD-4DBB-AF66-F31E9DD27D08}" srcOrd="0" destOrd="0" presId="urn:microsoft.com/office/officeart/2005/8/layout/lProcess2"/>
    <dgm:cxn modelId="{674C40F8-016E-4E0B-9A33-ADD922FA005E}" type="presOf" srcId="{C492BD7C-5D51-4630-A952-883DC45B3D4A}" destId="{7B56C23A-BEA5-4394-95EE-6FEDFF058E8E}" srcOrd="1" destOrd="0" presId="urn:microsoft.com/office/officeart/2005/8/layout/lProcess2"/>
    <dgm:cxn modelId="{22CAA362-22ED-4E03-B8A8-9885C5880093}" type="presOf" srcId="{EBCBC2B8-1298-4A46-9D64-5B127A023895}" destId="{47D00CD2-42B2-465D-AB91-06CE931E2EDA}" srcOrd="0" destOrd="0" presId="urn:microsoft.com/office/officeart/2005/8/layout/lProcess2"/>
    <dgm:cxn modelId="{33D96C4E-EC0F-4D27-BDED-0307156DFB15}" type="presOf" srcId="{0CAAD932-3AC5-479E-95B1-7DA7722B66FF}" destId="{1E7BB95F-F0FF-4C4C-8AC0-B3BDE29E031B}" srcOrd="1" destOrd="0" presId="urn:microsoft.com/office/officeart/2005/8/layout/lProcess2"/>
    <dgm:cxn modelId="{CF57090B-CA14-4444-BD3C-C296383847C3}" type="presOf" srcId="{82BCD75F-FAA2-4CA2-BAB2-3D637478F7FD}" destId="{C136A0CC-1D67-4160-B8E2-355042DD8870}" srcOrd="0" destOrd="0" presId="urn:microsoft.com/office/officeart/2005/8/layout/lProcess2"/>
    <dgm:cxn modelId="{82292CEC-BF5F-4247-862B-3E9A9E8C6644}" srcId="{0CAAD932-3AC5-479E-95B1-7DA7722B66FF}" destId="{82BCD75F-FAA2-4CA2-BAB2-3D637478F7FD}" srcOrd="1" destOrd="0" parTransId="{ECB9A35D-9022-45B5-9767-801233BF0F8B}" sibTransId="{37064F3D-50C3-4013-8026-04D050B92F6F}"/>
    <dgm:cxn modelId="{AB1FEE8C-5101-44CC-B676-8DEA05CB9B1F}" type="presOf" srcId="{0CAAD932-3AC5-479E-95B1-7DA7722B66FF}" destId="{C1BDD10E-1EF9-4FA8-8F6C-53A6922C9378}" srcOrd="0" destOrd="0" presId="urn:microsoft.com/office/officeart/2005/8/layout/lProcess2"/>
    <dgm:cxn modelId="{DBE73A28-C728-4D7C-BA15-1EE2C703561E}" srcId="{F2B50C18-E41A-43FE-A4D0-D71583C85DDA}" destId="{C492BD7C-5D51-4630-A952-883DC45B3D4A}" srcOrd="1" destOrd="0" parTransId="{19F5D725-9175-4C4B-AC9A-DC938B97CDEC}" sibTransId="{E9E731B4-0790-400F-9DF1-F04180F62C62}"/>
    <dgm:cxn modelId="{BBBEE3D4-860F-49C9-8381-ED35A270AC4B}" srcId="{F2B50C18-E41A-43FE-A4D0-D71583C85DDA}" destId="{0CAAD932-3AC5-479E-95B1-7DA7722B66FF}" srcOrd="0" destOrd="0" parTransId="{BAF14015-C705-4F9B-90EB-F2CE155774DA}" sibTransId="{96B81BDE-B13B-484D-B094-2F5BCC8B2312}"/>
    <dgm:cxn modelId="{DCD9C5BD-807E-4D1C-9BA1-142547790E70}" type="presOf" srcId="{F2B50C18-E41A-43FE-A4D0-D71583C85DDA}" destId="{06BD56FD-EB8D-48E0-A954-3CA7D199E85E}" srcOrd="0" destOrd="0" presId="urn:microsoft.com/office/officeart/2005/8/layout/lProcess2"/>
    <dgm:cxn modelId="{6E60EACE-B185-49F9-904E-395361DAFBB3}" srcId="{0CAAD932-3AC5-479E-95B1-7DA7722B66FF}" destId="{516AD42A-EA69-43AC-B04F-04ECBEAE0D5A}" srcOrd="0" destOrd="0" parTransId="{C3986100-8AAB-4C26-9672-ACBC76518EED}" sibTransId="{DBA1B309-E52C-4F27-9058-9D299F740A12}"/>
    <dgm:cxn modelId="{59E39A77-004B-46F6-908A-7397BC307B44}" type="presOf" srcId="{C492BD7C-5D51-4630-A952-883DC45B3D4A}" destId="{6312CAD2-E338-4090-A81C-D96985B1AB49}" srcOrd="0" destOrd="0" presId="urn:microsoft.com/office/officeart/2005/8/layout/lProcess2"/>
    <dgm:cxn modelId="{37D0B614-7EC7-45E5-89D4-441CFBE01298}" type="presOf" srcId="{0E486A65-26AF-4D4E-AC26-884126FF4EF2}" destId="{61DC5ABC-FA65-4FEF-A50B-80C71DA35830}" srcOrd="0" destOrd="0" presId="urn:microsoft.com/office/officeart/2005/8/layout/lProcess2"/>
    <dgm:cxn modelId="{15243F15-A366-49A1-8920-FE0592D27F14}" srcId="{C492BD7C-5D51-4630-A952-883DC45B3D4A}" destId="{0E486A65-26AF-4D4E-AC26-884126FF4EF2}" srcOrd="1" destOrd="0" parTransId="{0ED1D7D4-F8F1-4F5B-B63E-3EEC25B16414}" sibTransId="{431B5011-5ED6-4DB6-A7CF-EDEDC5A53F72}"/>
    <dgm:cxn modelId="{586CB626-95FE-4F34-8C7D-83F60FAE2ED1}" type="presParOf" srcId="{06BD56FD-EB8D-48E0-A954-3CA7D199E85E}" destId="{8BE85291-AF89-493F-8A15-CE29FA2409A9}" srcOrd="0" destOrd="0" presId="urn:microsoft.com/office/officeart/2005/8/layout/lProcess2"/>
    <dgm:cxn modelId="{D3A40575-B08A-4083-8697-43395047D1D7}" type="presParOf" srcId="{8BE85291-AF89-493F-8A15-CE29FA2409A9}" destId="{C1BDD10E-1EF9-4FA8-8F6C-53A6922C9378}" srcOrd="0" destOrd="0" presId="urn:microsoft.com/office/officeart/2005/8/layout/lProcess2"/>
    <dgm:cxn modelId="{0E7C64A1-9C74-47C0-85F9-49CD8C5EC85B}" type="presParOf" srcId="{8BE85291-AF89-493F-8A15-CE29FA2409A9}" destId="{1E7BB95F-F0FF-4C4C-8AC0-B3BDE29E031B}" srcOrd="1" destOrd="0" presId="urn:microsoft.com/office/officeart/2005/8/layout/lProcess2"/>
    <dgm:cxn modelId="{F3A18BCE-0C9F-475A-B87F-8A76E913B7D8}" type="presParOf" srcId="{8BE85291-AF89-493F-8A15-CE29FA2409A9}" destId="{34BF878C-A446-4751-9622-A5907B2B14B1}" srcOrd="2" destOrd="0" presId="urn:microsoft.com/office/officeart/2005/8/layout/lProcess2"/>
    <dgm:cxn modelId="{569E67B6-E72D-4EAD-B01D-2AACC0B32F14}" type="presParOf" srcId="{34BF878C-A446-4751-9622-A5907B2B14B1}" destId="{D12A9979-F6E0-4953-8ECB-BE604A92CACC}" srcOrd="0" destOrd="0" presId="urn:microsoft.com/office/officeart/2005/8/layout/lProcess2"/>
    <dgm:cxn modelId="{9B3C5141-03CA-42A2-B1CE-4A5A6585AA8F}" type="presParOf" srcId="{D12A9979-F6E0-4953-8ECB-BE604A92CACC}" destId="{E1E244DC-35FD-4DBB-AF66-F31E9DD27D08}" srcOrd="0" destOrd="0" presId="urn:microsoft.com/office/officeart/2005/8/layout/lProcess2"/>
    <dgm:cxn modelId="{D52F3B41-5ABF-4DB1-B19C-9AFF6C6AD222}" type="presParOf" srcId="{D12A9979-F6E0-4953-8ECB-BE604A92CACC}" destId="{1B7518F9-0D94-4F7F-9C94-EC189BB453A2}" srcOrd="1" destOrd="0" presId="urn:microsoft.com/office/officeart/2005/8/layout/lProcess2"/>
    <dgm:cxn modelId="{E10FD151-87D5-4D55-B3B5-56EBF682541D}" type="presParOf" srcId="{D12A9979-F6E0-4953-8ECB-BE604A92CACC}" destId="{C136A0CC-1D67-4160-B8E2-355042DD8870}" srcOrd="2" destOrd="0" presId="urn:microsoft.com/office/officeart/2005/8/layout/lProcess2"/>
    <dgm:cxn modelId="{E851CED5-02E9-4BC5-B02E-EB8F2DB76E05}" type="presParOf" srcId="{06BD56FD-EB8D-48E0-A954-3CA7D199E85E}" destId="{1AFC01A0-E3F0-47EB-8B72-AD7DD4E733FC}" srcOrd="1" destOrd="0" presId="urn:microsoft.com/office/officeart/2005/8/layout/lProcess2"/>
    <dgm:cxn modelId="{B763F92F-56BC-4858-A388-2A6E25EF67BA}" type="presParOf" srcId="{06BD56FD-EB8D-48E0-A954-3CA7D199E85E}" destId="{1E6815DE-5CA8-4A73-9AAD-EDE8B08DFD36}" srcOrd="2" destOrd="0" presId="urn:microsoft.com/office/officeart/2005/8/layout/lProcess2"/>
    <dgm:cxn modelId="{289D333E-4D97-4D3B-9754-5AD5B56247D8}" type="presParOf" srcId="{1E6815DE-5CA8-4A73-9AAD-EDE8B08DFD36}" destId="{6312CAD2-E338-4090-A81C-D96985B1AB49}" srcOrd="0" destOrd="0" presId="urn:microsoft.com/office/officeart/2005/8/layout/lProcess2"/>
    <dgm:cxn modelId="{5BC96516-EB5C-42E9-96FA-30A6B95E8F1B}" type="presParOf" srcId="{1E6815DE-5CA8-4A73-9AAD-EDE8B08DFD36}" destId="{7B56C23A-BEA5-4394-95EE-6FEDFF058E8E}" srcOrd="1" destOrd="0" presId="urn:microsoft.com/office/officeart/2005/8/layout/lProcess2"/>
    <dgm:cxn modelId="{FE7221F8-C4FE-4581-9CD2-D08A85739573}" type="presParOf" srcId="{1E6815DE-5CA8-4A73-9AAD-EDE8B08DFD36}" destId="{F9C4A437-2A2F-4687-BD25-441D13F631CC}" srcOrd="2" destOrd="0" presId="urn:microsoft.com/office/officeart/2005/8/layout/lProcess2"/>
    <dgm:cxn modelId="{1A8E1036-441B-4EE3-BF3F-3FD4F267D218}" type="presParOf" srcId="{F9C4A437-2A2F-4687-BD25-441D13F631CC}" destId="{557927DD-B982-4D91-8853-B2DE3B05C843}" srcOrd="0" destOrd="0" presId="urn:microsoft.com/office/officeart/2005/8/layout/lProcess2"/>
    <dgm:cxn modelId="{A79EDDE3-4784-4D5F-B01A-3262C42F36B2}" type="presParOf" srcId="{557927DD-B982-4D91-8853-B2DE3B05C843}" destId="{47D00CD2-42B2-465D-AB91-06CE931E2EDA}" srcOrd="0" destOrd="0" presId="urn:microsoft.com/office/officeart/2005/8/layout/lProcess2"/>
    <dgm:cxn modelId="{944012A6-342C-41EA-9512-9D557CCF6A65}" type="presParOf" srcId="{557927DD-B982-4D91-8853-B2DE3B05C843}" destId="{782FEDEB-B879-4FD4-9592-333F25F7D170}" srcOrd="1" destOrd="0" presId="urn:microsoft.com/office/officeart/2005/8/layout/lProcess2"/>
    <dgm:cxn modelId="{BC2F1B16-9AD9-4672-A259-77982DC315DD}" type="presParOf" srcId="{557927DD-B982-4D91-8853-B2DE3B05C843}" destId="{61DC5ABC-FA65-4FEF-A50B-80C71DA3583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7033-F343-4F51-9732-10EC4064D816}">
      <dsp:nvSpPr>
        <dsp:cNvPr id="0" name=""/>
        <dsp:cNvSpPr/>
      </dsp:nvSpPr>
      <dsp:spPr>
        <a:xfrm rot="5400000">
          <a:off x="7869581" y="-456922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Стр.4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49079"/>
        <a:ext cx="1250122" cy="251738"/>
      </dsp:txXfrm>
    </dsp:sp>
    <dsp:sp modelId="{24546773-B30C-4409-B502-32B05B183A4E}">
      <dsp:nvSpPr>
        <dsp:cNvPr id="0" name=""/>
        <dsp:cNvSpPr/>
      </dsp:nvSpPr>
      <dsp:spPr>
        <a:xfrm>
          <a:off x="20" y="588"/>
          <a:ext cx="7377178" cy="34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Основные задачи Уполномоченного </a:t>
          </a:r>
          <a:endParaRPr lang="ru-RU" sz="1600" kern="1200" dirty="0"/>
        </a:p>
      </dsp:txBody>
      <dsp:txXfrm>
        <a:off x="17043" y="17611"/>
        <a:ext cx="7343132" cy="314672"/>
      </dsp:txXfrm>
    </dsp:sp>
    <dsp:sp modelId="{77756DE1-F533-4F41-8174-69A4BCEC6213}">
      <dsp:nvSpPr>
        <dsp:cNvPr id="0" name=""/>
        <dsp:cNvSpPr/>
      </dsp:nvSpPr>
      <dsp:spPr>
        <a:xfrm rot="5400000">
          <a:off x="7869581" y="-90767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Стр.7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415234"/>
        <a:ext cx="1250122" cy="251738"/>
      </dsp:txXfrm>
    </dsp:sp>
    <dsp:sp modelId="{C850768A-5E82-43CF-917C-49ED59EF20C3}">
      <dsp:nvSpPr>
        <dsp:cNvPr id="0" name=""/>
        <dsp:cNvSpPr/>
      </dsp:nvSpPr>
      <dsp:spPr>
        <a:xfrm>
          <a:off x="20" y="366743"/>
          <a:ext cx="7377178" cy="34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Структура аппарата бизнес-защитника. Общественная поддержка</a:t>
          </a:r>
          <a:endParaRPr lang="ru-RU" sz="1600" kern="1200" dirty="0"/>
        </a:p>
      </dsp:txBody>
      <dsp:txXfrm>
        <a:off x="17043" y="383766"/>
        <a:ext cx="7343132" cy="314672"/>
      </dsp:txXfrm>
    </dsp:sp>
    <dsp:sp modelId="{490CE400-2640-4221-B989-A9513890D817}">
      <dsp:nvSpPr>
        <dsp:cNvPr id="0" name=""/>
        <dsp:cNvSpPr/>
      </dsp:nvSpPr>
      <dsp:spPr>
        <a:xfrm rot="5400000">
          <a:off x="7869581" y="275386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Стр.8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781387"/>
        <a:ext cx="1250122" cy="251738"/>
      </dsp:txXfrm>
    </dsp:sp>
    <dsp:sp modelId="{8DBD5C78-DFA5-4CAE-AD89-7BFB64399E0D}">
      <dsp:nvSpPr>
        <dsp:cNvPr id="0" name=""/>
        <dsp:cNvSpPr/>
      </dsp:nvSpPr>
      <dsp:spPr>
        <a:xfrm>
          <a:off x="20" y="732897"/>
          <a:ext cx="7377178" cy="34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информационной открытости деятельности Уполномоченного </a:t>
          </a:r>
          <a:endParaRPr lang="ru-RU" sz="1600" kern="1200" dirty="0"/>
        </a:p>
      </dsp:txBody>
      <dsp:txXfrm>
        <a:off x="17043" y="749920"/>
        <a:ext cx="7343132" cy="314672"/>
      </dsp:txXfrm>
    </dsp:sp>
    <dsp:sp modelId="{597C0948-CDB5-40E7-9C90-E3E326B0DE22}">
      <dsp:nvSpPr>
        <dsp:cNvPr id="0" name=""/>
        <dsp:cNvSpPr/>
      </dsp:nvSpPr>
      <dsp:spPr>
        <a:xfrm rot="5400000">
          <a:off x="7869581" y="641540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 11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1147541"/>
        <a:ext cx="1250122" cy="251738"/>
      </dsp:txXfrm>
    </dsp:sp>
    <dsp:sp modelId="{8F7A21C6-702B-485D-AF50-D986BCF16C52}">
      <dsp:nvSpPr>
        <dsp:cNvPr id="0" name=""/>
        <dsp:cNvSpPr/>
      </dsp:nvSpPr>
      <dsp:spPr>
        <a:xfrm>
          <a:off x="20" y="1099051"/>
          <a:ext cx="7377178" cy="34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основных </a:t>
          </a:r>
          <a:r>
            <a:rPr lang="ru-RU" sz="1600" b="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полномочий Уполномоченного</a:t>
          </a:r>
          <a:endParaRPr lang="ru-RU" sz="1600" kern="1200" dirty="0"/>
        </a:p>
      </dsp:txBody>
      <dsp:txXfrm>
        <a:off x="17043" y="1116074"/>
        <a:ext cx="7343132" cy="314672"/>
      </dsp:txXfrm>
    </dsp:sp>
    <dsp:sp modelId="{22572868-0347-47A2-B197-0F3E9EFFC3E0}">
      <dsp:nvSpPr>
        <dsp:cNvPr id="0" name=""/>
        <dsp:cNvSpPr/>
      </dsp:nvSpPr>
      <dsp:spPr>
        <a:xfrm rot="5400000">
          <a:off x="7869581" y="1007695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 12 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1513696"/>
        <a:ext cx="1250122" cy="251738"/>
      </dsp:txXfrm>
    </dsp:sp>
    <dsp:sp modelId="{34E04468-BBE0-45B3-9F0C-446B9C1EB2A5}">
      <dsp:nvSpPr>
        <dsp:cNvPr id="0" name=""/>
        <dsp:cNvSpPr/>
      </dsp:nvSpPr>
      <dsp:spPr>
        <a:xfrm>
          <a:off x="20" y="1465206"/>
          <a:ext cx="7377178" cy="34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Количественные и качественные показатели работы. Примеры историй успеха </a:t>
          </a:r>
          <a:endParaRPr lang="ru-RU" sz="1600" kern="1200" dirty="0"/>
        </a:p>
      </dsp:txBody>
      <dsp:txXfrm>
        <a:off x="17043" y="1482229"/>
        <a:ext cx="7343132" cy="314672"/>
      </dsp:txXfrm>
    </dsp:sp>
    <dsp:sp modelId="{DA91DE20-AADC-47D6-9093-4235B2E2F975}">
      <dsp:nvSpPr>
        <dsp:cNvPr id="0" name=""/>
        <dsp:cNvSpPr/>
      </dsp:nvSpPr>
      <dsp:spPr>
        <a:xfrm rot="5400000">
          <a:off x="7869581" y="1447361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 21 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1953362"/>
        <a:ext cx="1250122" cy="251738"/>
      </dsp:txXfrm>
    </dsp:sp>
    <dsp:sp modelId="{A9EFEE2D-C49A-46B8-AC62-CA3A612A3F24}">
      <dsp:nvSpPr>
        <dsp:cNvPr id="0" name=""/>
        <dsp:cNvSpPr/>
      </dsp:nvSpPr>
      <dsp:spPr>
        <a:xfrm>
          <a:off x="20" y="1831360"/>
          <a:ext cx="7377178" cy="495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Взаимодействие с органами государственной власти </a:t>
          </a:r>
          <a:endParaRPr lang="ru-RU" sz="1600" kern="1200" dirty="0"/>
        </a:p>
      </dsp:txBody>
      <dsp:txXfrm>
        <a:off x="24220" y="1855560"/>
        <a:ext cx="7328778" cy="447341"/>
      </dsp:txXfrm>
    </dsp:sp>
    <dsp:sp modelId="{232472DA-E87D-476E-B977-CC23D3F914CD}">
      <dsp:nvSpPr>
        <dsp:cNvPr id="0" name=""/>
        <dsp:cNvSpPr/>
      </dsp:nvSpPr>
      <dsp:spPr>
        <a:xfrm rot="5400000">
          <a:off x="7869581" y="1903653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 22 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2409654"/>
        <a:ext cx="1250122" cy="251738"/>
      </dsp:txXfrm>
    </dsp:sp>
    <dsp:sp modelId="{490BFD85-B61F-4F0D-A9F3-596B13DD8F67}">
      <dsp:nvSpPr>
        <dsp:cNvPr id="0" name=""/>
        <dsp:cNvSpPr/>
      </dsp:nvSpPr>
      <dsp:spPr>
        <a:xfrm>
          <a:off x="20" y="2344538"/>
          <a:ext cx="7377178" cy="381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Демография бизнеса Забайкальского края</a:t>
          </a:r>
          <a:endParaRPr lang="ru-RU" sz="1600" kern="1200" dirty="0"/>
        </a:p>
      </dsp:txBody>
      <dsp:txXfrm>
        <a:off x="18666" y="2363184"/>
        <a:ext cx="7339886" cy="344680"/>
      </dsp:txXfrm>
    </dsp:sp>
    <dsp:sp modelId="{336C8378-6BA7-4CA5-9BA3-8B0907B8AB0B}">
      <dsp:nvSpPr>
        <dsp:cNvPr id="0" name=""/>
        <dsp:cNvSpPr/>
      </dsp:nvSpPr>
      <dsp:spPr>
        <a:xfrm rot="5400000">
          <a:off x="7869581" y="2286435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Стр.32 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2792436"/>
        <a:ext cx="1250122" cy="251738"/>
      </dsp:txXfrm>
    </dsp:sp>
    <dsp:sp modelId="{7930B512-F33B-4D42-89C9-C2ED55D78131}">
      <dsp:nvSpPr>
        <dsp:cNvPr id="0" name=""/>
        <dsp:cNvSpPr/>
      </dsp:nvSpPr>
      <dsp:spPr>
        <a:xfrm>
          <a:off x="20" y="2743946"/>
          <a:ext cx="7377178" cy="34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Формы и показатели государственной поддержки</a:t>
          </a:r>
          <a:endParaRPr lang="ru-RU" sz="1600" kern="1200" dirty="0"/>
        </a:p>
      </dsp:txBody>
      <dsp:txXfrm>
        <a:off x="17043" y="2760969"/>
        <a:ext cx="7343132" cy="314672"/>
      </dsp:txXfrm>
    </dsp:sp>
    <dsp:sp modelId="{0F0D68DC-EA7F-435E-BC94-FB219DBE6A67}">
      <dsp:nvSpPr>
        <dsp:cNvPr id="0" name=""/>
        <dsp:cNvSpPr/>
      </dsp:nvSpPr>
      <dsp:spPr>
        <a:xfrm rot="5400000">
          <a:off x="7869581" y="2652589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Стр.33 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3158590"/>
        <a:ext cx="1250122" cy="251738"/>
      </dsp:txXfrm>
    </dsp:sp>
    <dsp:sp modelId="{68907601-D47A-4D83-8580-C7578140032E}">
      <dsp:nvSpPr>
        <dsp:cNvPr id="0" name=""/>
        <dsp:cNvSpPr/>
      </dsp:nvSpPr>
      <dsp:spPr>
        <a:xfrm>
          <a:off x="20" y="3110100"/>
          <a:ext cx="7377178" cy="34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административного давления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43" y="3127123"/>
        <a:ext cx="7343132" cy="314672"/>
      </dsp:txXfrm>
    </dsp:sp>
    <dsp:sp modelId="{99A4438B-6EAF-45DA-AD98-3DFED79E5E30}">
      <dsp:nvSpPr>
        <dsp:cNvPr id="0" name=""/>
        <dsp:cNvSpPr/>
      </dsp:nvSpPr>
      <dsp:spPr>
        <a:xfrm rot="5400000">
          <a:off x="7869581" y="3018743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Стр.38  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3524744"/>
        <a:ext cx="1250122" cy="251738"/>
      </dsp:txXfrm>
    </dsp:sp>
    <dsp:sp modelId="{237B12F7-1761-4D93-B2D1-07128F73F25D}">
      <dsp:nvSpPr>
        <dsp:cNvPr id="0" name=""/>
        <dsp:cNvSpPr/>
      </dsp:nvSpPr>
      <dsp:spPr>
        <a:xfrm>
          <a:off x="20" y="3476254"/>
          <a:ext cx="7377178" cy="34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Системные проблемы предпринимательства Забайкалья</a:t>
          </a:r>
          <a:endParaRPr lang="ru-RU" sz="1600" kern="1200" dirty="0"/>
        </a:p>
      </dsp:txBody>
      <dsp:txXfrm>
        <a:off x="17043" y="3493277"/>
        <a:ext cx="7343132" cy="314672"/>
      </dsp:txXfrm>
    </dsp:sp>
    <dsp:sp modelId="{D1DFABC0-44CD-4EC9-9964-B5E6ADB04348}">
      <dsp:nvSpPr>
        <dsp:cNvPr id="0" name=""/>
        <dsp:cNvSpPr/>
      </dsp:nvSpPr>
      <dsp:spPr>
        <a:xfrm rot="5400000">
          <a:off x="7869581" y="3384898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Стр.40 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3890899"/>
        <a:ext cx="1250122" cy="251738"/>
      </dsp:txXfrm>
    </dsp:sp>
    <dsp:sp modelId="{BD4B8EC2-CBD7-4D1C-830D-DEC31F5F84AD}">
      <dsp:nvSpPr>
        <dsp:cNvPr id="0" name=""/>
        <dsp:cNvSpPr/>
      </dsp:nvSpPr>
      <dsp:spPr>
        <a:xfrm>
          <a:off x="20" y="3842409"/>
          <a:ext cx="7377178" cy="34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Примеры поддержанных предложений Уполномоченного</a:t>
          </a:r>
          <a:endParaRPr lang="ru-RU" sz="1600" kern="1200" dirty="0"/>
        </a:p>
      </dsp:txBody>
      <dsp:txXfrm>
        <a:off x="17043" y="3859432"/>
        <a:ext cx="7343132" cy="314672"/>
      </dsp:txXfrm>
    </dsp:sp>
    <dsp:sp modelId="{365960DE-926E-4A4B-90AC-6CA93D4AD0E4}">
      <dsp:nvSpPr>
        <dsp:cNvPr id="0" name=""/>
        <dsp:cNvSpPr/>
      </dsp:nvSpPr>
      <dsp:spPr>
        <a:xfrm rot="5400000">
          <a:off x="7869581" y="3840451"/>
          <a:ext cx="278974" cy="12637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Стр.40 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7377198" y="4346452"/>
        <a:ext cx="1250122" cy="251738"/>
      </dsp:txXfrm>
    </dsp:sp>
    <dsp:sp modelId="{7465B2B7-E776-419E-A5CE-200CA20205F6}">
      <dsp:nvSpPr>
        <dsp:cNvPr id="0" name=""/>
        <dsp:cNvSpPr/>
      </dsp:nvSpPr>
      <dsp:spPr>
        <a:xfrm>
          <a:off x="20" y="4208563"/>
          <a:ext cx="7377178" cy="527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Предложения по повышению эффективности деятельности института уполномоченных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71" y="4234314"/>
        <a:ext cx="7325676" cy="476014"/>
      </dsp:txXfrm>
    </dsp:sp>
    <dsp:sp modelId="{22C6ED47-02CB-4BE2-A9AF-A0EC4D2F7426}">
      <dsp:nvSpPr>
        <dsp:cNvPr id="0" name=""/>
        <dsp:cNvSpPr/>
      </dsp:nvSpPr>
      <dsp:spPr>
        <a:xfrm rot="5400000" flipV="1">
          <a:off x="7910851" y="4315172"/>
          <a:ext cx="230145" cy="122903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Стр.41</a:t>
          </a:r>
          <a:endParaRPr lang="ru-RU" sz="1400" kern="1200" dirty="0"/>
        </a:p>
      </dsp:txBody>
      <dsp:txXfrm rot="-5400000">
        <a:off x="7422642" y="4825852"/>
        <a:ext cx="1217800" cy="207675"/>
      </dsp:txXfrm>
    </dsp:sp>
    <dsp:sp modelId="{916784B6-705D-4A08-B946-B4249D32114E}">
      <dsp:nvSpPr>
        <dsp:cNvPr id="0" name=""/>
        <dsp:cNvSpPr/>
      </dsp:nvSpPr>
      <dsp:spPr>
        <a:xfrm>
          <a:off x="20" y="4753516"/>
          <a:ext cx="7411385" cy="352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Прогнозируемый результат 2022-2027 гг. </a:t>
          </a:r>
          <a:endParaRPr lang="ru-RU" sz="1600" b="0" kern="1200" dirty="0"/>
        </a:p>
      </dsp:txBody>
      <dsp:txXfrm>
        <a:off x="17220" y="4770716"/>
        <a:ext cx="7376985" cy="317948"/>
      </dsp:txXfrm>
    </dsp:sp>
    <dsp:sp modelId="{D3AD07E5-D1CA-4FBD-9FE3-DBF3052CAB46}">
      <dsp:nvSpPr>
        <dsp:cNvPr id="0" name=""/>
        <dsp:cNvSpPr/>
      </dsp:nvSpPr>
      <dsp:spPr>
        <a:xfrm rot="5400000">
          <a:off x="7860036" y="4658552"/>
          <a:ext cx="278974" cy="127821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Стр.42</a:t>
          </a:r>
          <a:endParaRPr lang="ru-RU" sz="1400" kern="1200" dirty="0"/>
        </a:p>
      </dsp:txBody>
      <dsp:txXfrm rot="-5400000">
        <a:off x="7360416" y="5171790"/>
        <a:ext cx="1264596" cy="251738"/>
      </dsp:txXfrm>
    </dsp:sp>
    <dsp:sp modelId="{2743BAF7-F512-44E7-B09D-7782AAEC4027}">
      <dsp:nvSpPr>
        <dsp:cNvPr id="0" name=""/>
        <dsp:cNvSpPr/>
      </dsp:nvSpPr>
      <dsp:spPr>
        <a:xfrm>
          <a:off x="20" y="5123300"/>
          <a:ext cx="7360396" cy="34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Приложения № 1, № 2, № 3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43" y="5140323"/>
        <a:ext cx="7326350" cy="314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0D62-1322-4A36-BB5E-CB88C40912D3}">
      <dsp:nvSpPr>
        <dsp:cNvPr id="0" name=""/>
        <dsp:cNvSpPr/>
      </dsp:nvSpPr>
      <dsp:spPr>
        <a:xfrm>
          <a:off x="0" y="680990"/>
          <a:ext cx="849694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931B1-5ED2-4C48-BE91-E8169A147A19}">
      <dsp:nvSpPr>
        <dsp:cNvPr id="0" name=""/>
        <dsp:cNvSpPr/>
      </dsp:nvSpPr>
      <dsp:spPr>
        <a:xfrm>
          <a:off x="432046" y="222771"/>
          <a:ext cx="7793536" cy="1120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Количество контрольных мероприятий увеличилось, штрафная и налоговая нагрузка возросла, уровень уголовного преследования стал выше.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6750" y="277475"/>
        <a:ext cx="7684128" cy="10112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7033-F343-4F51-9732-10EC4064D816}">
      <dsp:nvSpPr>
        <dsp:cNvPr id="0" name=""/>
        <dsp:cNvSpPr/>
      </dsp:nvSpPr>
      <dsp:spPr>
        <a:xfrm rot="5400000">
          <a:off x="7372778" y="-240531"/>
          <a:ext cx="738644" cy="122161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62%</a:t>
          </a:r>
          <a:endParaRPr lang="ru-RU" sz="1800" kern="1200" dirty="0" smtClean="0">
            <a:solidFill>
              <a:srgbClr val="002060"/>
            </a:solidFill>
          </a:endParaRPr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2060"/>
            </a:solidFill>
          </a:endParaRPr>
        </a:p>
      </dsp:txBody>
      <dsp:txXfrm rot="-5400000">
        <a:off x="7131293" y="37012"/>
        <a:ext cx="1185557" cy="666528"/>
      </dsp:txXfrm>
    </dsp:sp>
    <dsp:sp modelId="{24546773-B30C-4409-B502-32B05B183A4E}">
      <dsp:nvSpPr>
        <dsp:cNvPr id="0" name=""/>
        <dsp:cNvSpPr/>
      </dsp:nvSpPr>
      <dsp:spPr>
        <a:xfrm>
          <a:off x="33076" y="363"/>
          <a:ext cx="7131272" cy="70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accent3"/>
              </a:solidFill>
            </a:rPr>
            <a:t>Дефицит кадров и растущие зарплаты персонала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3"/>
            </a:solidFill>
          </a:endParaRPr>
        </a:p>
      </dsp:txBody>
      <dsp:txXfrm>
        <a:off x="67296" y="34583"/>
        <a:ext cx="7062832" cy="632552"/>
      </dsp:txXfrm>
    </dsp:sp>
    <dsp:sp modelId="{77756DE1-F533-4F41-8174-69A4BCEC6213}">
      <dsp:nvSpPr>
        <dsp:cNvPr id="0" name=""/>
        <dsp:cNvSpPr/>
      </dsp:nvSpPr>
      <dsp:spPr>
        <a:xfrm rot="5400000">
          <a:off x="7372778" y="544278"/>
          <a:ext cx="738644" cy="122161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56%</a:t>
          </a:r>
          <a:endParaRPr lang="ru-RU" sz="1800" kern="1200" dirty="0" smtClean="0">
            <a:solidFill>
              <a:srgbClr val="002060"/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2060"/>
            </a:solidFill>
          </a:endParaRPr>
        </a:p>
      </dsp:txBody>
      <dsp:txXfrm rot="-5400000">
        <a:off x="7131293" y="821821"/>
        <a:ext cx="1185557" cy="666528"/>
      </dsp:txXfrm>
    </dsp:sp>
    <dsp:sp modelId="{C850768A-5E82-43CF-917C-49ED59EF20C3}">
      <dsp:nvSpPr>
        <dsp:cNvPr id="0" name=""/>
        <dsp:cNvSpPr/>
      </dsp:nvSpPr>
      <dsp:spPr>
        <a:xfrm>
          <a:off x="33076" y="820881"/>
          <a:ext cx="7131272" cy="688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accent3"/>
              </a:solidFill>
            </a:rPr>
            <a:t>Рост</a:t>
          </a:r>
          <a:r>
            <a:rPr lang="ru-RU" sz="2000" kern="1200" baseline="0" dirty="0" smtClean="0">
              <a:solidFill>
                <a:schemeClr val="accent3"/>
              </a:solidFill>
            </a:rPr>
            <a:t> налогов и нестабильность налогообложения</a:t>
          </a:r>
          <a:endParaRPr lang="ru-RU" sz="2000" kern="1200" dirty="0" smtClean="0">
            <a:solidFill>
              <a:schemeClr val="accent3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3"/>
            </a:solidFill>
          </a:endParaRPr>
        </a:p>
      </dsp:txBody>
      <dsp:txXfrm>
        <a:off x="66710" y="854515"/>
        <a:ext cx="7064004" cy="621730"/>
      </dsp:txXfrm>
    </dsp:sp>
    <dsp:sp modelId="{490CE400-2640-4221-B989-A9513890D817}">
      <dsp:nvSpPr>
        <dsp:cNvPr id="0" name=""/>
        <dsp:cNvSpPr/>
      </dsp:nvSpPr>
      <dsp:spPr>
        <a:xfrm rot="5400000">
          <a:off x="7372778" y="1329088"/>
          <a:ext cx="738644" cy="122161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51%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131293" y="1606631"/>
        <a:ext cx="1185557" cy="666528"/>
      </dsp:txXfrm>
    </dsp:sp>
    <dsp:sp modelId="{8DBD5C78-DFA5-4CAE-AD89-7BFB64399E0D}">
      <dsp:nvSpPr>
        <dsp:cNvPr id="0" name=""/>
        <dsp:cNvSpPr/>
      </dsp:nvSpPr>
      <dsp:spPr>
        <a:xfrm>
          <a:off x="33076" y="1566811"/>
          <a:ext cx="7131272" cy="733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/>
              </a:solidFill>
            </a:rPr>
            <a:t>Неопределенность экономической ситуации</a:t>
          </a:r>
          <a:endParaRPr lang="ru-RU" sz="2000" kern="1200" dirty="0">
            <a:solidFill>
              <a:schemeClr val="accent3"/>
            </a:solidFill>
          </a:endParaRPr>
        </a:p>
      </dsp:txBody>
      <dsp:txXfrm>
        <a:off x="68867" y="1602602"/>
        <a:ext cx="7059690" cy="661605"/>
      </dsp:txXfrm>
    </dsp:sp>
    <dsp:sp modelId="{597C0948-CDB5-40E7-9C90-E3E326B0DE22}">
      <dsp:nvSpPr>
        <dsp:cNvPr id="0" name=""/>
        <dsp:cNvSpPr/>
      </dsp:nvSpPr>
      <dsp:spPr>
        <a:xfrm rot="5400000">
          <a:off x="7372778" y="2121857"/>
          <a:ext cx="738644" cy="122161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36%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2060"/>
            </a:solidFill>
          </a:endParaRPr>
        </a:p>
      </dsp:txBody>
      <dsp:txXfrm rot="-5400000">
        <a:off x="7131293" y="2399400"/>
        <a:ext cx="1185557" cy="666528"/>
      </dsp:txXfrm>
    </dsp:sp>
    <dsp:sp modelId="{8F7A21C6-702B-485D-AF50-D986BCF16C52}">
      <dsp:nvSpPr>
        <dsp:cNvPr id="0" name=""/>
        <dsp:cNvSpPr/>
      </dsp:nvSpPr>
      <dsp:spPr>
        <a:xfrm>
          <a:off x="33076" y="2376268"/>
          <a:ext cx="7131272" cy="75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Спад внутреннего спроса</a:t>
          </a:r>
          <a:endParaRPr lang="ru-RU" sz="2000" kern="1200" dirty="0">
            <a:solidFill>
              <a:schemeClr val="accent3"/>
            </a:solidFill>
          </a:endParaRPr>
        </a:p>
      </dsp:txBody>
      <dsp:txXfrm>
        <a:off x="69911" y="2413103"/>
        <a:ext cx="7057602" cy="680892"/>
      </dsp:txXfrm>
    </dsp:sp>
    <dsp:sp modelId="{22572868-0347-47A2-B197-0F3E9EFFC3E0}">
      <dsp:nvSpPr>
        <dsp:cNvPr id="0" name=""/>
        <dsp:cNvSpPr/>
      </dsp:nvSpPr>
      <dsp:spPr>
        <a:xfrm rot="5400000">
          <a:off x="7372778" y="2914625"/>
          <a:ext cx="738644" cy="122161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34%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31293" y="3192168"/>
        <a:ext cx="1185557" cy="666528"/>
      </dsp:txXfrm>
    </dsp:sp>
    <dsp:sp modelId="{34E04468-BBE0-45B3-9F0C-446B9C1EB2A5}">
      <dsp:nvSpPr>
        <dsp:cNvPr id="0" name=""/>
        <dsp:cNvSpPr/>
      </dsp:nvSpPr>
      <dsp:spPr>
        <a:xfrm>
          <a:off x="33076" y="3168349"/>
          <a:ext cx="7131272" cy="696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/>
              </a:solidFill>
            </a:rPr>
            <a:t>Рост стоимости комплектующих и сырья</a:t>
          </a:r>
          <a:endParaRPr lang="ru-RU" sz="2000" kern="1200" dirty="0">
            <a:solidFill>
              <a:schemeClr val="accent3"/>
            </a:solidFill>
          </a:endParaRPr>
        </a:p>
      </dsp:txBody>
      <dsp:txXfrm>
        <a:off x="67058" y="3202331"/>
        <a:ext cx="7063308" cy="628162"/>
      </dsp:txXfrm>
    </dsp:sp>
    <dsp:sp modelId="{DA91DE20-AADC-47D6-9093-4235B2E2F975}">
      <dsp:nvSpPr>
        <dsp:cNvPr id="0" name=""/>
        <dsp:cNvSpPr/>
      </dsp:nvSpPr>
      <dsp:spPr>
        <a:xfrm rot="5400000">
          <a:off x="7372778" y="3699435"/>
          <a:ext cx="738644" cy="122161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31%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31293" y="3976978"/>
        <a:ext cx="1185557" cy="666528"/>
      </dsp:txXfrm>
    </dsp:sp>
    <dsp:sp modelId="{A9EFEE2D-C49A-46B8-AC62-CA3A612A3F24}">
      <dsp:nvSpPr>
        <dsp:cNvPr id="0" name=""/>
        <dsp:cNvSpPr/>
      </dsp:nvSpPr>
      <dsp:spPr>
        <a:xfrm>
          <a:off x="33076" y="3944636"/>
          <a:ext cx="7131272" cy="735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accent3"/>
              </a:solidFill>
            </a:rPr>
            <a:t>Рост ставок по кредитам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*</a:t>
          </a:r>
          <a:endParaRPr lang="ru-RU" sz="2000" kern="1200" dirty="0" smtClean="0">
            <a:solidFill>
              <a:schemeClr val="accent3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8999" y="3980559"/>
        <a:ext cx="7059426" cy="6640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D8C97-AF77-43C8-A44B-B2610690562F}">
      <dsp:nvSpPr>
        <dsp:cNvPr id="0" name=""/>
        <dsp:cNvSpPr/>
      </dsp:nvSpPr>
      <dsp:spPr>
        <a:xfrm>
          <a:off x="144012" y="175"/>
          <a:ext cx="1906735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Контрольно - надзорная деятельность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782" y="50945"/>
        <a:ext cx="1805195" cy="938497"/>
      </dsp:txXfrm>
    </dsp:sp>
    <dsp:sp modelId="{65EF3105-C900-4107-BBEE-CF0718A10735}">
      <dsp:nvSpPr>
        <dsp:cNvPr id="0" name=""/>
        <dsp:cNvSpPr/>
      </dsp:nvSpPr>
      <dsp:spPr>
        <a:xfrm>
          <a:off x="2224086" y="175"/>
          <a:ext cx="1808365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Подключение                  к электросетям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74856" y="50945"/>
        <a:ext cx="1706825" cy="938497"/>
      </dsp:txXfrm>
    </dsp:sp>
    <dsp:sp modelId="{28B88160-9C06-4764-9DC3-5044F28FA78B}">
      <dsp:nvSpPr>
        <dsp:cNvPr id="0" name=""/>
        <dsp:cNvSpPr/>
      </dsp:nvSpPr>
      <dsp:spPr>
        <a:xfrm>
          <a:off x="144012" y="1213552"/>
          <a:ext cx="1906735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Природопользование и экология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782" y="1264322"/>
        <a:ext cx="1805195" cy="938497"/>
      </dsp:txXfrm>
    </dsp:sp>
    <dsp:sp modelId="{CD16CD28-E4DD-4871-A67E-214B73644EBA}">
      <dsp:nvSpPr>
        <dsp:cNvPr id="0" name=""/>
        <dsp:cNvSpPr/>
      </dsp:nvSpPr>
      <dsp:spPr>
        <a:xfrm>
          <a:off x="2224086" y="1213552"/>
          <a:ext cx="1808365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Авторское право, интеллектуальная собственность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74856" y="1264322"/>
        <a:ext cx="1706825" cy="938497"/>
      </dsp:txXfrm>
    </dsp:sp>
    <dsp:sp modelId="{6BEDC06B-B0BA-49C6-884B-437EDD91D440}">
      <dsp:nvSpPr>
        <dsp:cNvPr id="0" name=""/>
        <dsp:cNvSpPr/>
      </dsp:nvSpPr>
      <dsp:spPr>
        <a:xfrm>
          <a:off x="144012" y="2426929"/>
          <a:ext cx="1906735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Требования                            к получению мер поддержки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782" y="2477699"/>
        <a:ext cx="1805195" cy="938497"/>
      </dsp:txXfrm>
    </dsp:sp>
    <dsp:sp modelId="{0E982D57-BF3B-411C-93DF-5ED55BE64731}">
      <dsp:nvSpPr>
        <dsp:cNvPr id="0" name=""/>
        <dsp:cNvSpPr/>
      </dsp:nvSpPr>
      <dsp:spPr>
        <a:xfrm>
          <a:off x="2224086" y="2426929"/>
          <a:ext cx="1808365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Частное образование</a:t>
          </a:r>
          <a:endParaRPr lang="ru-RU" sz="135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4856" y="2477699"/>
        <a:ext cx="1706825" cy="938497"/>
      </dsp:txXfrm>
    </dsp:sp>
    <dsp:sp modelId="{FA533691-B983-4EE8-8D7B-6FB5A89DC735}">
      <dsp:nvSpPr>
        <dsp:cNvPr id="0" name=""/>
        <dsp:cNvSpPr/>
      </dsp:nvSpPr>
      <dsp:spPr>
        <a:xfrm>
          <a:off x="144012" y="3640306"/>
          <a:ext cx="1906735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Налоговая нагрузка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782" y="3691076"/>
        <a:ext cx="1805195" cy="938497"/>
      </dsp:txXfrm>
    </dsp:sp>
    <dsp:sp modelId="{FCD79C28-1884-4960-8FAE-832CEB8AF9C7}">
      <dsp:nvSpPr>
        <dsp:cNvPr id="0" name=""/>
        <dsp:cNvSpPr/>
      </dsp:nvSpPr>
      <dsp:spPr>
        <a:xfrm>
          <a:off x="2224086" y="3640306"/>
          <a:ext cx="1808365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Большая фискальная нагрузка на труд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74856" y="3691076"/>
        <a:ext cx="1706825" cy="9384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D8C97-AF77-43C8-A44B-B2610690562F}">
      <dsp:nvSpPr>
        <dsp:cNvPr id="0" name=""/>
        <dsp:cNvSpPr/>
      </dsp:nvSpPr>
      <dsp:spPr>
        <a:xfrm>
          <a:off x="196896" y="1125"/>
          <a:ext cx="1732692" cy="103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Кадровый дефицит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646" y="51875"/>
        <a:ext cx="1631192" cy="938115"/>
      </dsp:txXfrm>
    </dsp:sp>
    <dsp:sp modelId="{A40A45DE-6164-49B2-9569-8CA24AC69B20}">
      <dsp:nvSpPr>
        <dsp:cNvPr id="0" name=""/>
        <dsp:cNvSpPr/>
      </dsp:nvSpPr>
      <dsp:spPr>
        <a:xfrm>
          <a:off x="2102858" y="1125"/>
          <a:ext cx="1732692" cy="103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Нестационарная торговля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3608" y="51875"/>
        <a:ext cx="1631192" cy="938115"/>
      </dsp:txXfrm>
    </dsp:sp>
    <dsp:sp modelId="{28B88160-9C06-4764-9DC3-5044F28FA78B}">
      <dsp:nvSpPr>
        <dsp:cNvPr id="0" name=""/>
        <dsp:cNvSpPr/>
      </dsp:nvSpPr>
      <dsp:spPr>
        <a:xfrm>
          <a:off x="196896" y="1214009"/>
          <a:ext cx="1732692" cy="103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Тарифное регулирование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646" y="1264759"/>
        <a:ext cx="1631192" cy="938115"/>
      </dsp:txXfrm>
    </dsp:sp>
    <dsp:sp modelId="{CD16CD28-E4DD-4871-A67E-214B73644EBA}">
      <dsp:nvSpPr>
        <dsp:cNvPr id="0" name=""/>
        <dsp:cNvSpPr/>
      </dsp:nvSpPr>
      <dsp:spPr>
        <a:xfrm>
          <a:off x="2102858" y="1214009"/>
          <a:ext cx="1732692" cy="103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Меры поддержки бизнеса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3608" y="1264759"/>
        <a:ext cx="1631192" cy="938115"/>
      </dsp:txXfrm>
    </dsp:sp>
    <dsp:sp modelId="{6BEDC06B-B0BA-49C6-884B-437EDD91D440}">
      <dsp:nvSpPr>
        <dsp:cNvPr id="0" name=""/>
        <dsp:cNvSpPr/>
      </dsp:nvSpPr>
      <dsp:spPr>
        <a:xfrm>
          <a:off x="196896" y="2426894"/>
          <a:ext cx="1732692" cy="103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Маркировка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646" y="2477644"/>
        <a:ext cx="1631192" cy="938115"/>
      </dsp:txXfrm>
    </dsp:sp>
    <dsp:sp modelId="{0E982D57-BF3B-411C-93DF-5ED55BE64731}">
      <dsp:nvSpPr>
        <dsp:cNvPr id="0" name=""/>
        <dsp:cNvSpPr/>
      </dsp:nvSpPr>
      <dsp:spPr>
        <a:xfrm>
          <a:off x="2102858" y="2426894"/>
          <a:ext cx="1732692" cy="103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Государственные                       и муниципальные закупки</a:t>
          </a:r>
          <a:endParaRPr lang="ru-RU" sz="135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608" y="2477644"/>
        <a:ext cx="1631192" cy="938115"/>
      </dsp:txXfrm>
    </dsp:sp>
    <dsp:sp modelId="{FA533691-B983-4EE8-8D7B-6FB5A89DC735}">
      <dsp:nvSpPr>
        <dsp:cNvPr id="0" name=""/>
        <dsp:cNvSpPr/>
      </dsp:nvSpPr>
      <dsp:spPr>
        <a:xfrm>
          <a:off x="38251" y="3639779"/>
          <a:ext cx="2049983" cy="103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Нелегальное предпринимательство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001" y="3690529"/>
        <a:ext cx="1948483" cy="938115"/>
      </dsp:txXfrm>
    </dsp:sp>
    <dsp:sp modelId="{FCD79C28-1884-4960-8FAE-832CEB8AF9C7}">
      <dsp:nvSpPr>
        <dsp:cNvPr id="0" name=""/>
        <dsp:cNvSpPr/>
      </dsp:nvSpPr>
      <dsp:spPr>
        <a:xfrm>
          <a:off x="2261503" y="3639779"/>
          <a:ext cx="1732692" cy="103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Международные отношения</a:t>
          </a:r>
          <a:endParaRPr lang="ru-RU" sz="13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2253" y="3690529"/>
        <a:ext cx="1631192" cy="9381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EE54C-40CC-42B0-A7EA-79384593860D}">
      <dsp:nvSpPr>
        <dsp:cNvPr id="0" name=""/>
        <dsp:cNvSpPr/>
      </dsp:nvSpPr>
      <dsp:spPr>
        <a:xfrm rot="5400000">
          <a:off x="-183857" y="183857"/>
          <a:ext cx="1225715" cy="858000"/>
        </a:xfrm>
        <a:prstGeom prst="chevron">
          <a:avLst/>
        </a:prstGeom>
        <a:solidFill>
          <a:srgbClr val="001F5C"/>
        </a:solidFill>
        <a:ln w="9525" cap="flat" cmpd="sng" algn="ctr">
          <a:solidFill>
            <a:srgbClr val="002060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428999"/>
        <a:ext cx="858000" cy="367715"/>
      </dsp:txXfrm>
    </dsp:sp>
    <dsp:sp modelId="{B478A91B-E98C-439C-951D-7FDCDB9E12F4}">
      <dsp:nvSpPr>
        <dsp:cNvPr id="0" name=""/>
        <dsp:cNvSpPr/>
      </dsp:nvSpPr>
      <dsp:spPr>
        <a:xfrm rot="5400000">
          <a:off x="3609513" y="-2751513"/>
          <a:ext cx="1199813" cy="670283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002060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Предоставить право уполномоченному вступить в дело на стороне истца или ответчика в качестве третьего лица, не заявляющего самостоятельных требований,  при наличии поступившей в его адрес жалобы 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8000" y="58570"/>
        <a:ext cx="6644269" cy="1082673"/>
      </dsp:txXfrm>
    </dsp:sp>
    <dsp:sp modelId="{94B15047-B2C1-4997-884D-E1B29960C193}">
      <dsp:nvSpPr>
        <dsp:cNvPr id="0" name=""/>
        <dsp:cNvSpPr/>
      </dsp:nvSpPr>
      <dsp:spPr>
        <a:xfrm rot="5400000">
          <a:off x="-183857" y="1478421"/>
          <a:ext cx="1225715" cy="858000"/>
        </a:xfrm>
        <a:prstGeom prst="chevron">
          <a:avLst/>
        </a:prstGeom>
        <a:solidFill>
          <a:srgbClr val="001F5C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723563"/>
        <a:ext cx="858000" cy="367715"/>
      </dsp:txXfrm>
    </dsp:sp>
    <dsp:sp modelId="{4CBE66DE-12FC-43CF-8F37-F35FA2F1D4D8}">
      <dsp:nvSpPr>
        <dsp:cNvPr id="0" name=""/>
        <dsp:cNvSpPr/>
      </dsp:nvSpPr>
      <dsp:spPr>
        <a:xfrm rot="5400000">
          <a:off x="3688153" y="-1534013"/>
          <a:ext cx="1042533" cy="670283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Предоставить право уполномоченному обжаловать вступившие                                         в законную силу судебные акты по правилам, установленным статьей 42 Арбитражного процессуального кодекса Российской Федерации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8000" y="1347032"/>
        <a:ext cx="6651947" cy="9407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96506-9B5F-40A7-B4F8-C044CB08FD35}">
      <dsp:nvSpPr>
        <dsp:cNvPr id="0" name=""/>
        <dsp:cNvSpPr/>
      </dsp:nvSpPr>
      <dsp:spPr>
        <a:xfrm rot="5400000">
          <a:off x="-71697" y="106065"/>
          <a:ext cx="698020" cy="488614"/>
        </a:xfrm>
        <a:prstGeom prst="chevron">
          <a:avLst/>
        </a:prstGeom>
        <a:solidFill>
          <a:srgbClr val="001F5C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3006" y="245669"/>
        <a:ext cx="488614" cy="209406"/>
      </dsp:txXfrm>
    </dsp:sp>
    <dsp:sp modelId="{80788A60-F660-424A-B4CF-C795C3BA7F73}">
      <dsp:nvSpPr>
        <dsp:cNvPr id="0" name=""/>
        <dsp:cNvSpPr/>
      </dsp:nvSpPr>
      <dsp:spPr>
        <a:xfrm rot="5400000">
          <a:off x="3757162" y="-3207120"/>
          <a:ext cx="453951" cy="6868193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законопроект края о малоформатной торговле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50041" y="22161"/>
        <a:ext cx="6846033" cy="409631"/>
      </dsp:txXfrm>
    </dsp:sp>
    <dsp:sp modelId="{AAAC7D7C-6AD7-4017-AD15-64858F14CF39}">
      <dsp:nvSpPr>
        <dsp:cNvPr id="0" name=""/>
        <dsp:cNvSpPr/>
      </dsp:nvSpPr>
      <dsp:spPr>
        <a:xfrm rot="5400000">
          <a:off x="-71697" y="578316"/>
          <a:ext cx="698020" cy="488614"/>
        </a:xfrm>
        <a:prstGeom prst="chevron">
          <a:avLst/>
        </a:prstGeom>
        <a:solidFill>
          <a:srgbClr val="001F5C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3006" y="717920"/>
        <a:ext cx="488614" cy="209406"/>
      </dsp:txXfrm>
    </dsp:sp>
    <dsp:sp modelId="{32B52258-20F7-46D0-8BC4-B4B02F8CF0C9}">
      <dsp:nvSpPr>
        <dsp:cNvPr id="0" name=""/>
        <dsp:cNvSpPr/>
      </dsp:nvSpPr>
      <dsp:spPr>
        <a:xfrm rot="5400000">
          <a:off x="3732430" y="-2689480"/>
          <a:ext cx="453713" cy="6818422"/>
        </a:xfrm>
        <a:prstGeom prst="round2SameRect">
          <a:avLst/>
        </a:prstGeom>
        <a:solidFill>
          <a:schemeClr val="bg2">
            <a:alpha val="90000"/>
          </a:schemeClr>
        </a:solidFill>
        <a:ln w="11429" cap="flat" cmpd="sng" algn="ctr">
          <a:solidFill>
            <a:schemeClr val="accent3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об изменении (снижении) тарифа на услуги теплоснабжения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50076" y="515022"/>
        <a:ext cx="6796274" cy="409417"/>
      </dsp:txXfrm>
    </dsp:sp>
    <dsp:sp modelId="{F7773ECE-4BE0-49F5-8268-A947E2AA83C0}">
      <dsp:nvSpPr>
        <dsp:cNvPr id="0" name=""/>
        <dsp:cNvSpPr/>
      </dsp:nvSpPr>
      <dsp:spPr>
        <a:xfrm rot="5400000">
          <a:off x="-71697" y="1061504"/>
          <a:ext cx="698020" cy="488614"/>
        </a:xfrm>
        <a:prstGeom prst="chevron">
          <a:avLst/>
        </a:prstGeom>
        <a:solidFill>
          <a:srgbClr val="001F5C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3006" y="1201108"/>
        <a:ext cx="488614" cy="209406"/>
      </dsp:txXfrm>
    </dsp:sp>
    <dsp:sp modelId="{E6B84694-9EEC-4246-941A-75CAA9CC6275}">
      <dsp:nvSpPr>
        <dsp:cNvPr id="0" name=""/>
        <dsp:cNvSpPr/>
      </dsp:nvSpPr>
      <dsp:spPr>
        <a:xfrm rot="5400000">
          <a:off x="3740114" y="-2222577"/>
          <a:ext cx="475586" cy="6855663"/>
        </a:xfrm>
        <a:prstGeom prst="round2SameRect">
          <a:avLst/>
        </a:prstGeom>
        <a:solidFill>
          <a:schemeClr val="bg2">
            <a:alpha val="90000"/>
          </a:schemeClr>
        </a:solidFill>
        <a:ln w="11429" cap="flat" cmpd="sng" algn="ctr">
          <a:solidFill>
            <a:schemeClr val="accent3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продление периода применения налоговой льготы при применении упрощенной системы налогообложения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50076" y="990677"/>
        <a:ext cx="6832447" cy="4291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EE54C-40CC-42B0-A7EA-79384593860D}">
      <dsp:nvSpPr>
        <dsp:cNvPr id="0" name=""/>
        <dsp:cNvSpPr/>
      </dsp:nvSpPr>
      <dsp:spPr>
        <a:xfrm rot="5400000">
          <a:off x="-122153" y="270824"/>
          <a:ext cx="814357" cy="570049"/>
        </a:xfrm>
        <a:prstGeom prst="chevron">
          <a:avLst/>
        </a:prstGeom>
        <a:solidFill>
          <a:srgbClr val="002060"/>
        </a:solidFill>
        <a:ln w="9525" cap="flat" cmpd="sng" algn="ctr">
          <a:solidFill>
            <a:srgbClr val="002060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" y="433695"/>
        <a:ext cx="570049" cy="244308"/>
      </dsp:txXfrm>
    </dsp:sp>
    <dsp:sp modelId="{B478A91B-E98C-439C-951D-7FDCDB9E12F4}">
      <dsp:nvSpPr>
        <dsp:cNvPr id="0" name=""/>
        <dsp:cNvSpPr/>
      </dsp:nvSpPr>
      <dsp:spPr>
        <a:xfrm rot="5400000">
          <a:off x="3918899" y="-3334085"/>
          <a:ext cx="797147" cy="749484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002060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Снижение показателей административного давления на бизнес. Улучшение показателей Забайкальского края в Национальном рейтинге состояния инвестиционного климата в субъектах Российской Федерации.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70050" y="53678"/>
        <a:ext cx="7455932" cy="719319"/>
      </dsp:txXfrm>
    </dsp:sp>
    <dsp:sp modelId="{94B15047-B2C1-4997-884D-E1B29960C193}">
      <dsp:nvSpPr>
        <dsp:cNvPr id="0" name=""/>
        <dsp:cNvSpPr/>
      </dsp:nvSpPr>
      <dsp:spPr>
        <a:xfrm rot="5400000">
          <a:off x="-122153" y="1076395"/>
          <a:ext cx="814357" cy="570049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1239266"/>
        <a:ext cx="570049" cy="244308"/>
      </dsp:txXfrm>
    </dsp:sp>
    <dsp:sp modelId="{4CBE66DE-12FC-43CF-8F37-F35FA2F1D4D8}">
      <dsp:nvSpPr>
        <dsp:cNvPr id="0" name=""/>
        <dsp:cNvSpPr/>
      </dsp:nvSpPr>
      <dsp:spPr>
        <a:xfrm rot="5400000">
          <a:off x="3973793" y="-2528514"/>
          <a:ext cx="687358" cy="749484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Своевременность технологического присоединения к </a:t>
          </a: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электрическим сетям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570049" y="908784"/>
        <a:ext cx="7461292" cy="620250"/>
      </dsp:txXfrm>
    </dsp:sp>
    <dsp:sp modelId="{0F17A371-8DA4-4D9D-8B69-14447A5D9EAE}">
      <dsp:nvSpPr>
        <dsp:cNvPr id="0" name=""/>
        <dsp:cNvSpPr/>
      </dsp:nvSpPr>
      <dsp:spPr>
        <a:xfrm rot="5400000">
          <a:off x="-122153" y="1869496"/>
          <a:ext cx="814357" cy="570049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2032367"/>
        <a:ext cx="570049" cy="244308"/>
      </dsp:txXfrm>
    </dsp:sp>
    <dsp:sp modelId="{A93C5AC3-6F14-43ED-9842-FF08E1B146BA}">
      <dsp:nvSpPr>
        <dsp:cNvPr id="0" name=""/>
        <dsp:cNvSpPr/>
      </dsp:nvSpPr>
      <dsp:spPr>
        <a:xfrm rot="5400000">
          <a:off x="3986264" y="-1735414"/>
          <a:ext cx="662416" cy="749484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Снижение налоговой нагрузки на бизнес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70049" y="1713137"/>
        <a:ext cx="7462510" cy="597744"/>
      </dsp:txXfrm>
    </dsp:sp>
    <dsp:sp modelId="{AE98C6E9-F626-40DA-8EB8-041B91DDEFA0}">
      <dsp:nvSpPr>
        <dsp:cNvPr id="0" name=""/>
        <dsp:cNvSpPr/>
      </dsp:nvSpPr>
      <dsp:spPr>
        <a:xfrm rot="5400000">
          <a:off x="-122153" y="2668379"/>
          <a:ext cx="814357" cy="570049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2831250"/>
        <a:ext cx="570049" cy="244308"/>
      </dsp:txXfrm>
    </dsp:sp>
    <dsp:sp modelId="{8A5377BF-9452-4CD4-A399-1D80A149E7EC}">
      <dsp:nvSpPr>
        <dsp:cNvPr id="0" name=""/>
        <dsp:cNvSpPr/>
      </dsp:nvSpPr>
      <dsp:spPr>
        <a:xfrm rot="5400000">
          <a:off x="3980481" y="-936531"/>
          <a:ext cx="673982" cy="749484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Увеличение числа предприятий, получающих господдержку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70050" y="2506801"/>
        <a:ext cx="7461945" cy="608180"/>
      </dsp:txXfrm>
    </dsp:sp>
    <dsp:sp modelId="{E31CE756-67F5-4D5E-A70B-C4328599929B}">
      <dsp:nvSpPr>
        <dsp:cNvPr id="0" name=""/>
        <dsp:cNvSpPr/>
      </dsp:nvSpPr>
      <dsp:spPr>
        <a:xfrm rot="5400000">
          <a:off x="-122153" y="3462662"/>
          <a:ext cx="814357" cy="570049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3625533"/>
        <a:ext cx="570049" cy="244308"/>
      </dsp:txXfrm>
    </dsp:sp>
    <dsp:sp modelId="{93E7A6BD-E163-4456-969F-5423A80F1D50}">
      <dsp:nvSpPr>
        <dsp:cNvPr id="0" name=""/>
        <dsp:cNvSpPr/>
      </dsp:nvSpPr>
      <dsp:spPr>
        <a:xfrm rot="5400000">
          <a:off x="3985081" y="-142248"/>
          <a:ext cx="664782" cy="749484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Снижение критических оценок государственной поддержки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70049" y="3305236"/>
        <a:ext cx="7462394" cy="599878"/>
      </dsp:txXfrm>
    </dsp:sp>
    <dsp:sp modelId="{6181F703-207A-4077-8401-6C75CCEFE145}">
      <dsp:nvSpPr>
        <dsp:cNvPr id="0" name=""/>
        <dsp:cNvSpPr/>
      </dsp:nvSpPr>
      <dsp:spPr>
        <a:xfrm rot="5400000">
          <a:off x="-122153" y="4261585"/>
          <a:ext cx="814357" cy="570049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4424456"/>
        <a:ext cx="570049" cy="244308"/>
      </dsp:txXfrm>
    </dsp:sp>
    <dsp:sp modelId="{2A6E798B-E420-48A6-83C0-C25766BC3DFD}">
      <dsp:nvSpPr>
        <dsp:cNvPr id="0" name=""/>
        <dsp:cNvSpPr/>
      </dsp:nvSpPr>
      <dsp:spPr>
        <a:xfrm rot="5400000">
          <a:off x="3980441" y="656674"/>
          <a:ext cx="674062" cy="749484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002060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Рост числа информационных ресурсов органов государственной власти                                                и местного самоуправления, отвечающих требованиям об информационной открытости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70050" y="4099971"/>
        <a:ext cx="7461941" cy="608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672D-8831-40C5-981C-3EB203FCA93B}">
      <dsp:nvSpPr>
        <dsp:cNvPr id="0" name=""/>
        <dsp:cNvSpPr/>
      </dsp:nvSpPr>
      <dsp:spPr>
        <a:xfrm rot="5400000">
          <a:off x="-86389" y="88949"/>
          <a:ext cx="575931" cy="403152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04135"/>
        <a:ext cx="403152" cy="172779"/>
      </dsp:txXfrm>
    </dsp:sp>
    <dsp:sp modelId="{E3B2E17A-D9E4-4266-AE5E-B913C21A431E}">
      <dsp:nvSpPr>
        <dsp:cNvPr id="0" name=""/>
        <dsp:cNvSpPr/>
      </dsp:nvSpPr>
      <dsp:spPr>
        <a:xfrm rot="5400000">
          <a:off x="4010842" y="-3605129"/>
          <a:ext cx="374355" cy="75897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Защита прав и законных интересов предпринимателей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03153" y="20835"/>
        <a:ext cx="7571460" cy="337805"/>
      </dsp:txXfrm>
    </dsp:sp>
    <dsp:sp modelId="{0AAD32DD-346E-49A3-8B16-1B057A7E4381}">
      <dsp:nvSpPr>
        <dsp:cNvPr id="0" name=""/>
        <dsp:cNvSpPr/>
      </dsp:nvSpPr>
      <dsp:spPr>
        <a:xfrm rot="5400000">
          <a:off x="-86389" y="598966"/>
          <a:ext cx="575931" cy="403152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714152"/>
        <a:ext cx="403152" cy="172779"/>
      </dsp:txXfrm>
    </dsp:sp>
    <dsp:sp modelId="{4ECB3698-06EF-44A2-9C8D-A4087201FDA1}">
      <dsp:nvSpPr>
        <dsp:cNvPr id="0" name=""/>
        <dsp:cNvSpPr/>
      </dsp:nvSpPr>
      <dsp:spPr>
        <a:xfrm rot="5400000">
          <a:off x="3988376" y="-3097542"/>
          <a:ext cx="374355" cy="75897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Содействие восстановлению нарушенных прав и законных интересов бизнеса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80687" y="528422"/>
        <a:ext cx="7571460" cy="337805"/>
      </dsp:txXfrm>
    </dsp:sp>
    <dsp:sp modelId="{F3C9F9D6-825B-496B-956A-0EA35BF734A1}">
      <dsp:nvSpPr>
        <dsp:cNvPr id="0" name=""/>
        <dsp:cNvSpPr/>
      </dsp:nvSpPr>
      <dsp:spPr>
        <a:xfrm rot="5400000">
          <a:off x="-86389" y="1119591"/>
          <a:ext cx="575931" cy="403152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234777"/>
        <a:ext cx="403152" cy="172779"/>
      </dsp:txXfrm>
    </dsp:sp>
    <dsp:sp modelId="{BF602381-F80B-42AB-9277-5F32C354E6E1}">
      <dsp:nvSpPr>
        <dsp:cNvPr id="0" name=""/>
        <dsp:cNvSpPr/>
      </dsp:nvSpPr>
      <dsp:spPr>
        <a:xfrm rot="5400000">
          <a:off x="4000234" y="-2574488"/>
          <a:ext cx="395570" cy="75897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Участие в реализации государственной политики в области развития предпринимательской деятельности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03152" y="1041904"/>
        <a:ext cx="7570425" cy="356950"/>
      </dsp:txXfrm>
    </dsp:sp>
    <dsp:sp modelId="{6B96F9ED-F3B0-4267-AE93-81B8ADFA1CB9}">
      <dsp:nvSpPr>
        <dsp:cNvPr id="0" name=""/>
        <dsp:cNvSpPr/>
      </dsp:nvSpPr>
      <dsp:spPr>
        <a:xfrm rot="5400000">
          <a:off x="-86389" y="1638332"/>
          <a:ext cx="575931" cy="403152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753518"/>
        <a:ext cx="403152" cy="172779"/>
      </dsp:txXfrm>
    </dsp:sp>
    <dsp:sp modelId="{2DDF17C1-B381-4207-B160-DAF51FF7E69C}">
      <dsp:nvSpPr>
        <dsp:cNvPr id="0" name=""/>
        <dsp:cNvSpPr/>
      </dsp:nvSpPr>
      <dsp:spPr>
        <a:xfrm rot="5400000">
          <a:off x="4002117" y="-2055747"/>
          <a:ext cx="391804" cy="75897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Содействие развитию региональных общественных организаций, ориентированных на защиту прав и законных интересов бизнеса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03152" y="1562344"/>
        <a:ext cx="7570609" cy="353552"/>
      </dsp:txXfrm>
    </dsp:sp>
    <dsp:sp modelId="{A3368A02-F769-447D-9551-EB58C6191321}">
      <dsp:nvSpPr>
        <dsp:cNvPr id="0" name=""/>
        <dsp:cNvSpPr/>
      </dsp:nvSpPr>
      <dsp:spPr>
        <a:xfrm rot="5400000">
          <a:off x="-86389" y="2148349"/>
          <a:ext cx="575931" cy="403152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263535"/>
        <a:ext cx="403152" cy="172779"/>
      </dsp:txXfrm>
    </dsp:sp>
    <dsp:sp modelId="{50BC2C1E-BDF7-4AC9-95D7-E62D5FDD558B}">
      <dsp:nvSpPr>
        <dsp:cNvPr id="0" name=""/>
        <dsp:cNvSpPr/>
      </dsp:nvSpPr>
      <dsp:spPr>
        <a:xfrm rot="5400000">
          <a:off x="4010842" y="-1545730"/>
          <a:ext cx="374355" cy="75897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Просвещение предпринимателей об их правах, формах и методах защиты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03153" y="2080234"/>
        <a:ext cx="7571460" cy="337805"/>
      </dsp:txXfrm>
    </dsp:sp>
    <dsp:sp modelId="{B8DC26C4-BBF4-4392-8580-A808CDA1655B}">
      <dsp:nvSpPr>
        <dsp:cNvPr id="0" name=""/>
        <dsp:cNvSpPr/>
      </dsp:nvSpPr>
      <dsp:spPr>
        <a:xfrm rot="5400000">
          <a:off x="-86389" y="2658366"/>
          <a:ext cx="575931" cy="403152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773552"/>
        <a:ext cx="403152" cy="172779"/>
      </dsp:txXfrm>
    </dsp:sp>
    <dsp:sp modelId="{C1EF9271-80E5-4EBC-A7CB-FF5FD277798C}">
      <dsp:nvSpPr>
        <dsp:cNvPr id="0" name=""/>
        <dsp:cNvSpPr/>
      </dsp:nvSpPr>
      <dsp:spPr>
        <a:xfrm rot="5400000">
          <a:off x="4010842" y="-1035713"/>
          <a:ext cx="374355" cy="75897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Содействие улучшению делового и инвестиционного климата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03153" y="2590251"/>
        <a:ext cx="7571460" cy="337805"/>
      </dsp:txXfrm>
    </dsp:sp>
    <dsp:sp modelId="{7DE2532D-9DB5-4809-BD5E-5B3E43D42F4B}">
      <dsp:nvSpPr>
        <dsp:cNvPr id="0" name=""/>
        <dsp:cNvSpPr/>
      </dsp:nvSpPr>
      <dsp:spPr>
        <a:xfrm rot="5400000">
          <a:off x="-86389" y="3168383"/>
          <a:ext cx="575931" cy="403152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283569"/>
        <a:ext cx="403152" cy="172779"/>
      </dsp:txXfrm>
    </dsp:sp>
    <dsp:sp modelId="{1794315B-681A-4F94-B861-046577CF9EF4}">
      <dsp:nvSpPr>
        <dsp:cNvPr id="0" name=""/>
        <dsp:cNvSpPr/>
      </dsp:nvSpPr>
      <dsp:spPr>
        <a:xfrm rot="5400000">
          <a:off x="4010842" y="-525696"/>
          <a:ext cx="374355" cy="75897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Вовлечение представителей бизнеса в работу по развитию предпринимательства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03153" y="3100268"/>
        <a:ext cx="7571460" cy="337805"/>
      </dsp:txXfrm>
    </dsp:sp>
    <dsp:sp modelId="{ECD24438-D2A4-4E26-B90C-BF9412E2F291}">
      <dsp:nvSpPr>
        <dsp:cNvPr id="0" name=""/>
        <dsp:cNvSpPr/>
      </dsp:nvSpPr>
      <dsp:spPr>
        <a:xfrm rot="5400000">
          <a:off x="-86389" y="3678400"/>
          <a:ext cx="575931" cy="403152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8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793586"/>
        <a:ext cx="403152" cy="172779"/>
      </dsp:txXfrm>
    </dsp:sp>
    <dsp:sp modelId="{EDE63AF5-5029-4E0E-B711-00BB516CAD12}">
      <dsp:nvSpPr>
        <dsp:cNvPr id="0" name=""/>
        <dsp:cNvSpPr/>
      </dsp:nvSpPr>
      <dsp:spPr>
        <a:xfrm rot="5400000">
          <a:off x="4010842" y="-15679"/>
          <a:ext cx="374355" cy="75897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Осуществление контроля за соблюдением прав предпринимателей государственными органами края, органами местного самоуправления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03153" y="3610285"/>
        <a:ext cx="7571460" cy="337805"/>
      </dsp:txXfrm>
    </dsp:sp>
    <dsp:sp modelId="{FDECD7E0-17AE-4ECC-9A5D-15B673DF7663}">
      <dsp:nvSpPr>
        <dsp:cNvPr id="0" name=""/>
        <dsp:cNvSpPr/>
      </dsp:nvSpPr>
      <dsp:spPr>
        <a:xfrm rot="5400000">
          <a:off x="-86389" y="4188417"/>
          <a:ext cx="575931" cy="403152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9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303603"/>
        <a:ext cx="403152" cy="172779"/>
      </dsp:txXfrm>
    </dsp:sp>
    <dsp:sp modelId="{7CDACD12-0A3E-4F16-BEF0-63E93CD6D096}">
      <dsp:nvSpPr>
        <dsp:cNvPr id="0" name=""/>
        <dsp:cNvSpPr/>
      </dsp:nvSpPr>
      <dsp:spPr>
        <a:xfrm rot="5400000">
          <a:off x="4010842" y="494337"/>
          <a:ext cx="374355" cy="75897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Информирование общественности о состоянии соблюдения и защиты прав и интересов бизнеса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03153" y="4120302"/>
        <a:ext cx="7571460" cy="337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E8F76-CBB0-4CF5-99AD-EE8BF3951D88}">
      <dsp:nvSpPr>
        <dsp:cNvPr id="0" name=""/>
        <dsp:cNvSpPr/>
      </dsp:nvSpPr>
      <dsp:spPr>
        <a:xfrm rot="5400000">
          <a:off x="-152249" y="154976"/>
          <a:ext cx="1014995" cy="710496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57974"/>
        <a:ext cx="710496" cy="304499"/>
      </dsp:txXfrm>
    </dsp:sp>
    <dsp:sp modelId="{A2B55538-A5B0-4F34-90B1-BB56B78D5077}">
      <dsp:nvSpPr>
        <dsp:cNvPr id="0" name=""/>
        <dsp:cNvSpPr/>
      </dsp:nvSpPr>
      <dsp:spPr>
        <a:xfrm rot="5400000">
          <a:off x="4021818" y="-3308746"/>
          <a:ext cx="659747" cy="7282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Мониторинг </a:t>
          </a:r>
          <a:r>
            <a:rPr lang="ru-RU" sz="1800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информации о состоянии деловой среды 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0496" y="34782"/>
        <a:ext cx="7250185" cy="595335"/>
      </dsp:txXfrm>
    </dsp:sp>
    <dsp:sp modelId="{DB30EC0F-CBB5-4EF8-91C4-8029D3BB8CC3}">
      <dsp:nvSpPr>
        <dsp:cNvPr id="0" name=""/>
        <dsp:cNvSpPr/>
      </dsp:nvSpPr>
      <dsp:spPr>
        <a:xfrm rot="5400000">
          <a:off x="-152249" y="1051991"/>
          <a:ext cx="1014995" cy="710496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254989"/>
        <a:ext cx="710496" cy="304499"/>
      </dsp:txXfrm>
    </dsp:sp>
    <dsp:sp modelId="{B36BFAA7-EC69-4B14-8F6D-2EAF6643B5B7}">
      <dsp:nvSpPr>
        <dsp:cNvPr id="0" name=""/>
        <dsp:cNvSpPr/>
      </dsp:nvSpPr>
      <dsp:spPr>
        <a:xfrm rot="5400000">
          <a:off x="4021818" y="-2411579"/>
          <a:ext cx="659747" cy="7282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административной нагрузки.</a:t>
          </a:r>
          <a:r>
            <a:rPr lang="ru-RU" sz="1800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Пресечение нарушений при проведении контрольных мероприятий в отношении хозяйствующих субъектов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0496" y="931949"/>
        <a:ext cx="7250185" cy="595335"/>
      </dsp:txXfrm>
    </dsp:sp>
    <dsp:sp modelId="{66B27C57-74AE-419A-895D-5F6A31CDD562}">
      <dsp:nvSpPr>
        <dsp:cNvPr id="0" name=""/>
        <dsp:cNvSpPr/>
      </dsp:nvSpPr>
      <dsp:spPr>
        <a:xfrm rot="5400000">
          <a:off x="-152249" y="1949007"/>
          <a:ext cx="1014995" cy="710496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152005"/>
        <a:ext cx="710496" cy="304499"/>
      </dsp:txXfrm>
    </dsp:sp>
    <dsp:sp modelId="{98D2C16E-0FEF-4203-BC94-E347890D6AA7}">
      <dsp:nvSpPr>
        <dsp:cNvPr id="0" name=""/>
        <dsp:cNvSpPr/>
      </dsp:nvSpPr>
      <dsp:spPr>
        <a:xfrm rot="5400000">
          <a:off x="4021818" y="-1514563"/>
          <a:ext cx="659747" cy="7282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Выявление и устранение административных барьеров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0496" y="1828965"/>
        <a:ext cx="7250185" cy="595335"/>
      </dsp:txXfrm>
    </dsp:sp>
    <dsp:sp modelId="{8E2860A1-6888-4E76-8699-058142D10836}">
      <dsp:nvSpPr>
        <dsp:cNvPr id="0" name=""/>
        <dsp:cNvSpPr/>
      </dsp:nvSpPr>
      <dsp:spPr>
        <a:xfrm rot="5400000">
          <a:off x="-152249" y="2846023"/>
          <a:ext cx="1014995" cy="710496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049021"/>
        <a:ext cx="710496" cy="304499"/>
      </dsp:txXfrm>
    </dsp:sp>
    <dsp:sp modelId="{ABABC488-EA3B-4169-BCF7-891A335BA878}">
      <dsp:nvSpPr>
        <dsp:cNvPr id="0" name=""/>
        <dsp:cNvSpPr/>
      </dsp:nvSpPr>
      <dsp:spPr>
        <a:xfrm rot="5400000">
          <a:off x="4021818" y="-617548"/>
          <a:ext cx="659747" cy="7282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Взаимодействие с органами государственной власти, органами местного самоуправления, правоохранительными органами, общественными организациями предпринимателей 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0496" y="2725980"/>
        <a:ext cx="7250185" cy="595335"/>
      </dsp:txXfrm>
    </dsp:sp>
    <dsp:sp modelId="{4448C90C-3FDD-40A0-A3FB-A7618506C510}">
      <dsp:nvSpPr>
        <dsp:cNvPr id="0" name=""/>
        <dsp:cNvSpPr/>
      </dsp:nvSpPr>
      <dsp:spPr>
        <a:xfrm rot="5400000">
          <a:off x="-152249" y="3743038"/>
          <a:ext cx="1014995" cy="710496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946036"/>
        <a:ext cx="710496" cy="304499"/>
      </dsp:txXfrm>
    </dsp:sp>
    <dsp:sp modelId="{2D7866BF-7CBB-4850-B0A5-0BAAF37C9B17}">
      <dsp:nvSpPr>
        <dsp:cNvPr id="0" name=""/>
        <dsp:cNvSpPr/>
      </dsp:nvSpPr>
      <dsp:spPr>
        <a:xfrm rot="5400000">
          <a:off x="4021818" y="279467"/>
          <a:ext cx="659747" cy="7282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Информирование</a:t>
          </a:r>
          <a:r>
            <a:rPr lang="ru-RU" sz="1800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общественности о состоянии соблюдения и защиты прав субъектов предпринимательской деятельности, правовое просвещение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0496" y="3622995"/>
        <a:ext cx="7250185" cy="595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0C6A1-9964-4D43-975A-7ACA29D8957A}">
      <dsp:nvSpPr>
        <dsp:cNvPr id="0" name=""/>
        <dsp:cNvSpPr/>
      </dsp:nvSpPr>
      <dsp:spPr>
        <a:xfrm rot="5400000">
          <a:off x="4814726" y="-1835932"/>
          <a:ext cx="1390649" cy="51615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 бизнеса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Крупный бизнес</a:t>
          </a:r>
          <a:endParaRPr lang="ru-RU" sz="2000" b="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Малый и средний бизнес</a:t>
          </a:r>
          <a:endParaRPr lang="ru-RU" sz="2000" b="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организации предпринимателей </a:t>
          </a:r>
          <a:endParaRPr lang="ru-RU" sz="20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29285" y="117395"/>
        <a:ext cx="5093645" cy="1254877"/>
      </dsp:txXfrm>
    </dsp:sp>
    <dsp:sp modelId="{B66D3CF8-A620-4AA5-BB0E-EB6ECA8A4D72}">
      <dsp:nvSpPr>
        <dsp:cNvPr id="0" name=""/>
        <dsp:cNvSpPr/>
      </dsp:nvSpPr>
      <dsp:spPr>
        <a:xfrm>
          <a:off x="0" y="2250"/>
          <a:ext cx="2929285" cy="148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Диалог с бизнесом</a:t>
          </a:r>
          <a:endParaRPr lang="ru-RU" sz="2000" kern="1200" dirty="0"/>
        </a:p>
      </dsp:txBody>
      <dsp:txXfrm>
        <a:off x="72500" y="74750"/>
        <a:ext cx="2784285" cy="1340165"/>
      </dsp:txXfrm>
    </dsp:sp>
    <dsp:sp modelId="{0D01249A-D7E5-4536-B5CE-E0AE33CEAC24}">
      <dsp:nvSpPr>
        <dsp:cNvPr id="0" name=""/>
        <dsp:cNvSpPr/>
      </dsp:nvSpPr>
      <dsp:spPr>
        <a:xfrm rot="5400000">
          <a:off x="4939028" y="-299553"/>
          <a:ext cx="1188132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 и </a:t>
          </a:r>
          <a:r>
            <a:rPr lang="ru-RU" sz="20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информации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Рабочие группы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Предложения по защите бизнеса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Предложения по изменению НПА</a:t>
          </a:r>
        </a:p>
      </dsp:txBody>
      <dsp:txXfrm rot="-5400000">
        <a:off x="2929285" y="1768190"/>
        <a:ext cx="5149618" cy="1072132"/>
      </dsp:txXfrm>
    </dsp:sp>
    <dsp:sp modelId="{5D8B2DFA-1080-4341-8B14-FD41B97E9E76}">
      <dsp:nvSpPr>
        <dsp:cNvPr id="0" name=""/>
        <dsp:cNvSpPr/>
      </dsp:nvSpPr>
      <dsp:spPr>
        <a:xfrm>
          <a:off x="0" y="1561673"/>
          <a:ext cx="2929285" cy="148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                     с органами власти                          и КНО</a:t>
          </a:r>
          <a:endParaRPr lang="ru-RU" sz="2000" kern="1200" dirty="0"/>
        </a:p>
      </dsp:txBody>
      <dsp:txXfrm>
        <a:off x="72500" y="1634173"/>
        <a:ext cx="2784285" cy="1340165"/>
      </dsp:txXfrm>
    </dsp:sp>
    <dsp:sp modelId="{372458C4-9CA8-407E-BBBF-E27FA378C0A9}">
      <dsp:nvSpPr>
        <dsp:cNvPr id="0" name=""/>
        <dsp:cNvSpPr/>
      </dsp:nvSpPr>
      <dsp:spPr>
        <a:xfrm rot="5400000">
          <a:off x="4939028" y="1259869"/>
          <a:ext cx="1188132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общественности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Правовое просвещение предпринимателей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29285" y="3327612"/>
        <a:ext cx="5149618" cy="1072132"/>
      </dsp:txXfrm>
    </dsp:sp>
    <dsp:sp modelId="{91C2263E-4688-45F4-B679-9680F6524372}">
      <dsp:nvSpPr>
        <dsp:cNvPr id="0" name=""/>
        <dsp:cNvSpPr/>
      </dsp:nvSpPr>
      <dsp:spPr>
        <a:xfrm>
          <a:off x="0" y="3121096"/>
          <a:ext cx="2929285" cy="148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открытость</a:t>
          </a:r>
          <a:endParaRPr lang="ru-RU" sz="2000" kern="1200" dirty="0"/>
        </a:p>
      </dsp:txBody>
      <dsp:txXfrm>
        <a:off x="72500" y="3193596"/>
        <a:ext cx="2784285" cy="13401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AE5B1-96AF-4A72-948E-73652B70CDD2}">
      <dsp:nvSpPr>
        <dsp:cNvPr id="0" name=""/>
        <dsp:cNvSpPr/>
      </dsp:nvSpPr>
      <dsp:spPr>
        <a:xfrm>
          <a:off x="3167" y="162657"/>
          <a:ext cx="1904660" cy="638968"/>
        </a:xfrm>
        <a:prstGeom prst="rect">
          <a:avLst/>
        </a:prstGeom>
        <a:solidFill>
          <a:schemeClr val="bg2">
            <a:lumMod val="75000"/>
          </a:schemeClr>
        </a:solidFill>
        <a:ln w="3175" cap="flat" cmpd="sng" algn="ctr">
          <a:solidFill>
            <a:srgbClr val="00206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Общественный совет</a:t>
          </a:r>
          <a:endParaRPr lang="ru-RU" sz="1600" kern="1200" dirty="0"/>
        </a:p>
      </dsp:txBody>
      <dsp:txXfrm>
        <a:off x="3167" y="162657"/>
        <a:ext cx="1904660" cy="638968"/>
      </dsp:txXfrm>
    </dsp:sp>
    <dsp:sp modelId="{F7ABAD4C-643B-4DAA-B6A9-D2569ED0A1F7}">
      <dsp:nvSpPr>
        <dsp:cNvPr id="0" name=""/>
        <dsp:cNvSpPr/>
      </dsp:nvSpPr>
      <dsp:spPr>
        <a:xfrm>
          <a:off x="3167" y="801626"/>
          <a:ext cx="1904660" cy="9394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 представителя бизнес-объединений</a:t>
          </a:r>
          <a:endParaRPr lang="ru-RU" sz="1400" i="0" kern="1200" dirty="0">
            <a:solidFill>
              <a:srgbClr val="002060"/>
            </a:solidFill>
          </a:endParaRPr>
        </a:p>
      </dsp:txBody>
      <dsp:txXfrm>
        <a:off x="3167" y="801626"/>
        <a:ext cx="1904660" cy="939476"/>
      </dsp:txXfrm>
    </dsp:sp>
    <dsp:sp modelId="{434A03C7-DF02-4E30-A320-9E3265C46909}">
      <dsp:nvSpPr>
        <dsp:cNvPr id="0" name=""/>
        <dsp:cNvSpPr/>
      </dsp:nvSpPr>
      <dsp:spPr>
        <a:xfrm>
          <a:off x="2174480" y="162657"/>
          <a:ext cx="1904660" cy="638968"/>
        </a:xfrm>
        <a:prstGeom prst="rect">
          <a:avLst/>
        </a:prstGeom>
        <a:solidFill>
          <a:schemeClr val="bg2">
            <a:lumMod val="75000"/>
          </a:schemeClr>
        </a:solidFill>
        <a:ln w="3175" cap="flat" cmpd="sng" algn="ctr">
          <a:solidFill>
            <a:srgbClr val="00206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Общественные помощники </a:t>
          </a:r>
          <a:endParaRPr lang="ru-RU" sz="1600" kern="1200" dirty="0"/>
        </a:p>
      </dsp:txBody>
      <dsp:txXfrm>
        <a:off x="2174480" y="162657"/>
        <a:ext cx="1904660" cy="638968"/>
      </dsp:txXfrm>
    </dsp:sp>
    <dsp:sp modelId="{718A1B32-A544-4E2C-9EDA-A11E6A540E14}">
      <dsp:nvSpPr>
        <dsp:cNvPr id="0" name=""/>
        <dsp:cNvSpPr/>
      </dsp:nvSpPr>
      <dsp:spPr>
        <a:xfrm>
          <a:off x="2174480" y="801626"/>
          <a:ext cx="1904660" cy="9394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 отраслевых</a:t>
          </a:r>
          <a:endParaRPr lang="ru-RU" sz="1400" i="0" kern="1200" dirty="0">
            <a:solidFill>
              <a:srgbClr val="00206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 территориальных</a:t>
          </a:r>
          <a:endParaRPr lang="ru-RU" sz="1400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rgbClr val="002060"/>
            </a:solidFill>
          </a:endParaRPr>
        </a:p>
      </dsp:txBody>
      <dsp:txXfrm>
        <a:off x="2174480" y="801626"/>
        <a:ext cx="1904660" cy="939476"/>
      </dsp:txXfrm>
    </dsp:sp>
    <dsp:sp modelId="{C1E6A361-C16F-4B19-B182-91E488436B01}">
      <dsp:nvSpPr>
        <dsp:cNvPr id="0" name=""/>
        <dsp:cNvSpPr/>
      </dsp:nvSpPr>
      <dsp:spPr>
        <a:xfrm>
          <a:off x="4345794" y="162657"/>
          <a:ext cx="1904660" cy="638968"/>
        </a:xfrm>
        <a:prstGeom prst="rect">
          <a:avLst/>
        </a:prstGeom>
        <a:solidFill>
          <a:schemeClr val="bg2">
            <a:lumMod val="75000"/>
          </a:schemeClr>
        </a:solidFill>
        <a:ln w="3175" cap="flat" cmpd="sng" algn="ctr">
          <a:solidFill>
            <a:srgbClr val="00206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Эксперты </a:t>
          </a:r>
          <a:endParaRPr lang="en-US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PRO-BONO</a:t>
          </a:r>
          <a:endParaRPr lang="ru-RU" sz="1600" kern="1200" dirty="0"/>
        </a:p>
      </dsp:txBody>
      <dsp:txXfrm>
        <a:off x="4345794" y="162657"/>
        <a:ext cx="1904660" cy="638968"/>
      </dsp:txXfrm>
    </dsp:sp>
    <dsp:sp modelId="{014E305C-E140-4155-869E-15CA97A90EB1}">
      <dsp:nvSpPr>
        <dsp:cNvPr id="0" name=""/>
        <dsp:cNvSpPr/>
      </dsp:nvSpPr>
      <dsp:spPr>
        <a:xfrm>
          <a:off x="4345794" y="801626"/>
          <a:ext cx="1904660" cy="9394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15 специалистов различных отраслей</a:t>
          </a:r>
          <a:endParaRPr lang="ru-RU" sz="1400" i="0" kern="1200" dirty="0">
            <a:solidFill>
              <a:srgbClr val="002060"/>
            </a:solidFill>
          </a:endParaRPr>
        </a:p>
      </dsp:txBody>
      <dsp:txXfrm>
        <a:off x="4345794" y="801626"/>
        <a:ext cx="1904660" cy="939476"/>
      </dsp:txXfrm>
    </dsp:sp>
    <dsp:sp modelId="{A93B20AB-1253-4454-9035-B37D1569D7A6}">
      <dsp:nvSpPr>
        <dsp:cNvPr id="0" name=""/>
        <dsp:cNvSpPr/>
      </dsp:nvSpPr>
      <dsp:spPr>
        <a:xfrm>
          <a:off x="6517107" y="162657"/>
          <a:ext cx="1904660" cy="638968"/>
        </a:xfrm>
        <a:prstGeom prst="rect">
          <a:avLst/>
        </a:prstGeom>
        <a:solidFill>
          <a:schemeClr val="bg2">
            <a:lumMod val="75000"/>
          </a:schemeClr>
        </a:solidFill>
        <a:ln w="3175" cap="flat" cmpd="sng" algn="ctr">
          <a:solidFill>
            <a:srgbClr val="00206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Координационный совет </a:t>
          </a:r>
          <a:endParaRPr lang="ru-RU" sz="1600" kern="1200" dirty="0"/>
        </a:p>
      </dsp:txBody>
      <dsp:txXfrm>
        <a:off x="6517107" y="162657"/>
        <a:ext cx="1904660" cy="638968"/>
      </dsp:txXfrm>
    </dsp:sp>
    <dsp:sp modelId="{758D5019-AA5E-4FBE-B207-58305D87518B}">
      <dsp:nvSpPr>
        <dsp:cNvPr id="0" name=""/>
        <dsp:cNvSpPr/>
      </dsp:nvSpPr>
      <dsp:spPr>
        <a:xfrm>
          <a:off x="6517107" y="801626"/>
          <a:ext cx="1904660" cy="9394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36 представителей бизнеса муниципальных образований</a:t>
          </a:r>
          <a:endParaRPr lang="ru-RU" sz="1400" i="0" kern="1200" dirty="0">
            <a:solidFill>
              <a:srgbClr val="002060"/>
            </a:solidFill>
          </a:endParaRPr>
        </a:p>
      </dsp:txBody>
      <dsp:txXfrm>
        <a:off x="6517107" y="801626"/>
        <a:ext cx="1904660" cy="9394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AE6B7-A7A8-47C9-AF9E-B47C31B92FC1}">
      <dsp:nvSpPr>
        <dsp:cNvPr id="0" name=""/>
        <dsp:cNvSpPr/>
      </dsp:nvSpPr>
      <dsp:spPr>
        <a:xfrm>
          <a:off x="0" y="72007"/>
          <a:ext cx="2624565" cy="1574739"/>
        </a:xfrm>
        <a:prstGeom prst="roundRect">
          <a:avLst/>
        </a:prstGeom>
        <a:solidFill>
          <a:schemeClr val="bg1"/>
        </a:solidFill>
        <a:ln w="11429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Предотвратили незаконное взимание платы                                   с предпринимателя                               за разблокировку системы «Меркурий»</a:t>
          </a:r>
        </a:p>
      </dsp:txBody>
      <dsp:txXfrm>
        <a:off x="76872" y="148879"/>
        <a:ext cx="2470821" cy="1420995"/>
      </dsp:txXfrm>
    </dsp:sp>
    <dsp:sp modelId="{58FAAAFD-7987-447F-A20F-AFFCE619B3F4}">
      <dsp:nvSpPr>
        <dsp:cNvPr id="0" name=""/>
        <dsp:cNvSpPr/>
      </dsp:nvSpPr>
      <dsp:spPr>
        <a:xfrm>
          <a:off x="2882679" y="38717"/>
          <a:ext cx="2624565" cy="1574739"/>
        </a:xfrm>
        <a:prstGeom prst="roundRect">
          <a:avLst/>
        </a:prstGeom>
        <a:solidFill>
          <a:schemeClr val="bg1"/>
        </a:solidFill>
        <a:ln w="11429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направленному заказчику заключению компании выплачен долг по государственному контракту</a:t>
          </a:r>
          <a:endParaRPr lang="ru-RU" sz="14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2959551" y="115589"/>
        <a:ext cx="2470821" cy="1420995"/>
      </dsp:txXfrm>
    </dsp:sp>
    <dsp:sp modelId="{EDE0E55C-86FC-4E4C-B086-A76B932437AD}">
      <dsp:nvSpPr>
        <dsp:cNvPr id="0" name=""/>
        <dsp:cNvSpPr/>
      </dsp:nvSpPr>
      <dsp:spPr>
        <a:xfrm>
          <a:off x="5760646" y="0"/>
          <a:ext cx="2624565" cy="1574739"/>
        </a:xfrm>
        <a:prstGeom prst="roundRect">
          <a:avLst/>
        </a:prstGeom>
        <a:solidFill>
          <a:schemeClr val="bg1"/>
        </a:solidFill>
        <a:ln w="11429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оказания правой помощи  предпринимателю снижен размера административного штрафа</a:t>
          </a:r>
          <a:endParaRPr lang="ru-RU" sz="1400" kern="1200" dirty="0">
            <a:solidFill>
              <a:schemeClr val="accent3">
                <a:lumMod val="90000"/>
                <a:lumOff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7518" y="76872"/>
        <a:ext cx="2470821" cy="1420995"/>
      </dsp:txXfrm>
    </dsp:sp>
    <dsp:sp modelId="{FACC2348-FD9C-47AD-94AC-28AE16E780E4}">
      <dsp:nvSpPr>
        <dsp:cNvPr id="0" name=""/>
        <dsp:cNvSpPr/>
      </dsp:nvSpPr>
      <dsp:spPr>
        <a:xfrm>
          <a:off x="49068" y="1866700"/>
          <a:ext cx="2624565" cy="1574739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chemeClr val="accent3">
              <a:lumMod val="90000"/>
              <a:lumOff val="1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Поддержали сельхозпроизводителей города</a:t>
          </a:r>
          <a:r>
            <a:rPr lang="en-US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                и им предоставили торговые места для сезонной продажи овощей</a:t>
          </a:r>
          <a:endParaRPr lang="ru-RU" sz="14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125940" y="1943572"/>
        <a:ext cx="2470821" cy="1420995"/>
      </dsp:txXfrm>
    </dsp:sp>
    <dsp:sp modelId="{D9330CB7-839E-41C4-9215-D434AC82AD1B}">
      <dsp:nvSpPr>
        <dsp:cNvPr id="0" name=""/>
        <dsp:cNvSpPr/>
      </dsp:nvSpPr>
      <dsp:spPr>
        <a:xfrm>
          <a:off x="2900185" y="1840922"/>
          <a:ext cx="2624565" cy="1574739"/>
        </a:xfrm>
        <a:prstGeom prst="roundRect">
          <a:avLst/>
        </a:prstGeom>
        <a:solidFill>
          <a:schemeClr val="bg1"/>
        </a:solidFill>
        <a:ln w="11429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Помогли компании избежать административного наказания в виде штрафа за непредставление информации о распространенной </a:t>
          </a:r>
          <a:b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в Интернете рекламе</a:t>
          </a:r>
          <a:endParaRPr lang="ru-RU" sz="1400" b="0" kern="1200" dirty="0">
            <a:solidFill>
              <a:schemeClr val="accent3">
                <a:lumMod val="90000"/>
                <a:lumOff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7057" y="1917794"/>
        <a:ext cx="2470821" cy="1420995"/>
      </dsp:txXfrm>
    </dsp:sp>
    <dsp:sp modelId="{5A8C34DA-E29D-4083-9693-F80247704E89}">
      <dsp:nvSpPr>
        <dsp:cNvPr id="0" name=""/>
        <dsp:cNvSpPr/>
      </dsp:nvSpPr>
      <dsp:spPr>
        <a:xfrm>
          <a:off x="5787207" y="1840922"/>
          <a:ext cx="2624565" cy="1574739"/>
        </a:xfrm>
        <a:prstGeom prst="roundRect">
          <a:avLst/>
        </a:prstGeom>
        <a:solidFill>
          <a:schemeClr val="bg1"/>
        </a:solidFill>
        <a:ln w="11429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Способствовали обществу </a:t>
          </a:r>
          <a:b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в получении субсидии на возмещение недополученных доходов</a:t>
          </a:r>
          <a:endParaRPr lang="ru-RU" sz="1400" b="0" kern="1200" dirty="0">
            <a:solidFill>
              <a:schemeClr val="accent3">
                <a:lumMod val="90000"/>
                <a:lumOff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64079" y="1917794"/>
        <a:ext cx="2470821" cy="1420995"/>
      </dsp:txXfrm>
    </dsp:sp>
    <dsp:sp modelId="{47888B01-7E78-4DBD-BCE1-6DF952AAA524}">
      <dsp:nvSpPr>
        <dsp:cNvPr id="0" name=""/>
        <dsp:cNvSpPr/>
      </dsp:nvSpPr>
      <dsp:spPr>
        <a:xfrm>
          <a:off x="13163" y="3608136"/>
          <a:ext cx="2624565" cy="1574739"/>
        </a:xfrm>
        <a:prstGeom prst="roundRect">
          <a:avLst/>
        </a:prstGeom>
        <a:solidFill>
          <a:schemeClr val="bg1"/>
        </a:solidFill>
        <a:ln w="31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Помогли предпринимателям </a:t>
          </a:r>
          <a:b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г. Борзя снизить тариф за тепло</a:t>
          </a:r>
          <a:endParaRPr lang="ru-RU" sz="14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90035" y="3685008"/>
        <a:ext cx="2470821" cy="1420995"/>
      </dsp:txXfrm>
    </dsp:sp>
    <dsp:sp modelId="{287A10FC-CE09-4C24-8D0B-A1330A91C7B7}">
      <dsp:nvSpPr>
        <dsp:cNvPr id="0" name=""/>
        <dsp:cNvSpPr/>
      </dsp:nvSpPr>
      <dsp:spPr>
        <a:xfrm>
          <a:off x="2882679" y="3608136"/>
          <a:ext cx="2624565" cy="1574739"/>
        </a:xfrm>
        <a:prstGeom prst="roundRect">
          <a:avLst/>
        </a:prstGeom>
        <a:solidFill>
          <a:schemeClr val="bg1"/>
        </a:solidFill>
        <a:ln w="11429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Оказали помощь предпринимателям,                              в результате они сохранили свои павильоны</a:t>
          </a:r>
          <a:endParaRPr lang="ru-RU" sz="14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2959551" y="3685008"/>
        <a:ext cx="2470821" cy="1420995"/>
      </dsp:txXfrm>
    </dsp:sp>
    <dsp:sp modelId="{265AB362-A513-4975-B433-75309AF9CC8C}">
      <dsp:nvSpPr>
        <dsp:cNvPr id="0" name=""/>
        <dsp:cNvSpPr/>
      </dsp:nvSpPr>
      <dsp:spPr>
        <a:xfrm>
          <a:off x="5752221" y="3608136"/>
          <a:ext cx="2624565" cy="1574739"/>
        </a:xfrm>
        <a:prstGeom prst="roundRect">
          <a:avLst/>
        </a:prstGeom>
        <a:solidFill>
          <a:schemeClr val="bg1"/>
        </a:solidFill>
        <a:ln w="31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Защитили права предпринимателя и он  приступил к исполнению государственного контракта </a:t>
          </a:r>
          <a:endParaRPr lang="ru-RU" sz="14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5829093" y="3685008"/>
        <a:ext cx="2470821" cy="1420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EC56D-7894-4D63-898E-C4C70FD8B9D2}">
      <dsp:nvSpPr>
        <dsp:cNvPr id="0" name=""/>
        <dsp:cNvSpPr/>
      </dsp:nvSpPr>
      <dsp:spPr>
        <a:xfrm rot="5400000">
          <a:off x="-117104" y="118118"/>
          <a:ext cx="780696" cy="546487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 rot="-5400000">
        <a:off x="1" y="274258"/>
        <a:ext cx="546487" cy="234209"/>
      </dsp:txXfrm>
    </dsp:sp>
    <dsp:sp modelId="{7F1BA9F3-4723-4131-8045-4B260F3E5499}">
      <dsp:nvSpPr>
        <dsp:cNvPr id="0" name=""/>
        <dsp:cNvSpPr/>
      </dsp:nvSpPr>
      <dsp:spPr>
        <a:xfrm rot="5400000">
          <a:off x="2899837" y="-2352336"/>
          <a:ext cx="507452" cy="52141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Помощь владельцам НТО в вопросе сохранения </a:t>
          </a:r>
          <a:b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 размещения торговых объектов</a:t>
          </a:r>
          <a:endParaRPr lang="ru-RU" sz="1600" kern="1200" dirty="0"/>
        </a:p>
      </dsp:txBody>
      <dsp:txXfrm rot="-5400000">
        <a:off x="546487" y="25786"/>
        <a:ext cx="5189380" cy="457908"/>
      </dsp:txXfrm>
    </dsp:sp>
    <dsp:sp modelId="{97F09D3E-7085-41B3-B975-4AE0D2B06A81}">
      <dsp:nvSpPr>
        <dsp:cNvPr id="0" name=""/>
        <dsp:cNvSpPr/>
      </dsp:nvSpPr>
      <dsp:spPr>
        <a:xfrm rot="5400000">
          <a:off x="-117104" y="734868"/>
          <a:ext cx="780696" cy="546487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 rot="-5400000">
        <a:off x="1" y="891008"/>
        <a:ext cx="546487" cy="234209"/>
      </dsp:txXfrm>
    </dsp:sp>
    <dsp:sp modelId="{56BE8C84-D669-4789-B6B1-CF5403CCDE58}">
      <dsp:nvSpPr>
        <dsp:cNvPr id="0" name=""/>
        <dsp:cNvSpPr/>
      </dsp:nvSpPr>
      <dsp:spPr>
        <a:xfrm rot="5400000">
          <a:off x="2899837" y="-1735586"/>
          <a:ext cx="507452" cy="52141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Помощь предпринимателю в осуществлении работ  по государственному контракту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46487" y="642536"/>
        <a:ext cx="5189380" cy="457908"/>
      </dsp:txXfrm>
    </dsp:sp>
    <dsp:sp modelId="{6FC14FB9-F03F-4429-B41C-A9678CD8890E}">
      <dsp:nvSpPr>
        <dsp:cNvPr id="0" name=""/>
        <dsp:cNvSpPr/>
      </dsp:nvSpPr>
      <dsp:spPr>
        <a:xfrm rot="5400000">
          <a:off x="-117104" y="1351618"/>
          <a:ext cx="780696" cy="546487"/>
        </a:xfrm>
        <a:prstGeom prst="chevron">
          <a:avLst/>
        </a:prstGeom>
        <a:solidFill>
          <a:srgbClr val="00206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 rot="-5400000">
        <a:off x="1" y="1507758"/>
        <a:ext cx="546487" cy="234209"/>
      </dsp:txXfrm>
    </dsp:sp>
    <dsp:sp modelId="{3274E841-3C94-400F-8C7A-2B0921E25EA4}">
      <dsp:nvSpPr>
        <dsp:cNvPr id="0" name=""/>
        <dsp:cNvSpPr/>
      </dsp:nvSpPr>
      <dsp:spPr>
        <a:xfrm rot="5400000">
          <a:off x="2899837" y="-1118836"/>
          <a:ext cx="507452" cy="52141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Помощь сельхозпроизводителям в обеспечении торговыми местами</a:t>
          </a:r>
          <a:endParaRPr lang="ru-RU" sz="1600" kern="1200" dirty="0"/>
        </a:p>
      </dsp:txBody>
      <dsp:txXfrm rot="-5400000">
        <a:off x="546487" y="1259286"/>
        <a:ext cx="5189380" cy="4579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EEE46-6F9E-4ABB-8161-2578EA6DAE0C}">
      <dsp:nvSpPr>
        <dsp:cNvPr id="0" name=""/>
        <dsp:cNvSpPr/>
      </dsp:nvSpPr>
      <dsp:spPr>
        <a:xfrm>
          <a:off x="0" y="0"/>
          <a:ext cx="8568952" cy="488484"/>
        </a:xfrm>
        <a:prstGeom prst="roundRect">
          <a:avLst/>
        </a:prstGeom>
        <a:solidFill>
          <a:schemeClr val="accent1"/>
        </a:solidFill>
        <a:ln w="11429" cap="flat" cmpd="sng" algn="ctr">
          <a:solidFill>
            <a:srgbClr val="002060"/>
          </a:solidFill>
          <a:prstDash val="sysDash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Органы Прокуратуры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846" y="23846"/>
        <a:ext cx="8521260" cy="440792"/>
      </dsp:txXfrm>
    </dsp:sp>
    <dsp:sp modelId="{A8E636AD-96E5-4507-83BC-1EC77A7D76F0}">
      <dsp:nvSpPr>
        <dsp:cNvPr id="0" name=""/>
        <dsp:cNvSpPr/>
      </dsp:nvSpPr>
      <dsp:spPr>
        <a:xfrm>
          <a:off x="0" y="498099"/>
          <a:ext cx="8568952" cy="86701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0320" rIns="113792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Заключено соглашение о сотрудничестве, в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заимодействие по нескольким направлениям: обмен информацией о нарушениях прав и законных интересов бизнеса, совместные выезды в районы края и приемы предпринимателей, рассмотрение жалоб субъектов предпринимательской деятельности;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98099"/>
        <a:ext cx="8568952" cy="867010"/>
      </dsp:txXfrm>
    </dsp:sp>
    <dsp:sp modelId="{8C909EA9-B87D-4635-982E-908315D987FD}">
      <dsp:nvSpPr>
        <dsp:cNvPr id="0" name=""/>
        <dsp:cNvSpPr/>
      </dsp:nvSpPr>
      <dsp:spPr>
        <a:xfrm>
          <a:off x="0" y="1398244"/>
          <a:ext cx="8568952" cy="420535"/>
        </a:xfrm>
        <a:prstGeom prst="roundRect">
          <a:avLst/>
        </a:prstGeom>
        <a:solidFill>
          <a:schemeClr val="accent1"/>
        </a:solidFill>
        <a:ln w="11429" cap="flat" cmpd="sng" algn="ctr">
          <a:solidFill>
            <a:srgbClr val="002060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Контрольно-надзорные</a:t>
          </a:r>
          <a:r>
            <a:rPr lang="ru-RU" sz="1600" b="1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органы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529" y="1418773"/>
        <a:ext cx="8527894" cy="379477"/>
      </dsp:txXfrm>
    </dsp:sp>
    <dsp:sp modelId="{18AF8F60-21E1-4724-B786-2FED8D56D1E0}">
      <dsp:nvSpPr>
        <dsp:cNvPr id="0" name=""/>
        <dsp:cNvSpPr/>
      </dsp:nvSpPr>
      <dsp:spPr>
        <a:xfrm>
          <a:off x="0" y="2266671"/>
          <a:ext cx="8568952" cy="557942"/>
        </a:xfrm>
        <a:prstGeom prst="roundRect">
          <a:avLst/>
        </a:prstGeom>
        <a:solidFill>
          <a:schemeClr val="accent1"/>
        </a:solidFill>
        <a:ln w="11429" cap="flat" cmpd="sng" algn="ctr">
          <a:solidFill>
            <a:srgbClr val="002060"/>
          </a:solidFill>
          <a:prstDash val="sysDash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Министерство экономического развития Забайкальского края 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6" y="2293907"/>
        <a:ext cx="8514480" cy="503470"/>
      </dsp:txXfrm>
    </dsp:sp>
    <dsp:sp modelId="{08BD986F-79A0-4323-A252-C6BCEF2A7FFA}">
      <dsp:nvSpPr>
        <dsp:cNvPr id="0" name=""/>
        <dsp:cNvSpPr/>
      </dsp:nvSpPr>
      <dsp:spPr>
        <a:xfrm>
          <a:off x="0" y="1502979"/>
          <a:ext cx="8568952" cy="60371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02979"/>
        <a:ext cx="8568952" cy="603711"/>
      </dsp:txXfrm>
    </dsp:sp>
    <dsp:sp modelId="{F5A85259-D4FA-4891-9A99-25FB0C035ACC}">
      <dsp:nvSpPr>
        <dsp:cNvPr id="0" name=""/>
        <dsp:cNvSpPr/>
      </dsp:nvSpPr>
      <dsp:spPr>
        <a:xfrm>
          <a:off x="0" y="3705142"/>
          <a:ext cx="8568952" cy="6298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rgbClr val="00206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Министерство природных ресурсов Забайкальского края </a:t>
          </a:r>
          <a:r>
            <a:rPr lang="ru-RU" sz="16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744" y="3735886"/>
        <a:ext cx="8507464" cy="568312"/>
      </dsp:txXfrm>
    </dsp:sp>
    <dsp:sp modelId="{196E7FC7-863F-4980-9B64-81535F7B2984}">
      <dsp:nvSpPr>
        <dsp:cNvPr id="0" name=""/>
        <dsp:cNvSpPr/>
      </dsp:nvSpPr>
      <dsp:spPr>
        <a:xfrm>
          <a:off x="0" y="3846223"/>
          <a:ext cx="8568952" cy="103876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846223"/>
        <a:ext cx="8568952" cy="1038765"/>
      </dsp:txXfrm>
    </dsp:sp>
    <dsp:sp modelId="{4FED2CA7-FB7D-4DFF-A792-DE560F2DC21E}">
      <dsp:nvSpPr>
        <dsp:cNvPr id="0" name=""/>
        <dsp:cNvSpPr/>
      </dsp:nvSpPr>
      <dsp:spPr>
        <a:xfrm>
          <a:off x="0" y="4763224"/>
          <a:ext cx="8568952" cy="420912"/>
        </a:xfrm>
        <a:prstGeom prst="roundRect">
          <a:avLst/>
        </a:prstGeom>
        <a:solidFill>
          <a:schemeClr val="accent1"/>
        </a:solidFill>
        <a:ln w="11429" cap="flat" cmpd="sng" algn="ctr">
          <a:solidFill>
            <a:srgbClr val="002060"/>
          </a:solidFill>
          <a:prstDash val="sysDash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Законодательное собрание Забайкальского края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547" y="4783771"/>
        <a:ext cx="8527858" cy="379818"/>
      </dsp:txXfrm>
    </dsp:sp>
    <dsp:sp modelId="{6A1B5DC5-1333-45C8-8552-256F03265D18}">
      <dsp:nvSpPr>
        <dsp:cNvPr id="0" name=""/>
        <dsp:cNvSpPr/>
      </dsp:nvSpPr>
      <dsp:spPr>
        <a:xfrm>
          <a:off x="0" y="5202872"/>
          <a:ext cx="8568952" cy="62977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0320" rIns="113792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Участие в заседаниях профильных комитетов – 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по экономической политике </a:t>
          </a:r>
          <a:b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и предпринимательству, по бюджетной и налоговой политике.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202872"/>
        <a:ext cx="8568952" cy="6297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DD10E-1EF9-4FA8-8F6C-53A6922C9378}">
      <dsp:nvSpPr>
        <dsp:cNvPr id="0" name=""/>
        <dsp:cNvSpPr/>
      </dsp:nvSpPr>
      <dsp:spPr>
        <a:xfrm>
          <a:off x="122291" y="0"/>
          <a:ext cx="3199567" cy="18001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Выдача займов (2024)</a:t>
          </a:r>
          <a:endParaRPr lang="ru-RU" sz="1600" kern="1200" dirty="0"/>
        </a:p>
      </dsp:txBody>
      <dsp:txXfrm>
        <a:off x="122291" y="0"/>
        <a:ext cx="3199567" cy="540060"/>
      </dsp:txXfrm>
    </dsp:sp>
    <dsp:sp modelId="{E1E244DC-35FD-4DBB-AF66-F31E9DD27D08}">
      <dsp:nvSpPr>
        <dsp:cNvPr id="0" name=""/>
        <dsp:cNvSpPr/>
      </dsp:nvSpPr>
      <dsp:spPr>
        <a:xfrm>
          <a:off x="0" y="504056"/>
          <a:ext cx="3438952" cy="542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439 предприятий </a:t>
          </a:r>
          <a:endParaRPr lang="ru-RU" sz="2000" kern="1200" dirty="0"/>
        </a:p>
      </dsp:txBody>
      <dsp:txXfrm>
        <a:off x="15898" y="519954"/>
        <a:ext cx="3407156" cy="510988"/>
      </dsp:txXfrm>
    </dsp:sp>
    <dsp:sp modelId="{C136A0CC-1D67-4160-B8E2-355042DD8870}">
      <dsp:nvSpPr>
        <dsp:cNvPr id="0" name=""/>
        <dsp:cNvSpPr/>
      </dsp:nvSpPr>
      <dsp:spPr>
        <a:xfrm>
          <a:off x="2598" y="1166877"/>
          <a:ext cx="3438952" cy="542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1215,9 млн руб.</a:t>
          </a:r>
          <a:endParaRPr lang="ru-RU" sz="2000" kern="1200" dirty="0"/>
        </a:p>
      </dsp:txBody>
      <dsp:txXfrm>
        <a:off x="18496" y="1182775"/>
        <a:ext cx="3407156" cy="510988"/>
      </dsp:txXfrm>
    </dsp:sp>
    <dsp:sp modelId="{6312CAD2-E338-4090-A81C-D96985B1AB49}">
      <dsp:nvSpPr>
        <dsp:cNvPr id="0" name=""/>
        <dsp:cNvSpPr/>
      </dsp:nvSpPr>
      <dsp:spPr>
        <a:xfrm>
          <a:off x="3673734" y="0"/>
          <a:ext cx="3599073" cy="18001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Гарантийная поддержка (2024)</a:t>
          </a:r>
          <a:r>
            <a:rPr lang="ru-RU" sz="140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/>
        </a:p>
      </dsp:txBody>
      <dsp:txXfrm>
        <a:off x="3673734" y="0"/>
        <a:ext cx="3599073" cy="540060"/>
      </dsp:txXfrm>
    </dsp:sp>
    <dsp:sp modelId="{47D00CD2-42B2-465D-AB91-06CE931E2EDA}">
      <dsp:nvSpPr>
        <dsp:cNvPr id="0" name=""/>
        <dsp:cNvSpPr/>
      </dsp:nvSpPr>
      <dsp:spPr>
        <a:xfrm>
          <a:off x="3751195" y="540587"/>
          <a:ext cx="3438952" cy="542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158 предприятий</a:t>
          </a:r>
          <a:endParaRPr lang="ru-RU" sz="2000" kern="1200" dirty="0"/>
        </a:p>
      </dsp:txBody>
      <dsp:txXfrm>
        <a:off x="3767093" y="556485"/>
        <a:ext cx="3407156" cy="510988"/>
      </dsp:txXfrm>
    </dsp:sp>
    <dsp:sp modelId="{61DC5ABC-FA65-4FEF-A50B-80C71DA35830}">
      <dsp:nvSpPr>
        <dsp:cNvPr id="0" name=""/>
        <dsp:cNvSpPr/>
      </dsp:nvSpPr>
      <dsp:spPr>
        <a:xfrm>
          <a:off x="3751195" y="1166877"/>
          <a:ext cx="3438952" cy="542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1163,6 млн руб.</a:t>
          </a:r>
          <a:endParaRPr lang="ru-RU" sz="2000" kern="1200" dirty="0"/>
        </a:p>
      </dsp:txBody>
      <dsp:txXfrm>
        <a:off x="3767093" y="1182775"/>
        <a:ext cx="3407156" cy="510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0.55227</cdr:x>
      <cdr:y>0.4549</cdr:y>
    </cdr:from>
    <cdr:to>
      <cdr:x>0.65089</cdr:x>
      <cdr:y>0.55267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00398" y="1104900"/>
          <a:ext cx="571501" cy="2374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992,2</a:t>
          </a:r>
        </a:p>
      </cdr:txBody>
    </cdr:sp>
  </cdr:relSizeAnchor>
  <cdr:relSizeAnchor xmlns:cdr="http://schemas.openxmlformats.org/drawingml/2006/chartDrawing">
    <cdr:from>
      <cdr:x>0.61801</cdr:x>
      <cdr:y>0.49412</cdr:y>
    </cdr:from>
    <cdr:to>
      <cdr:x>0.72814</cdr:x>
      <cdr:y>0.61176</cdr:y>
    </cdr:to>
    <cdr:sp macro="" textlink="">
      <cdr:nvSpPr>
        <cdr:cNvPr id="9" name="Блок-схема: процесс 8"/>
        <cdr:cNvSpPr/>
      </cdr:nvSpPr>
      <cdr:spPr>
        <a:xfrm xmlns:a="http://schemas.openxmlformats.org/drawingml/2006/main">
          <a:off x="3581400" y="1200150"/>
          <a:ext cx="638175" cy="285749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1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984,3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0.20385</cdr:x>
      <cdr:y>0.20588</cdr:y>
    </cdr:from>
    <cdr:to>
      <cdr:x>0.33576</cdr:x>
      <cdr:y>0.39706</cdr:y>
    </cdr:to>
    <cdr:sp macro="" textlink="">
      <cdr:nvSpPr>
        <cdr:cNvPr id="2" name="Круговая стрелка 1"/>
        <cdr:cNvSpPr/>
      </cdr:nvSpPr>
      <cdr:spPr>
        <a:xfrm xmlns:a="http://schemas.openxmlformats.org/drawingml/2006/main">
          <a:off x="1224136" y="1008113"/>
          <a:ext cx="792088" cy="936104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3321905"/>
            <a:gd name="adj5" fmla="val 12500"/>
          </a:avLst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FFFFFF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0.33576</cdr:x>
      <cdr:y>0.22059</cdr:y>
    </cdr:from>
    <cdr:to>
      <cdr:x>0.47529</cdr:x>
      <cdr:y>0.39706</cdr:y>
    </cdr:to>
    <cdr:sp macro="" textlink="">
      <cdr:nvSpPr>
        <cdr:cNvPr id="3" name="Круговая стрелка 2"/>
        <cdr:cNvSpPr/>
      </cdr:nvSpPr>
      <cdr:spPr>
        <a:xfrm xmlns:a="http://schemas.openxmlformats.org/drawingml/2006/main">
          <a:off x="2016224" y="1080120"/>
          <a:ext cx="837861" cy="864096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3321905"/>
            <a:gd name="adj5" fmla="val 14186"/>
          </a:avLst>
        </a:prstGeom>
        <a:solidFill xmlns:a="http://schemas.openxmlformats.org/drawingml/2006/main">
          <a:srgbClr val="C00000"/>
        </a:solidFill>
        <a:ln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0.21585</cdr:x>
      <cdr:y>0.44118</cdr:y>
    </cdr:from>
    <cdr:to>
      <cdr:x>0.31206</cdr:x>
      <cdr:y>0.58717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296144" y="2160240"/>
          <a:ext cx="577735" cy="714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1468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0.35974</cdr:x>
      <cdr:y>0.44118</cdr:y>
    </cdr:from>
    <cdr:to>
      <cdr:x>0.46877</cdr:x>
      <cdr:y>0.53552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160240" y="2160240"/>
          <a:ext cx="654719" cy="46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993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0.21585</cdr:x>
      <cdr:y>0.14706</cdr:y>
    </cdr:from>
    <cdr:to>
      <cdr:x>0.36817</cdr:x>
      <cdr:y>0.29412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96144" y="720080"/>
          <a:ext cx="914673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-100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0.35974</cdr:x>
      <cdr:y>0.17647</cdr:y>
    </cdr:from>
    <cdr:to>
      <cdr:x>0.47198</cdr:x>
      <cdr:y>0.32353</cdr:y>
    </cdr:to>
    <cdr:sp macro="" textlink="">
      <cdr:nvSpPr>
        <cdr:cNvPr id="17" name="TextBox 16"/>
        <cdr:cNvSpPr txBox="1"/>
      </cdr:nvSpPr>
      <cdr:spPr>
        <a:xfrm xmlns:a="http://schemas.openxmlformats.org/drawingml/2006/main" flipH="1">
          <a:off x="2160239" y="864097"/>
          <a:ext cx="673995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-3001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0.45568</cdr:x>
      <cdr:y>0.22059</cdr:y>
    </cdr:from>
    <cdr:to>
      <cdr:x>0.61156</cdr:x>
      <cdr:y>0.38235</cdr:y>
    </cdr:to>
    <cdr:sp macro="" textlink="">
      <cdr:nvSpPr>
        <cdr:cNvPr id="10" name="Круговая стрелка 9"/>
        <cdr:cNvSpPr/>
      </cdr:nvSpPr>
      <cdr:spPr>
        <a:xfrm xmlns:a="http://schemas.openxmlformats.org/drawingml/2006/main">
          <a:off x="2736304" y="1080120"/>
          <a:ext cx="936104" cy="792089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3321905"/>
            <a:gd name="adj5" fmla="val 12500"/>
          </a:avLst>
        </a:prstGeom>
        <a:solidFill xmlns:a="http://schemas.openxmlformats.org/drawingml/2006/main">
          <a:srgbClr val="C00000"/>
        </a:solidFill>
        <a:ln xmlns:a="http://schemas.openxmlformats.org/drawingml/2006/main" w="1905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0.2325</cdr:x>
      <cdr:y>0.52659</cdr:y>
    </cdr:from>
    <cdr:to>
      <cdr:x>0.32389</cdr:x>
      <cdr:y>0.58985</cdr:y>
    </cdr:to>
    <cdr:sp macro="" textlink="">
      <cdr:nvSpPr>
        <cdr:cNvPr id="12" name="Выгнутая вверх стрелка 11"/>
        <cdr:cNvSpPr/>
      </cdr:nvSpPr>
      <cdr:spPr>
        <a:xfrm xmlns:a="http://schemas.openxmlformats.org/drawingml/2006/main" rot="786464">
          <a:off x="1396127" y="2578473"/>
          <a:ext cx="548792" cy="309755"/>
        </a:xfrm>
        <a:prstGeom xmlns:a="http://schemas.openxmlformats.org/drawingml/2006/main" prst="curvedDownArrow">
          <a:avLst>
            <a:gd name="adj1" fmla="val 25000"/>
            <a:gd name="adj2" fmla="val 61946"/>
            <a:gd name="adj3" fmla="val 38793"/>
          </a:avLst>
        </a:prstGeom>
        <a:solidFill xmlns:a="http://schemas.openxmlformats.org/drawingml/2006/main">
          <a:schemeClr val="bg1">
            <a:lumMod val="6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600"/>
        </a:p>
      </cdr:txBody>
    </cdr:sp>
  </cdr:relSizeAnchor>
  <cdr:relSizeAnchor xmlns:cdr="http://schemas.openxmlformats.org/drawingml/2006/chartDrawing">
    <cdr:from>
      <cdr:x>0.36318</cdr:x>
      <cdr:y>0.52258</cdr:y>
    </cdr:from>
    <cdr:to>
      <cdr:x>0.44891</cdr:x>
      <cdr:y>0.59507</cdr:y>
    </cdr:to>
    <cdr:sp macro="" textlink="">
      <cdr:nvSpPr>
        <cdr:cNvPr id="13" name="Выгнутая вверх стрелка 12"/>
        <cdr:cNvSpPr/>
      </cdr:nvSpPr>
      <cdr:spPr>
        <a:xfrm xmlns:a="http://schemas.openxmlformats.org/drawingml/2006/main" rot="547312">
          <a:off x="2180846" y="2558845"/>
          <a:ext cx="514838" cy="354917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>
            <a:lumMod val="6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0.64036</cdr:x>
      <cdr:y>0.52443</cdr:y>
    </cdr:from>
    <cdr:to>
      <cdr:x>0.73309</cdr:x>
      <cdr:y>0.59967</cdr:y>
    </cdr:to>
    <cdr:sp macro="" textlink="">
      <cdr:nvSpPr>
        <cdr:cNvPr id="18" name="Выгнутая вверх стрелка 17"/>
        <cdr:cNvSpPr/>
      </cdr:nvSpPr>
      <cdr:spPr>
        <a:xfrm xmlns:a="http://schemas.openxmlformats.org/drawingml/2006/main" rot="629250">
          <a:off x="3845303" y="2567882"/>
          <a:ext cx="556839" cy="368416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>
            <a:lumMod val="6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0.49165</cdr:x>
      <cdr:y>0.47059</cdr:y>
    </cdr:from>
    <cdr:to>
      <cdr:x>0.60228</cdr:x>
      <cdr:y>0.62022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952328" y="2304256"/>
          <a:ext cx="664326" cy="732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C00000"/>
              </a:solidFill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345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0.48387</cdr:x>
      <cdr:y>0.52536</cdr:y>
    </cdr:from>
    <cdr:to>
      <cdr:x>0.58173</cdr:x>
      <cdr:y>0.59177</cdr:y>
    </cdr:to>
    <cdr:sp macro="" textlink="">
      <cdr:nvSpPr>
        <cdr:cNvPr id="21" name="Выгнутая вверх стрелка 20"/>
        <cdr:cNvSpPr/>
      </cdr:nvSpPr>
      <cdr:spPr>
        <a:xfrm xmlns:a="http://schemas.openxmlformats.org/drawingml/2006/main" rot="648023">
          <a:off x="2905584" y="2572459"/>
          <a:ext cx="587644" cy="325180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>
            <a:lumMod val="6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0.76254</cdr:x>
      <cdr:y>0.5321</cdr:y>
    </cdr:from>
    <cdr:to>
      <cdr:x>0.86901</cdr:x>
      <cdr:y>0.61093</cdr:y>
    </cdr:to>
    <cdr:sp macro="" textlink="">
      <cdr:nvSpPr>
        <cdr:cNvPr id="24" name="Выгнутая вверх стрелка 23"/>
        <cdr:cNvSpPr/>
      </cdr:nvSpPr>
      <cdr:spPr>
        <a:xfrm xmlns:a="http://schemas.openxmlformats.org/drawingml/2006/main" rot="1021796">
          <a:off x="4579011" y="2605441"/>
          <a:ext cx="639347" cy="385995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>
            <a:lumMod val="6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0.62613</cdr:x>
      <cdr:y>0.20322</cdr:y>
    </cdr:from>
    <cdr:to>
      <cdr:x>0.75626</cdr:x>
      <cdr:y>0.35559</cdr:y>
    </cdr:to>
    <cdr:sp macro="" textlink="">
      <cdr:nvSpPr>
        <cdr:cNvPr id="28" name="Круговая стрелка 27"/>
        <cdr:cNvSpPr/>
      </cdr:nvSpPr>
      <cdr:spPr>
        <a:xfrm xmlns:a="http://schemas.openxmlformats.org/drawingml/2006/main" rot="956994">
          <a:off x="3759880" y="995074"/>
          <a:ext cx="781423" cy="746105"/>
        </a:xfrm>
        <a:prstGeom xmlns:a="http://schemas.openxmlformats.org/drawingml/2006/main" prst="circularArrow">
          <a:avLst/>
        </a:prstGeom>
        <a:solidFill xmlns:a="http://schemas.openxmlformats.org/drawingml/2006/main">
          <a:srgbClr val="C00000"/>
        </a:solidFill>
        <a:ln xmlns:a="http://schemas.openxmlformats.org/drawingml/2006/main" w="19050" cmpd="sng">
          <a:solidFill>
            <a:schemeClr val="bg1"/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0.63555</cdr:x>
      <cdr:y>0.16176</cdr:y>
    </cdr:from>
    <cdr:to>
      <cdr:x>0.74347</cdr:x>
      <cdr:y>0.23767</cdr:y>
    </cdr:to>
    <cdr:sp macro="" textlink="">
      <cdr:nvSpPr>
        <cdr:cNvPr id="31" name="Прямоугольник 30"/>
        <cdr:cNvSpPr/>
      </cdr:nvSpPr>
      <cdr:spPr>
        <a:xfrm xmlns:a="http://schemas.openxmlformats.org/drawingml/2006/main">
          <a:off x="3816424" y="792088"/>
          <a:ext cx="648072" cy="371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+75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0.63555</cdr:x>
      <cdr:y>0.47059</cdr:y>
    </cdr:from>
    <cdr:to>
      <cdr:x>0.72934</cdr:x>
      <cdr:y>0.58498</cdr:y>
    </cdr:to>
    <cdr:sp macro="" textlink="">
      <cdr:nvSpPr>
        <cdr:cNvPr id="35" name="Прямоугольник 34"/>
        <cdr:cNvSpPr/>
      </cdr:nvSpPr>
      <cdr:spPr>
        <a:xfrm xmlns:a="http://schemas.openxmlformats.org/drawingml/2006/main">
          <a:off x="3816424" y="2304256"/>
          <a:ext cx="563203" cy="5601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-689</a:t>
          </a:r>
        </a:p>
      </cdr:txBody>
    </cdr:sp>
  </cdr:relSizeAnchor>
  <cdr:relSizeAnchor xmlns:cdr="http://schemas.openxmlformats.org/drawingml/2006/chartDrawing">
    <cdr:from>
      <cdr:x>0.77437</cdr:x>
      <cdr:y>0.16793</cdr:y>
    </cdr:from>
    <cdr:to>
      <cdr:x>0.89199</cdr:x>
      <cdr:y>0.36099</cdr:y>
    </cdr:to>
    <cdr:sp macro="" textlink="">
      <cdr:nvSpPr>
        <cdr:cNvPr id="22" name="Круговая стрелка 21"/>
        <cdr:cNvSpPr/>
      </cdr:nvSpPr>
      <cdr:spPr>
        <a:xfrm xmlns:a="http://schemas.openxmlformats.org/drawingml/2006/main" rot="313220">
          <a:off x="4650054" y="822258"/>
          <a:ext cx="706278" cy="945324"/>
        </a:xfrm>
        <a:prstGeom xmlns:a="http://schemas.openxmlformats.org/drawingml/2006/main" prst="circularArrow">
          <a:avLst/>
        </a:prstGeom>
        <a:solidFill xmlns:a="http://schemas.openxmlformats.org/drawingml/2006/main">
          <a:srgbClr val="C00000"/>
        </a:solidFill>
        <a:ln xmlns:a="http://schemas.openxmlformats.org/drawingml/2006/main" w="19050" cmpd="sng">
          <a:solidFill>
            <a:schemeClr val="bg1"/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0.50364</cdr:x>
      <cdr:y>0.17647</cdr:y>
    </cdr:from>
    <cdr:to>
      <cdr:x>0.62127</cdr:x>
      <cdr:y>0.27551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024336" y="864096"/>
          <a:ext cx="706361" cy="4849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+56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0.23028</cdr:x>
      <cdr:y>0.17782</cdr:y>
    </cdr:from>
    <cdr:to>
      <cdr:x>0.4134</cdr:x>
      <cdr:y>0.48555</cdr:y>
    </cdr:to>
    <cdr:sp macro="" textlink="">
      <cdr:nvSpPr>
        <cdr:cNvPr id="7" name="Круговая стрелка 6"/>
        <cdr:cNvSpPr/>
      </cdr:nvSpPr>
      <cdr:spPr>
        <a:xfrm xmlns:a="http://schemas.openxmlformats.org/drawingml/2006/main">
          <a:off x="1369570" y="527425"/>
          <a:ext cx="1089089" cy="912735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3103458"/>
            <a:gd name="adj5" fmla="val 12500"/>
          </a:avLst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0.25426</cdr:x>
      <cdr:y>0.50982</cdr:y>
    </cdr:from>
    <cdr:to>
      <cdr:x>0.33636</cdr:x>
      <cdr:y>0.64261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512168" y="1512168"/>
          <a:ext cx="488283" cy="393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-475</a:t>
          </a:r>
        </a:p>
      </cdr:txBody>
    </cdr:sp>
  </cdr:relSizeAnchor>
  <cdr:relSizeAnchor xmlns:cdr="http://schemas.openxmlformats.org/drawingml/2006/chartDrawing">
    <cdr:from>
      <cdr:x>0.29313</cdr:x>
      <cdr:y>0.10458</cdr:y>
    </cdr:from>
    <cdr:to>
      <cdr:x>0.38422</cdr:x>
      <cdr:y>0.20418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743341" y="243840"/>
          <a:ext cx="541750" cy="232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212</a:t>
          </a:r>
          <a:endParaRPr lang="ru-RU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0.38042</cdr:x>
      <cdr:y>0.18824</cdr:y>
    </cdr:from>
    <cdr:to>
      <cdr:x>0.53822</cdr:x>
      <cdr:y>0.52355</cdr:y>
    </cdr:to>
    <cdr:sp macro="" textlink="">
      <cdr:nvSpPr>
        <cdr:cNvPr id="9" name="Круговая стрелка 8"/>
        <cdr:cNvSpPr/>
      </cdr:nvSpPr>
      <cdr:spPr>
        <a:xfrm xmlns:a="http://schemas.openxmlformats.org/drawingml/2006/main">
          <a:off x="2262487" y="438926"/>
          <a:ext cx="938502" cy="781850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3103458"/>
            <a:gd name="adj5" fmla="val 12500"/>
          </a:avLst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0.42915</cdr:x>
      <cdr:y>0.09477</cdr:y>
    </cdr:from>
    <cdr:to>
      <cdr:x>0.51767</cdr:x>
      <cdr:y>0.22092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552318" y="220980"/>
          <a:ext cx="526465" cy="294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-833</a:t>
          </a:r>
          <a:endParaRPr lang="ru-RU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0.37533</cdr:x>
      <cdr:y>0.50982</cdr:y>
    </cdr:from>
    <cdr:to>
      <cdr:x>0.46128</cdr:x>
      <cdr:y>0.62934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32248" y="1512168"/>
          <a:ext cx="511180" cy="354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- 248</a:t>
          </a:r>
          <a:endParaRPr lang="ru-RU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0.25426</cdr:x>
      <cdr:y>0.60693</cdr:y>
    </cdr:from>
    <cdr:to>
      <cdr:x>0.35946</cdr:x>
      <cdr:y>0.73309</cdr:y>
    </cdr:to>
    <cdr:sp macro="" textlink="">
      <cdr:nvSpPr>
        <cdr:cNvPr id="14" name="Выгнутая вверх стрелка 13"/>
        <cdr:cNvSpPr/>
      </cdr:nvSpPr>
      <cdr:spPr>
        <a:xfrm xmlns:a="http://schemas.openxmlformats.org/drawingml/2006/main">
          <a:off x="1512168" y="1800200"/>
          <a:ext cx="625668" cy="374198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0.37533</cdr:x>
      <cdr:y>0.58266</cdr:y>
    </cdr:from>
    <cdr:to>
      <cdr:x>0.48181</cdr:x>
      <cdr:y>0.69118</cdr:y>
    </cdr:to>
    <cdr:sp macro="" textlink="">
      <cdr:nvSpPr>
        <cdr:cNvPr id="17" name="Выгнутая вверх стрелка 16"/>
        <cdr:cNvSpPr/>
      </cdr:nvSpPr>
      <cdr:spPr>
        <a:xfrm xmlns:a="http://schemas.openxmlformats.org/drawingml/2006/main">
          <a:off x="2232248" y="1728192"/>
          <a:ext cx="633280" cy="32188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0.49641</cdr:x>
      <cdr:y>0.55838</cdr:y>
    </cdr:from>
    <cdr:to>
      <cdr:x>0.6093</cdr:x>
      <cdr:y>0.69118</cdr:y>
    </cdr:to>
    <cdr:sp macro="" textlink="">
      <cdr:nvSpPr>
        <cdr:cNvPr id="18" name="Выгнутая вверх стрелка 17"/>
        <cdr:cNvSpPr/>
      </cdr:nvSpPr>
      <cdr:spPr>
        <a:xfrm xmlns:a="http://schemas.openxmlformats.org/drawingml/2006/main">
          <a:off x="2952328" y="1656184"/>
          <a:ext cx="671404" cy="393893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0.54484</cdr:x>
      <cdr:y>0.09711</cdr:y>
    </cdr:from>
    <cdr:to>
      <cdr:x>0.64657</cdr:x>
      <cdr:y>0.22783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3240360" y="288032"/>
          <a:ext cx="605030" cy="3877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dirty="0">
              <a:solidFill>
                <a:srgbClr val="0F8B2A"/>
              </a:solidFill>
              <a:latin typeface="Times New Roman" pitchFamily="18" charset="0"/>
              <a:cs typeface="Times New Roman" pitchFamily="18" charset="0"/>
            </a:rPr>
            <a:t>+994</a:t>
          </a:r>
        </a:p>
      </cdr:txBody>
    </cdr:sp>
  </cdr:relSizeAnchor>
  <cdr:relSizeAnchor xmlns:cdr="http://schemas.openxmlformats.org/drawingml/2006/chartDrawing">
    <cdr:from>
      <cdr:x>0.66457</cdr:x>
      <cdr:y>0.06863</cdr:y>
    </cdr:from>
    <cdr:to>
      <cdr:x>0.76425</cdr:x>
      <cdr:y>0.18627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3952456" y="160020"/>
          <a:ext cx="592874" cy="2743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+548</a:t>
          </a:r>
        </a:p>
      </cdr:txBody>
    </cdr:sp>
  </cdr:relSizeAnchor>
  <cdr:relSizeAnchor xmlns:cdr="http://schemas.openxmlformats.org/drawingml/2006/chartDrawing">
    <cdr:from>
      <cdr:x>0.4843</cdr:x>
      <cdr:y>0.48555</cdr:y>
    </cdr:from>
    <cdr:to>
      <cdr:x>0.57666</cdr:x>
      <cdr:y>0.60839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880320" y="1440160"/>
          <a:ext cx="549303" cy="364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dirty="0">
              <a:solidFill>
                <a:srgbClr val="0F8B2A"/>
              </a:solidFill>
              <a:latin typeface="Times New Roman" pitchFamily="18" charset="0"/>
              <a:cs typeface="Times New Roman" pitchFamily="18" charset="0"/>
            </a:rPr>
            <a:t>+46</a:t>
          </a:r>
        </a:p>
      </cdr:txBody>
    </cdr:sp>
  </cdr:relSizeAnchor>
  <cdr:relSizeAnchor xmlns:cdr="http://schemas.openxmlformats.org/drawingml/2006/chartDrawing">
    <cdr:from>
      <cdr:x>0.60537</cdr:x>
      <cdr:y>0.46127</cdr:y>
    </cdr:from>
    <cdr:to>
      <cdr:x>0.68748</cdr:x>
      <cdr:y>0.59738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600400" y="1368152"/>
          <a:ext cx="488342" cy="4037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-24</a:t>
          </a:r>
        </a:p>
      </cdr:txBody>
    </cdr:sp>
  </cdr:relSizeAnchor>
  <cdr:relSizeAnchor xmlns:cdr="http://schemas.openxmlformats.org/drawingml/2006/chartDrawing">
    <cdr:from>
      <cdr:x>0.6422</cdr:x>
      <cdr:y>0.16013</cdr:y>
    </cdr:from>
    <cdr:to>
      <cdr:x>0.7681</cdr:x>
      <cdr:y>0.42157</cdr:y>
    </cdr:to>
    <cdr:sp macro="" textlink="">
      <cdr:nvSpPr>
        <cdr:cNvPr id="25" name="Круговая стрелка 24"/>
        <cdr:cNvSpPr/>
      </cdr:nvSpPr>
      <cdr:spPr>
        <a:xfrm xmlns:a="http://schemas.openxmlformats.org/drawingml/2006/main">
          <a:off x="3819421" y="373380"/>
          <a:ext cx="748769" cy="609600"/>
        </a:xfrm>
        <a:prstGeom xmlns:a="http://schemas.openxmlformats.org/drawingml/2006/main" prst="circularArrow">
          <a:avLst>
            <a:gd name="adj1" fmla="val 12500"/>
            <a:gd name="adj2" fmla="val 1260657"/>
            <a:gd name="adj3" fmla="val 20457681"/>
            <a:gd name="adj4" fmla="val 10800000"/>
            <a:gd name="adj5" fmla="val 12500"/>
          </a:avLst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0.61748</cdr:x>
      <cdr:y>0.5341</cdr:y>
    </cdr:from>
    <cdr:to>
      <cdr:x>0.75066</cdr:x>
      <cdr:y>0.68806</cdr:y>
    </cdr:to>
    <cdr:sp macro="" textlink="">
      <cdr:nvSpPr>
        <cdr:cNvPr id="27" name="Выгнутая вверх стрелка 26"/>
        <cdr:cNvSpPr/>
      </cdr:nvSpPr>
      <cdr:spPr>
        <a:xfrm xmlns:a="http://schemas.openxmlformats.org/drawingml/2006/main">
          <a:off x="3672408" y="1584176"/>
          <a:ext cx="792088" cy="456655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0.76874</cdr:x>
      <cdr:y>0.15359</cdr:y>
    </cdr:from>
    <cdr:to>
      <cdr:x>0.89464</cdr:x>
      <cdr:y>0.41503</cdr:y>
    </cdr:to>
    <cdr:sp macro="" textlink="">
      <cdr:nvSpPr>
        <cdr:cNvPr id="24" name="Круговая стрелка 23"/>
        <cdr:cNvSpPr/>
      </cdr:nvSpPr>
      <cdr:spPr>
        <a:xfrm xmlns:a="http://schemas.openxmlformats.org/drawingml/2006/main">
          <a:off x="4572000" y="358140"/>
          <a:ext cx="748769" cy="609600"/>
        </a:xfrm>
        <a:prstGeom xmlns:a="http://schemas.openxmlformats.org/drawingml/2006/main" prst="circularArrow">
          <a:avLst>
            <a:gd name="adj1" fmla="val 12500"/>
            <a:gd name="adj2" fmla="val 1260657"/>
            <a:gd name="adj3" fmla="val 20457681"/>
            <a:gd name="adj4" fmla="val 10800000"/>
            <a:gd name="adj5" fmla="val 12500"/>
          </a:avLst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0.76277</cdr:x>
      <cdr:y>0.50982</cdr:y>
    </cdr:from>
    <cdr:to>
      <cdr:x>0.88226</cdr:x>
      <cdr:y>0.66378</cdr:y>
    </cdr:to>
    <cdr:sp macro="" textlink="">
      <cdr:nvSpPr>
        <cdr:cNvPr id="26" name="Выгнутая вверх стрелка 25"/>
        <cdr:cNvSpPr/>
      </cdr:nvSpPr>
      <cdr:spPr>
        <a:xfrm xmlns:a="http://schemas.openxmlformats.org/drawingml/2006/main">
          <a:off x="4536504" y="1512168"/>
          <a:ext cx="710656" cy="45665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0070C0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0.78027</cdr:x>
      <cdr:y>0.06536</cdr:y>
    </cdr:from>
    <cdr:to>
      <cdr:x>0.90135</cdr:x>
      <cdr:y>0.18301</cdr:y>
    </cdr:to>
    <cdr:sp macro="" textlink="">
      <cdr:nvSpPr>
        <cdr:cNvPr id="28" name="Прямоугольник 27"/>
        <cdr:cNvSpPr/>
      </cdr:nvSpPr>
      <cdr:spPr>
        <a:xfrm xmlns:a="http://schemas.openxmlformats.org/drawingml/2006/main">
          <a:off x="4640580" y="152400"/>
          <a:ext cx="720090" cy="2743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30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+2107</a:t>
          </a:r>
        </a:p>
      </cdr:txBody>
    </cdr:sp>
  </cdr:relSizeAnchor>
  <cdr:relSizeAnchor xmlns:cdr="http://schemas.openxmlformats.org/drawingml/2006/chartDrawing">
    <cdr:from>
      <cdr:x>0.8112</cdr:x>
      <cdr:y>0.43699</cdr:y>
    </cdr:from>
    <cdr:to>
      <cdr:x>0.91088</cdr:x>
      <cdr:y>0.55464</cdr:y>
    </cdr:to>
    <cdr:sp macro="" textlink="">
      <cdr:nvSpPr>
        <cdr:cNvPr id="29" name="Прямоугольник 28"/>
        <cdr:cNvSpPr/>
      </cdr:nvSpPr>
      <cdr:spPr>
        <a:xfrm xmlns:a="http://schemas.openxmlformats.org/drawingml/2006/main">
          <a:off x="4824536" y="1296144"/>
          <a:ext cx="592838" cy="3489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3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+93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385C-FAC3-48F1-ACCA-00D25549CE0E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1363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39"/>
            <a:ext cx="5408930" cy="444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EE1E-E9D9-4CA3-AD71-5D89EDC93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5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EE1E-E9D9-4CA3-AD71-5D89EDC932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EE1E-E9D9-4CA3-AD71-5D89EDC9326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8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EE1E-E9D9-4CA3-AD71-5D89EDC932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EE1E-E9D9-4CA3-AD71-5D89EDC932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EE1E-E9D9-4CA3-AD71-5D89EDC9326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9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3"/>
            <a:ext cx="457200" cy="441325"/>
          </a:xfrm>
        </p:spPr>
        <p:txBody>
          <a:bodyPr/>
          <a:lstStyle/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7" y="2743200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2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4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</p:spPr>
        <p:txBody>
          <a:bodyPr/>
          <a:lstStyle/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/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0E156F3-6A99-4B6A-A876-0BBE8B6232C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5B65B-00E4-42CB-B4F9-D3493AA1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mbudsmanbiz.75.ru/" TargetMode="External"/><Relationship Id="rId7" Type="http://schemas.openxmlformats.org/officeDocument/2006/relationships/image" Target="../media/image7.gif"/><Relationship Id="rId2" Type="http://schemas.openxmlformats.org/officeDocument/2006/relationships/hyperlink" Target="mailto:ombudsmanbiz@e-zab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20.docx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mbudsmanbiz.75.ru/" TargetMode="Externa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924945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Ежегодный доклад Уполномоченного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защите прав предпринимателей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Забайкальском крае о результатах деятельности за 2024 год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6381330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Чита,  2025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ПРЕСС-СЛУЖБА\ЛОГО\1200px-coat_of_arms_of_zabaykalsky_krai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8" y="332656"/>
            <a:ext cx="636473" cy="758676"/>
          </a:xfrm>
          <a:prstGeom prst="rect">
            <a:avLst/>
          </a:prstGeom>
          <a:noFill/>
        </p:spPr>
      </p:pic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876525" cy="6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115616" y="404664"/>
            <a:ext cx="602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ПРАВ ПРЕДПРИНИМАТЕЛЕЙ В ЗАБАЙКАЛЬСКОМ КРАЕ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40466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Забайкальского края на сайте Уполномоченного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Президенте РФ по защите прав предпринимателей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6381328"/>
            <a:ext cx="5742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открытости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04664"/>
            <a:ext cx="732509" cy="5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station\Downloads\2025-03-19_11-25-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640871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61663"/>
              </p:ext>
            </p:extLst>
          </p:nvPr>
        </p:nvGraphicFramePr>
        <p:xfrm>
          <a:off x="1043608" y="1052736"/>
          <a:ext cx="7200799" cy="53601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616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5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0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05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15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485" marR="38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отчетную дату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485" marR="38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2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ОБЩЕЕ КОЛИЧЕСТВО ОБРАЩЕНИЙ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7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ПИСЬМЕННЫХ ОБРАЩЕНИЙ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78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РАССМОТРЕНО В КАЛЕНДАРНОМ ГОДУ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(33 перешли </a:t>
                      </a:r>
                      <a:b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2023)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(6 перешли </a:t>
                      </a:r>
                      <a:b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2024)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(4 перешли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2025 год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(41 находится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рассмотрении)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58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СУДЕБНЫХ ЗАСЕДАНИЯХ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58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05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ВЫЕЗДНЫХ ПРОВЕРКАХ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58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РАБОЧИЕ ГРУППЫ ПРИ УПОЛНОМОЧЕННОМ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634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ПРЕДЛОЖЕНИЯ ОБ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ИЗМЕНЕНИИ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ЗАКОНОДАТЕЛЬСТВА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58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ЭКСПЕРТИЗЫ НА ПРОЕКТЫ НПА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395536" y="112277"/>
            <a:ext cx="8066856" cy="6771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anchor="b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основных полномочий Уполномоченного                                   2022-2025 гг. (на отчетную дату)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827584" y="1268760"/>
          <a:ext cx="74888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04664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обращений в адрес Уполномоченного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2240" y="5517232"/>
            <a:ext cx="1368152" cy="57606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441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Текст 24"/>
          <p:cNvSpPr txBox="1">
            <a:spLocks/>
          </p:cNvSpPr>
          <p:nvPr/>
        </p:nvSpPr>
        <p:spPr>
          <a:xfrm>
            <a:off x="971600" y="1196752"/>
            <a:ext cx="338437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88720" lvl="2" indent="-274320" algn="ctr">
              <a:spcBef>
                <a:spcPct val="20000"/>
              </a:spcBef>
              <a:buClr>
                <a:schemeClr val="accent1"/>
              </a:buClr>
              <a:buSzPct val="85000"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517232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предпринимателей, обратившихся                                 к Уполномоченному за 2022-2025 гг. (на отчетную дату)</a:t>
            </a:r>
            <a:endParaRPr lang="ru-RU" sz="900" b="1" dirty="0"/>
          </a:p>
        </p:txBody>
      </p:sp>
      <p:pic>
        <p:nvPicPr>
          <p:cNvPr id="12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732509" cy="5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33265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Сферы деятельности предпринимателей обратившихся                          к Уполномоченному за период 2022-2025 гг. (на отчетную дату)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Lato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31992999"/>
              </p:ext>
            </p:extLst>
          </p:nvPr>
        </p:nvGraphicFramePr>
        <p:xfrm>
          <a:off x="179512" y="1556792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732509" cy="5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404664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5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Обращения по сферам правоотношений                за 20</a:t>
            </a:r>
            <a:r>
              <a:rPr lang="en-US" sz="2000" b="1" spc="-5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spc="-5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2-2025 гг. (на отчетную дату)</a:t>
            </a:r>
            <a:endParaRPr lang="en-US" sz="2000" b="1" spc="-5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28990215"/>
              </p:ext>
            </p:extLst>
          </p:nvPr>
        </p:nvGraphicFramePr>
        <p:xfrm>
          <a:off x="0" y="1052736"/>
          <a:ext cx="860546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63813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Органы на которые поступили жалобы от бизнеса в 2022-2025 гг. (на отчетную дату)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04664"/>
            <a:ext cx="48965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spc="-5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Статистика обращений в разрезе органов</a:t>
            </a:r>
            <a:endParaRPr lang="en-US" sz="1900" b="1" spc="-5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412776"/>
          <a:ext cx="87484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88640"/>
            <a:ext cx="4968552" cy="85306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Истории успеха Уполномоченного и его рабочего аппарата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79791148"/>
              </p:ext>
            </p:extLst>
          </p:nvPr>
        </p:nvGraphicFramePr>
        <p:xfrm>
          <a:off x="323528" y="1124744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6381328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Обзор отдельных обращений предпринимателей, права и законные интересы которых восстановлены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26542805"/>
              </p:ext>
            </p:extLst>
          </p:nvPr>
        </p:nvGraphicFramePr>
        <p:xfrm>
          <a:off x="3563888" y="620688"/>
          <a:ext cx="475252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23528" y="1340768"/>
            <a:ext cx="2362200" cy="92427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Сферы правоотношений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ОРВ в 2022-2025 годах (на отчетную дату)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9"/>
          <p:cNvSpPr>
            <a:spLocks noGrp="1"/>
          </p:cNvSpPr>
          <p:nvPr>
            <p:ph type="body" idx="2"/>
          </p:nvPr>
        </p:nvSpPr>
        <p:spPr>
          <a:xfrm>
            <a:off x="323528" y="2276872"/>
            <a:ext cx="2362200" cy="4072955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Торговля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Транспорт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Господдержка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субсидии бизнесу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Налог на имущество физлиц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Государственный контроль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Социальное предпринимательство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771125"/>
              </p:ext>
            </p:extLst>
          </p:nvPr>
        </p:nvGraphicFramePr>
        <p:xfrm>
          <a:off x="2987824" y="1484784"/>
          <a:ext cx="59046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323528" y="1988840"/>
            <a:ext cx="2362200" cy="4144963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Территориальные органы федеральных структур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Контрольно-надзорные органы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Органы исполнительной власти Забайкальского края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Органы местного самоуправления</a:t>
            </a:r>
          </a:p>
          <a:p>
            <a:pPr>
              <a:buFontTx/>
              <a:buChar char="-"/>
            </a:pP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54868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мероприятий по досудебному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урегулированию конфликтов на площадке Уполномоченного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6" name="Заголовок 16"/>
          <p:cNvSpPr>
            <a:spLocks noGrp="1"/>
          </p:cNvSpPr>
          <p:nvPr>
            <p:ph type="title"/>
          </p:nvPr>
        </p:nvSpPr>
        <p:spPr>
          <a:xfrm>
            <a:off x="323528" y="908720"/>
            <a:ext cx="2362200" cy="780256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рабочих группах принимают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71703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рассмотренных вопросов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20291262"/>
              </p:ext>
            </p:extLst>
          </p:nvPr>
        </p:nvGraphicFramePr>
        <p:xfrm>
          <a:off x="3059832" y="4293096"/>
          <a:ext cx="576064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3744416" cy="4388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по категории органов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3260462"/>
              </p:ext>
            </p:extLst>
          </p:nvPr>
        </p:nvGraphicFramePr>
        <p:xfrm>
          <a:off x="301625" y="1527175"/>
          <a:ext cx="398234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67468285"/>
              </p:ext>
            </p:extLst>
          </p:nvPr>
        </p:nvGraphicFramePr>
        <p:xfrm>
          <a:off x="4644008" y="1412776"/>
          <a:ext cx="432047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76056" y="908720"/>
            <a:ext cx="3828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сферам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6064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 по изменению законодательства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96012855"/>
              </p:ext>
            </p:extLst>
          </p:nvPr>
        </p:nvGraphicFramePr>
        <p:xfrm>
          <a:off x="251520" y="836712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95536" y="260648"/>
            <a:ext cx="3600400" cy="466129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Содержание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260648"/>
            <a:ext cx="732509" cy="5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892480" cy="758952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Распределение предложений по сферам деятельности</a:t>
            </a:r>
            <a:endParaRPr lang="ru-RU" sz="2300" b="1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sz="quarter" idx="1"/>
          </p:nvPr>
        </p:nvGraphicFramePr>
        <p:xfrm>
          <a:off x="179388" y="1556792"/>
          <a:ext cx="8785225" cy="482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534400" cy="3990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формы взаимодействия с органами государственной власти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29278198"/>
              </p:ext>
            </p:extLst>
          </p:nvPr>
        </p:nvGraphicFramePr>
        <p:xfrm>
          <a:off x="251520" y="692696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92696"/>
            <a:ext cx="8534400" cy="39905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Diagram group"/>
          <p:cNvGrpSpPr/>
          <p:nvPr/>
        </p:nvGrpSpPr>
        <p:grpSpPr>
          <a:xfrm>
            <a:off x="282296" y="4405282"/>
            <a:ext cx="8719648" cy="1039941"/>
            <a:chOff x="-72009" y="4563594"/>
            <a:chExt cx="8719648" cy="118850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9" name="Группа 8"/>
            <p:cNvGrpSpPr/>
            <p:nvPr/>
          </p:nvGrpSpPr>
          <p:grpSpPr>
            <a:xfrm>
              <a:off x="-72009" y="4563594"/>
              <a:ext cx="8719648" cy="1188504"/>
              <a:chOff x="-72009" y="4563594"/>
              <a:chExt cx="8719648" cy="118850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0" name="Прямоугольник 9"/>
              <p:cNvSpPr/>
              <p:nvPr/>
            </p:nvSpPr>
            <p:spPr>
              <a:xfrm>
                <a:off x="-6097" y="4563594"/>
                <a:ext cx="8653736" cy="289568"/>
              </a:xfrm>
              <a:prstGeom prst="rect">
                <a:avLst/>
              </a:prstGeom>
              <a:sp3d>
                <a:bevelT w="190500" h="38100"/>
              </a:sp3d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Прямоугольник 10"/>
              <p:cNvSpPr/>
              <p:nvPr/>
            </p:nvSpPr>
            <p:spPr>
              <a:xfrm>
                <a:off x="-72009" y="5242852"/>
                <a:ext cx="8647639" cy="5092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4350" tIns="17780" rIns="99568" bIns="17780" numCol="1" spcCol="1270" anchor="t" anchorCtr="0">
                <a:noAutofit/>
              </a:bodyPr>
              <a:lstStyle/>
              <a:p>
                <a:pPr marL="114300" lvl="1" indent="-11430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600" kern="1200" dirty="0" smtClean="0">
                    <a:latin typeface="Times New Roman" pitchFamily="18" charset="0"/>
                    <a:cs typeface="Times New Roman" pitchFamily="18" charset="0"/>
                  </a:rPr>
                  <a:t>Взаимодействие по вопросам защиты прав хозяйствующих субъектов в сфере лесопользования;</a:t>
                </a:r>
                <a:endParaRPr lang="ru-RU" sz="1600" kern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51521" y="2420888"/>
            <a:ext cx="8712967" cy="99013"/>
            <a:chOff x="72008" y="3934510"/>
            <a:chExt cx="8748676" cy="93610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3" name="Группа 12"/>
            <p:cNvGrpSpPr/>
            <p:nvPr/>
          </p:nvGrpSpPr>
          <p:grpSpPr>
            <a:xfrm>
              <a:off x="72008" y="3934510"/>
              <a:ext cx="8748676" cy="936104"/>
              <a:chOff x="72008" y="3934510"/>
              <a:chExt cx="8748676" cy="93610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59972" y="3934510"/>
                <a:ext cx="8460712" cy="476609"/>
              </a:xfrm>
              <a:prstGeom prst="rect">
                <a:avLst/>
              </a:prstGeom>
              <a:sp3d>
                <a:bevelT w="190500" h="38100"/>
              </a:sp3d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ru-RU" dirty="0" smtClean="0"/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Участие в публичных слушаниях по применению обязательных требований и профилактики их нарушения;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72008" y="4450764"/>
                <a:ext cx="8640960" cy="4198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4350" tIns="17780" rIns="99568" bIns="17780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1400" kern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6" name="Diagram group"/>
          <p:cNvGrpSpPr/>
          <p:nvPr/>
        </p:nvGrpSpPr>
        <p:grpSpPr>
          <a:xfrm>
            <a:off x="251520" y="3441012"/>
            <a:ext cx="8640960" cy="623860"/>
            <a:chOff x="0" y="4450765"/>
            <a:chExt cx="8640960" cy="85189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7" name="Группа 16"/>
            <p:cNvGrpSpPr/>
            <p:nvPr/>
          </p:nvGrpSpPr>
          <p:grpSpPr>
            <a:xfrm>
              <a:off x="0" y="4450765"/>
              <a:ext cx="8640960" cy="851899"/>
              <a:chOff x="0" y="4450765"/>
              <a:chExt cx="8640960" cy="85189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0" y="4450765"/>
                <a:ext cx="8640960" cy="419850"/>
              </a:xfrm>
              <a:prstGeom prst="rect">
                <a:avLst/>
              </a:prstGeom>
              <a:sp3d>
                <a:bevelT w="190500" h="38100"/>
              </a:sp3d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4450765"/>
                <a:ext cx="8640960" cy="8518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4350" tIns="17780" rIns="99568" bIns="17780" numCol="1" spcCol="1270" anchor="t" anchorCtr="0">
                <a:noAutofit/>
              </a:bodyPr>
              <a:lstStyle/>
              <a:p>
                <a:pPr marL="114300" lvl="1" indent="-11430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600" kern="1200" dirty="0" smtClean="0">
                    <a:latin typeface="Times New Roman" pitchFamily="18" charset="0"/>
                    <a:cs typeface="Times New Roman" pitchFamily="18" charset="0"/>
                  </a:rPr>
                  <a:t>Участие в рабочих группах по вопросам поддержки бизнеса, в том числе, мобилизованных предпринимателей, в согласительных комиссиях при рассмотрении проектов нормативных актов, в реализации мероприятий по улучшению показателей края в Национальном рейтинге состояния инвестиционного климата в субъектах Российской Федерации;</a:t>
                </a:r>
              </a:p>
              <a:p>
                <a:pPr marL="114300" lvl="1" indent="-11430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1600" kern="1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14300" lvl="1" indent="-11430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1600" kern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556792"/>
            <a:ext cx="22322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982 525  человек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1815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2023 года)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2768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безработных*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2024 году на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33 %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меньше в сравнении                    с 2023 годом)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3768" y="116632"/>
            <a:ext cx="557936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Демография бизнеса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908720"/>
            <a:ext cx="5471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населения Забайкальского края (тыс. человек)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 данным Росстата по состоянию на 31 декабря 2024 года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11960" y="2420888"/>
            <a:ext cx="3168352" cy="93610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/>
          <p:nvPr/>
        </p:nvGraphicFramePr>
        <p:xfrm>
          <a:off x="2987824" y="2060848"/>
          <a:ext cx="593902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2438400" cy="51845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хозяйствующих субъектов в Забайкальском крае*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32 264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 – 24 390 (66,4%)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 – 12 364 (34%) 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 – на 9,7%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 – на 0,31%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*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данным Росстата по состоянию на 31 декабря 2024 года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2204864"/>
            <a:ext cx="1080120" cy="50405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36754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2915816" y="1196752"/>
          <a:ext cx="600494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7524328" y="3501008"/>
            <a:ext cx="563203" cy="560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-42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52320" y="1772816"/>
            <a:ext cx="720080" cy="560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2310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980728"/>
          <a:ext cx="41764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55576" y="229870"/>
            <a:ext cx="3326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зарегистрированных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предпринимателей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572000" y="980728"/>
          <a:ext cx="43204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220072" y="229870"/>
            <a:ext cx="3102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ликвидированных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предпринимателей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 данным Росстата на 31 декабря 2024 года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364088" y="4797152"/>
          <a:ext cx="302433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755576" y="4797152"/>
          <a:ext cx="302433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79712" y="4869160"/>
            <a:ext cx="736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24364" y="4869160"/>
            <a:ext cx="736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87306"/>
              </p:ext>
            </p:extLst>
          </p:nvPr>
        </p:nvGraphicFramePr>
        <p:xfrm>
          <a:off x="179512" y="363893"/>
          <a:ext cx="4104456" cy="59481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315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44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44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504"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cap="all" baseline="0" dirty="0"/>
                        <a:t>Муниципальные </a:t>
                      </a:r>
                      <a:r>
                        <a:rPr lang="en-US" sz="800" cap="all" baseline="0" dirty="0" err="1" smtClean="0"/>
                        <a:t>образования</a:t>
                      </a:r>
                      <a:r>
                        <a:rPr lang="ru-RU" sz="800" cap="all" baseline="0" dirty="0" smtClean="0"/>
                        <a:t>  </a:t>
                      </a:r>
                      <a:r>
                        <a:rPr lang="en-US" sz="800" cap="all" baseline="0" dirty="0" err="1" smtClean="0"/>
                        <a:t>Забайкаль</a:t>
                      </a:r>
                      <a:r>
                        <a:rPr lang="ru-RU" sz="800" cap="all" baseline="0" dirty="0" smtClean="0"/>
                        <a:t>я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 cap="all" spc="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kern="0" cap="all" spc="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23 год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b="1" kern="0" cap="all" spc="1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 cap="all" spc="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00" b="1" kern="0" cap="all" spc="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год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b="1" kern="0" cap="all" spc="1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051">
                <a:tc>
                  <a:txBody>
                    <a:bodyPr/>
                    <a:lstStyle/>
                    <a:p>
                      <a:pPr marL="68263" indent="17463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Забайкальский </a:t>
                      </a:r>
                      <a:r>
                        <a:rPr lang="en-US" sz="800" cap="all" baseline="0" dirty="0" err="1"/>
                        <a:t>край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12326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12364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+38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051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г</a:t>
                      </a:r>
                      <a:r>
                        <a:rPr lang="en-US" sz="800" cap="all" baseline="0" dirty="0" smtClean="0"/>
                        <a:t>.</a:t>
                      </a:r>
                      <a:r>
                        <a:rPr lang="ru-RU" sz="800" cap="all" baseline="0" dirty="0" smtClean="0"/>
                        <a:t> </a:t>
                      </a:r>
                      <a:r>
                        <a:rPr lang="en-US" sz="800" cap="all" baseline="0" dirty="0" smtClean="0"/>
                        <a:t>Чита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7353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+135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7462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+109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051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г</a:t>
                      </a:r>
                      <a:r>
                        <a:rPr lang="en-US" sz="800" cap="all" baseline="0" dirty="0" smtClean="0"/>
                        <a:t>.</a:t>
                      </a:r>
                      <a:r>
                        <a:rPr lang="ru-RU" sz="800" cap="all" baseline="0" dirty="0" smtClean="0"/>
                        <a:t> </a:t>
                      </a:r>
                      <a:r>
                        <a:rPr lang="en-US" sz="800" cap="all" baseline="0" dirty="0" err="1" smtClean="0"/>
                        <a:t>Петровск</a:t>
                      </a:r>
                      <a:r>
                        <a:rPr lang="en-US" sz="800" cap="all" baseline="0" dirty="0" smtClean="0"/>
                        <a:t>-Забайкальский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051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 smtClean="0"/>
                        <a:t>Акшинский</a:t>
                      </a:r>
                      <a:r>
                        <a:rPr lang="ru-RU" sz="800" cap="all" baseline="0" dirty="0" smtClean="0"/>
                        <a:t> округ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051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Александрово-Заводский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9051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Балейский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051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Борзинский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9051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Газимуро-Заводский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9051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Забайкальский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+30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9051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Калганский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9051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Карымский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8956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800" cap="all" baseline="0" dirty="0" smtClean="0"/>
                        <a:t>Г. Краснокаменск и</a:t>
                      </a:r>
                      <a:r>
                        <a:rPr lang="en-US" sz="800" cap="all" baseline="0" dirty="0"/>
                        <a:t> </a:t>
                      </a:r>
                      <a:r>
                        <a:rPr lang="ru-RU" sz="800" cap="all" baseline="0" dirty="0" smtClean="0"/>
                        <a:t> Краснокаменский</a:t>
                      </a:r>
                      <a:r>
                        <a:rPr lang="en-US" sz="800" cap="all" baseline="0" dirty="0"/>
                        <a:t> </a:t>
                      </a:r>
                      <a:r>
                        <a:rPr lang="ru-RU" sz="800" cap="all" baseline="0" dirty="0"/>
                        <a:t>район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425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8956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Красночикойский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-9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8956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Кыринский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8956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Могочинский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8956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Нерчинский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182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28956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Нерчинско-Заводский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28956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cap="all" baseline="0" dirty="0"/>
                        <a:t>Оловяннинский</a:t>
                      </a:r>
                      <a:endParaRPr lang="ru-RU" sz="800" cap="all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512" marR="1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99992" y="404664"/>
          <a:ext cx="4176465" cy="57606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301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7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75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ОНОНСКИЙ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ПЕТРОВСК-ЗАБАЙКАЛЬСКИЙ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-29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ПРИАРГУНСКИЙ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СРЕТЕНСКИЙ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УЛЕТОВСКИЙ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ХИЛОКСКИЙ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ЧЕРНЫШЕВСКИЙ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141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ЧИТИНСКИЙ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650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649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ШЕЛОПУГИНСКИЙ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ШИЛКИНСКИЙ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192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189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КАЛАРСКИЙ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ТУНГИРО-ОЛЕКМИНСКИЙ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ТУНГОКОЧЕНСКИЙ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1894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АГИНСКИЙ БУРЯТСКИЙ ОКРУГ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271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266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ПОСЕЛОК АГИНСКОЕ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АГИНСКИЙ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ДУЛЬДУРГИНСКИЙ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marL="111125" indent="-254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МОГОЙТУЙСКИЙ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11" marR="17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31640" y="0"/>
            <a:ext cx="6534472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организаций, действовавших в Забайкалье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 данным Росстата по состоянию на 31 декабря 2024 года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6632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количестве юридических лиц по видам экономической деятельности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 данным Росстата на 31 декабря 2024 года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51007"/>
              </p:ext>
            </p:extLst>
          </p:nvPr>
        </p:nvGraphicFramePr>
        <p:xfrm>
          <a:off x="251520" y="461761"/>
          <a:ext cx="8712971" cy="5890260"/>
        </p:xfrm>
        <a:graphic>
          <a:graphicData uri="http://schemas.openxmlformats.org/drawingml/2006/table">
            <a:tbl>
              <a:tblPr/>
              <a:tblGrid>
                <a:gridCol w="6336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867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867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Число предприятий и организаций – всего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12326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12364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сельское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лесное хозяйство, охота, рыболовство и рыбоводство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514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-159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494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добыча полезных ископаемых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566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606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обрабатывающие производства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655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679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строительство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1310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1344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2167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2120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транспортировка и хранение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846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деятельность гостиниц и предприятий общественного питания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278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276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в области информации и связи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231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деятельность финансовая и страховая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деятельность по операциям с недвижимым имуществом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830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836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деятельность профессиональная, научная и техническая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690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719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деятельность административная и сопутствующие дополнительные услуги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394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408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862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804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1252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1228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деятельность в области здравоохранения и социальных услуг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316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326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прочих видов услуг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735</a:t>
                      </a: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732</a:t>
                      </a: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9734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домашних хозяйств как работодателей; недифференцированная деятельность частных домашних хозяйств по производству товаров и оказанию услуг для собственного потребления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990599" y="157863"/>
            <a:ext cx="6980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ИП, учтенных в Статистическом регистре хозяйствующих субъектов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64983"/>
              </p:ext>
            </p:extLst>
          </p:nvPr>
        </p:nvGraphicFramePr>
        <p:xfrm>
          <a:off x="179512" y="620688"/>
          <a:ext cx="4320480" cy="576444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36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1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372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ОБРАЗОВАНИЯ</a:t>
                      </a:r>
                      <a:endParaRPr lang="ru-RU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ЗАБАЙКАЛЬСКОГО КРАЯ</a:t>
                      </a:r>
                      <a:endParaRPr lang="ru-RU" sz="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год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ЗАБАЙКАЛЬСКИЙ КРАЙ</a:t>
                      </a:r>
                      <a:r>
                        <a:rPr lang="en-US" sz="800" baseline="30000" dirty="0" smtClean="0"/>
                        <a:t> 1)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22234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+2310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24390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+2156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ГОРОД ЧИТА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10516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+1295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11332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+816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ГОРОД ПЕТРОВСК- ЗАБАЙКАЛЬСКИЙ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262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АКШИНСКИЙ </a:t>
                      </a:r>
                      <a:r>
                        <a:rPr lang="ru-RU" sz="800" dirty="0" smtClean="0"/>
                        <a:t>ОКРУГ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АЛЕКСАНДРОВО-ЗАВОДСКИЙ 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БАЛЕЙСКИЙ 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223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234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БОРЗИНСКИЙ 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801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871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ГАЗИМУРО-ЗАВОДСКИЙ 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ЗАБАЙКАЛЬСКИЙ 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532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734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+202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КАЛАРСКИЙ 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254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257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КАЛГАНСКИЙ 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КАРЫМСКИЙ 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468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9440"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Г.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КРАСНОКАМЕНСК</a:t>
                      </a:r>
                      <a:r>
                        <a:rPr lang="en-US" sz="800" dirty="0" smtClean="0"/>
                        <a:t> </a:t>
                      </a:r>
                      <a:r>
                        <a:rPr lang="ru-RU" sz="800" dirty="0" smtClean="0"/>
                        <a:t>И КРАСНОКАМЕНСКИЙ</a:t>
                      </a:r>
                      <a:r>
                        <a:rPr lang="en-US" sz="800" dirty="0" smtClean="0"/>
                        <a:t> </a:t>
                      </a:r>
                      <a:r>
                        <a:rPr lang="ru-RU" sz="800" dirty="0" smtClean="0"/>
                        <a:t>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1047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1160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+113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КРАСНОЧИКОЙСКИЙ 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268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КЫРИНСКИЙ 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МОГОЧИНСКИЙ 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449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+119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357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-92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НЕРЧИНСКИЙ 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351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99440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НЕРЧИНСКО-ЗАВОДСКИЙ 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9440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ОЛОВЯННИНСКИЙ 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676" marR="18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357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432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79808"/>
              </p:ext>
            </p:extLst>
          </p:nvPr>
        </p:nvGraphicFramePr>
        <p:xfrm>
          <a:off x="4499992" y="908720"/>
          <a:ext cx="4392487" cy="509524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7810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5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63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ОБРАЗОВАНИЯ</a:t>
                      </a:r>
                      <a:endParaRPr lang="ru-RU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ЗАБАЙКАЛЬСКОГО КРАЯ</a:t>
                      </a:r>
                      <a:endParaRPr lang="ru-RU" sz="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год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ОНОНСКИЙ 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211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ПЕТРОВСК-ЗАБАЙКАЛЬСКИЙ 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264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ПРИАРГУНСКИЙ 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234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СРЕТЕНСКИЙ 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219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219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ТУНГИРО-ОЛЕКМИНСКИЙ 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ТУНГОКОЧЕНСКИЙ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ОКРУГ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УЛЕТОВСКИЙ 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ХИЛОКСКИЙ 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389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414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ЧЕРНЫШЕВСКИЙ 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407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439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ЧИТИНСКИЙ 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1708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+239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1972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+264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ШЕЛОПУГИНСКИЙ 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 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526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559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ПОСЕЛОК АГИНСКОЕ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643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743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АГИНСКИЙ 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372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452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ДУЛЬДУРГИНСКИЙ 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marL="0" indent="857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МОГОЙТУЙСКИЙ РАЙОН</a:t>
                      </a:r>
                      <a:endParaRPr lang="ru-RU" sz="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629" marR="186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449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585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+136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 данным Росстата на 31 декабря 2024 года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16632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числа ИП по видам экономической деятельности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 данным Росстата на 31 декабря 2024 года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61080"/>
              </p:ext>
            </p:extLst>
          </p:nvPr>
        </p:nvGraphicFramePr>
        <p:xfrm>
          <a:off x="216787" y="380859"/>
          <a:ext cx="8784975" cy="5953265"/>
        </p:xfrm>
        <a:graphic>
          <a:graphicData uri="http://schemas.openxmlformats.org/drawingml/2006/table">
            <a:tbl>
              <a:tblPr/>
              <a:tblGrid>
                <a:gridCol w="6503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3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2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0898">
                <a:tc>
                  <a:txBody>
                    <a:bodyPr/>
                    <a:lstStyle/>
                    <a:p>
                      <a:pPr marL="290195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marL="19685"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22234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+2310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24390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+2156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сельское, лесное хозяйство, охота, рыболовство и рыбоводство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1445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1490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добыча полезных ископаемых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обрабатывающие производства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1023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1110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1489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+209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1696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+207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10035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+589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10314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+279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транспортировка и хранение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2787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+762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3633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+849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гостиниц и предприятий общественного питания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1168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1230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в области информации и связи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302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355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финансовая и страховая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по операциям с недвижимым имуществом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677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751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профессиональная, научная и техническая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866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1019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+153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indent="1651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административная и сопутствующие дополнительные услуги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398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491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740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289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319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в области здравоохранения и социальных услуг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прочих видов услуг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1205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1359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+154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8057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домашних хозяйств как работодателей; недифференцированная деятельность частных домашних хозяйств по производству товаров и оказанию услуг для собственного потребления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381328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*Статистика Единого реестра субъектов малого и среднего предпринимательства Забайкальского края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58924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+16 094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2592288" cy="3528392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субъектов МСП в Забайкальском крае на 10 марта 2025 года 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 – 23 208 (75,9%)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 – 7 374 (24,1%)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 – рост на 9,3%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 – рост на 0,8%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1600" y="1916832"/>
            <a:ext cx="1080120" cy="50405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30 582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581128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самозанятых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5085184"/>
            <a:ext cx="1080120" cy="50405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50 935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48138782"/>
              </p:ext>
            </p:extLst>
          </p:nvPr>
        </p:nvGraphicFramePr>
        <p:xfrm>
          <a:off x="2915816" y="1556792"/>
          <a:ext cx="594741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Круговая стрелка 11"/>
          <p:cNvSpPr/>
          <p:nvPr/>
        </p:nvSpPr>
        <p:spPr>
          <a:xfrm>
            <a:off x="6012160" y="2420888"/>
            <a:ext cx="864096" cy="775447"/>
          </a:xfrm>
          <a:prstGeom prst="circularArrow">
            <a:avLst>
              <a:gd name="adj1" fmla="val 12500"/>
              <a:gd name="adj2" fmla="val 1260657"/>
              <a:gd name="adj3" fmla="val 20457681"/>
              <a:gd name="adj4" fmla="val 10800000"/>
              <a:gd name="adj5" fmla="val 1250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2664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прав предпринимателей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Забайкальском крае и его рабочий аппарат - государственный орган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правом юридического лица, обеспечивающий гарантии государственной защиты прав и законных интересов субъектов предпринимательской деятельности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45226"/>
            <a:ext cx="26642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</a:rPr>
              <a:t>Статья 1 Закона Забайкальского края от 3 марта 2014 года                   №933-ЗЗК «Об Уполномоченном                 по защите прав предпринимателей в Забайкальском крае»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484784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Распоряжением Губернатора Забайкальского края от 31 октября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года № 846-р назначена исполняющей обязанности Уполномоченного по защите прав предпринимателей </a:t>
            </a:r>
            <a:b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Забайкальском крае</a:t>
            </a:r>
          </a:p>
        </p:txBody>
      </p:sp>
      <p:pic>
        <p:nvPicPr>
          <p:cNvPr id="2050" name="Picture 2" descr="C:\Users\User\Desktop\фото ВА\IMG_536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1920" y="2636912"/>
            <a:ext cx="4536504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9992" y="62068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Блохина Яна Григорьевна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08081"/>
              </p:ext>
            </p:extLst>
          </p:nvPr>
        </p:nvGraphicFramePr>
        <p:xfrm>
          <a:off x="323528" y="836712"/>
          <a:ext cx="8496945" cy="5446594"/>
        </p:xfrm>
        <a:graphic>
          <a:graphicData uri="http://schemas.openxmlformats.org/drawingml/2006/table">
            <a:tbl>
              <a:tblPr/>
              <a:tblGrid>
                <a:gridCol w="2001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78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78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97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97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5023">
                <a:tc>
                  <a:txBody>
                    <a:bodyPr/>
                    <a:lstStyle/>
                    <a:p>
                      <a:pPr indent="450215"/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бщ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ее</a:t>
                      </a: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 кол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ичест</a:t>
                      </a: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во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Кол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ичество</a:t>
                      </a: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 работников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023">
                <a:tc>
                  <a:txBody>
                    <a:bodyPr/>
                    <a:lstStyle/>
                    <a:p>
                      <a:pPr indent="450215"/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93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ДФО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21 712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334 361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4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12649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4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9%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711 702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680 612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-31090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-4,3%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669" marR="39669" marT="85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936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Забайкальский край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28 557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30 582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+20</a:t>
                      </a:r>
                      <a:r>
                        <a:rPr lang="ru-RU" sz="14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i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7,0%</a:t>
                      </a:r>
                      <a:endParaRPr lang="ru-RU" sz="16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63 417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60 027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3390</a:t>
                      </a:r>
                      <a:endParaRPr lang="ru-RU" sz="1600" i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5,3%</a:t>
                      </a:r>
                      <a:endParaRPr lang="ru-RU" sz="16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Приморский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край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923	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91 267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208 571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199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369	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Хабаровский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край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52 137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53 462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129 257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123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039	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Сахалинская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обл.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960	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23 587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59 986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56 361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Респ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 Саха Якутия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42 537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643	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57 975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56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295	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Амурская обл.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27 961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29 218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71 692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68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794	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Камчатский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край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15 385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761	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34 351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33 610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Магаданская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обл.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6 720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6 877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17 561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16 070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Чукотский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АО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1 627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1 705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3 835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3 762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Респ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 Бурятия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31 087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33 379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Times New Roman"/>
                          <a:cs typeface="Times New Roman"/>
                        </a:rPr>
                        <a:t>56 423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55 280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502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ЕАО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3 818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3 880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8 634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8 005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332656"/>
            <a:ext cx="8424936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Сравнительная таблица данных по численности субъектов МСП в ДФО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2024-2025 гг.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*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Статистика ФНС на 10 марта 2024 года и 10 марта 2025 года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92696"/>
            <a:ext cx="46085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 налоговых поступлений по специальным налоговым режимам </a:t>
            </a:r>
          </a:p>
          <a:p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2023 - 2024 гг.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тыс. рублей)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620688"/>
            <a:ext cx="3816424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За 2024 год предприниматели </a:t>
            </a:r>
            <a:br>
              <a:rPr lang="ru-RU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и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</a:rPr>
              <a:t>самозанятые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заплатили </a:t>
            </a:r>
          </a:p>
          <a:p>
            <a:pPr algn="ctr" fontAlgn="ctr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5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</a:rPr>
              <a:t>млрд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485 млн рублей</a:t>
            </a:r>
            <a:endParaRPr lang="ru-RU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 данным Министерства финансов Забайкальского края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43503"/>
              </p:ext>
            </p:extLst>
          </p:nvPr>
        </p:nvGraphicFramePr>
        <p:xfrm>
          <a:off x="1115616" y="2708920"/>
          <a:ext cx="6984775" cy="3600400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074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05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6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89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18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4516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Специальные налоговые режимы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Фактическое поступление (тыс.руб.)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Разность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(+/-)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989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УСН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3 609 800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5 095 200 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+1 485 400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492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ЕСХН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9 300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13 900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+4600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492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ПСН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47 800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218 700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+170 900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9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НПД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97 200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157 200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+60 000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254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3 764 100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5 485 000 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+1 720 900 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84493399"/>
              </p:ext>
            </p:extLst>
          </p:nvPr>
        </p:nvGraphicFramePr>
        <p:xfrm>
          <a:off x="971600" y="4365104"/>
          <a:ext cx="727280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43608" y="270892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ru-RU" sz="1600" dirty="0" smtClean="0">
              <a:solidFill>
                <a:srgbClr val="FF0000"/>
              </a:solidFill>
              <a:latin typeface="Times New Roman"/>
            </a:endParaRPr>
          </a:p>
          <a:p>
            <a:pPr algn="ctr" fontAlgn="ctr"/>
            <a:endParaRPr lang="ru-RU" sz="1600" dirty="0" smtClean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1" name="Заголовок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6864" cy="443880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показатели государственной поддержки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 данным Министерства экономического развития Забайкальского края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836712"/>
            <a:ext cx="1080120" cy="57606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03648" y="908720"/>
            <a:ext cx="1903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Times New Roman"/>
              </a:rPr>
              <a:t>Охвачено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 более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94150" y="836712"/>
            <a:ext cx="3717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>
                <a:solidFill>
                  <a:schemeClr val="accent3"/>
                </a:solidFill>
                <a:latin typeface="Times New Roman"/>
              </a:rPr>
              <a:t>субъектов предпринимательства</a:t>
            </a:r>
            <a:endParaRPr lang="en-US" sz="2000" dirty="0" smtClean="0">
              <a:solidFill>
                <a:schemeClr val="accent3"/>
              </a:solidFill>
              <a:latin typeface="Times New Roman"/>
            </a:endParaRPr>
          </a:p>
          <a:p>
            <a:pPr algn="ctr" fontAlgn="ctr"/>
            <a:endParaRPr lang="ru-RU" sz="2000" dirty="0" smtClean="0">
              <a:solidFill>
                <a:schemeClr val="accent3"/>
              </a:solidFill>
              <a:latin typeface="Times New Roman"/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2195736" y="2564904"/>
            <a:ext cx="4608512" cy="4438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Объемы поддержки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83768" y="3140968"/>
            <a:ext cx="1368152" cy="57606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млрд 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6" y="3140968"/>
            <a:ext cx="1368152" cy="57606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млрд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99792" y="3789040"/>
            <a:ext cx="101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64088" y="3789040"/>
            <a:ext cx="101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556792"/>
            <a:ext cx="1512168" cy="443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поддержано</a:t>
            </a:r>
            <a:endParaRPr lang="ru-RU" sz="2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556792"/>
            <a:ext cx="2952328" cy="366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туристических проектов</a:t>
            </a:r>
            <a:endParaRPr lang="ru-RU" sz="2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47864" y="1484784"/>
            <a:ext cx="1099860" cy="57606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07504"/>
              </p:ext>
            </p:extLst>
          </p:nvPr>
        </p:nvGraphicFramePr>
        <p:xfrm>
          <a:off x="323528" y="1268760"/>
          <a:ext cx="8424937" cy="4964081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007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5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3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4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42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31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</a:t>
                      </a:r>
                    </a:p>
                  </a:txBody>
                  <a:tcPr marL="3296" marR="3296" marT="3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296" marR="3296" marT="3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296" marR="3296" marT="3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(+/-)</a:t>
                      </a:r>
                    </a:p>
                  </a:txBody>
                  <a:tcPr marL="3296" marR="3296" marT="3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3296" marR="3296" marT="3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3296" marR="3296" marT="3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82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Федеральные органы</a:t>
                      </a:r>
                    </a:p>
                  </a:txBody>
                  <a:tcPr marL="3296" marR="3296" marT="3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84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ФНС по Забайкальскому краю                                                         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261 306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274 645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13 339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+4,8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62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камеральные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261 289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274 623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13 334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+4,8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62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выездные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+ 22,7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62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Главное управление МЧС по Забайкальскому краю 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- 65,6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960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Роспотребнадзора по Забайкальскому краю 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-45,5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Россельхознадзора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Забайкальскому краю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- 27,5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инспекция труда в Забайкальском крае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+6,9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960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Забайкальское межрегиональное управление Росприроднадзора 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-53,6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62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Забайкальское управление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Ростехнадзора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+ 16,9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960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Территориальный орган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Росздравнадзора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Забайкальскому краю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-21,2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8291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ТОГАДН по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Забайкальскому краю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МТУ </a:t>
                      </a: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Ространснадзора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по ДФО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+100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62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Читинская таможня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+51,9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1800" y="76470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проведенных проверок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8640"/>
            <a:ext cx="4968552" cy="3600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административного давления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398343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*На основе данных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контрольно-надзорных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59404"/>
              </p:ext>
            </p:extLst>
          </p:nvPr>
        </p:nvGraphicFramePr>
        <p:xfrm>
          <a:off x="323528" y="980728"/>
          <a:ext cx="8496944" cy="4703871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66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50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4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5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5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2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(+/-)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8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Краевые органы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47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Министерство природных ресурсов Забайкальского края</a:t>
                      </a:r>
                      <a:endParaRPr lang="ru-RU" sz="135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- 63,6</a:t>
                      </a:r>
                      <a:endParaRPr lang="ru-RU" sz="1350" b="1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47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Министерство труда и социальной политики Забайкальского края</a:t>
                      </a:r>
                      <a:endParaRPr lang="ru-RU" sz="135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5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047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ветеринарная служба Забайкальского края</a:t>
                      </a:r>
                      <a:endParaRPr lang="ru-RU" sz="135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5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047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инспекция Забайкальского края</a:t>
                      </a:r>
                      <a:endParaRPr lang="ru-RU" sz="135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1088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956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-12,1</a:t>
                      </a:r>
                      <a:endParaRPr lang="ru-RU" sz="135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6212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служба по охране объектов культурного наследия Забайкальского края</a:t>
                      </a:r>
                      <a:endParaRPr lang="ru-RU" sz="135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5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047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Региональная служба по тарифам </a:t>
                      </a:r>
                      <a:r>
                        <a:rPr lang="ru-RU" sz="135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и </a:t>
                      </a:r>
                      <a:r>
                        <a:rPr lang="ru-RU" sz="13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ценообразованию Забайкальского края</a:t>
                      </a:r>
                      <a:endParaRPr lang="ru-RU" sz="135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219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+2,23</a:t>
                      </a:r>
                      <a:endParaRPr lang="ru-RU" sz="135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2048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Министерство образования, науки </a:t>
                      </a:r>
                      <a:r>
                        <a:rPr lang="ru-RU" sz="135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3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молодежной политики Забайкальского края</a:t>
                      </a:r>
                      <a:endParaRPr lang="ru-RU" sz="135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3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35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81,8</a:t>
                      </a:r>
                      <a:endParaRPr lang="ru-RU" sz="135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606817" y="260648"/>
            <a:ext cx="4068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показатели проверок за 2024 год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6381328"/>
            <a:ext cx="5742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*На основе данных 17 контрольно-надзорных органов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06767"/>
              </p:ext>
            </p:extLst>
          </p:nvPr>
        </p:nvGraphicFramePr>
        <p:xfrm>
          <a:off x="683568" y="836712"/>
          <a:ext cx="7848871" cy="533196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04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9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06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802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Отклонение (+/-)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контрольно-надзорных мероприятий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265 335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277 447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+12 112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+4,3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правонарушений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7 154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10 509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+ 3 355</a:t>
                      </a:r>
                      <a:endParaRPr lang="ru-RU" sz="1200" b="1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+31,9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5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Наложено штрафов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1 228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3 988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+ 2 760</a:t>
                      </a:r>
                      <a:endParaRPr lang="ru-RU" sz="1200" b="1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+ 69,2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сумма наложенных штрафов (тыс. руб.)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48 352,4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57 960,26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+ 9 607,86</a:t>
                      </a:r>
                      <a:endParaRPr lang="ru-RU" sz="1200" b="1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+16,6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4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Доначисление налогов налоговыми органами 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777 444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1096710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+319 266</a:t>
                      </a:r>
                      <a:endParaRPr lang="ru-RU" sz="1200" b="1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+29,1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5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камеральные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280 399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228 259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-52 140</a:t>
                      </a:r>
                      <a:endParaRPr lang="ru-RU" sz="1200" b="1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-18,6</a:t>
                      </a:r>
                      <a:endParaRPr lang="ru-RU" sz="1200" b="1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5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выездные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497 045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868451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+371 406</a:t>
                      </a:r>
                      <a:endParaRPr lang="ru-RU" sz="1200" b="1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+42,8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0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Вынесено предписаний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1 460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1 487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+27</a:t>
                      </a:r>
                      <a:endParaRPr lang="ru-RU" sz="1200" b="1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+1,8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Вынесено предупреждений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-78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-7,3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34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Привлечено к административной ответственности ЮЛ и ИП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1 517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+143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+8,6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12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Привлечено к административной ответственности должностных лиц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+2092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+67,8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34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Принято решений о приостановлении деятельности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-33,3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8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Отозвано лицензий</a:t>
                      </a: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200" b="1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-83,3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83" marR="47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84509" y="311750"/>
            <a:ext cx="79673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Органы, оказывающие наибольшую нагрузку по уровню штрафов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800955"/>
              </p:ext>
            </p:extLst>
          </p:nvPr>
        </p:nvGraphicFramePr>
        <p:xfrm>
          <a:off x="584509" y="764704"/>
          <a:ext cx="8019938" cy="536197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12514">
                  <a:extLst>
                    <a:ext uri="{9D8B030D-6E8A-4147-A177-3AD203B41FA5}">
                      <a16:colId xmlns="" xmlns:a16="http://schemas.microsoft.com/office/drawing/2014/main" val="2092508556"/>
                    </a:ext>
                  </a:extLst>
                </a:gridCol>
                <a:gridCol w="1173271">
                  <a:extLst>
                    <a:ext uri="{9D8B030D-6E8A-4147-A177-3AD203B41FA5}">
                      <a16:colId xmlns="" xmlns:a16="http://schemas.microsoft.com/office/drawing/2014/main" val="3465041551"/>
                    </a:ext>
                  </a:extLst>
                </a:gridCol>
                <a:gridCol w="1462241">
                  <a:extLst>
                    <a:ext uri="{9D8B030D-6E8A-4147-A177-3AD203B41FA5}">
                      <a16:colId xmlns="" xmlns:a16="http://schemas.microsoft.com/office/drawing/2014/main" val="1532844952"/>
                    </a:ext>
                  </a:extLst>
                </a:gridCol>
                <a:gridCol w="1354601">
                  <a:extLst>
                    <a:ext uri="{9D8B030D-6E8A-4147-A177-3AD203B41FA5}">
                      <a16:colId xmlns="" xmlns:a16="http://schemas.microsoft.com/office/drawing/2014/main" val="993732581"/>
                    </a:ext>
                  </a:extLst>
                </a:gridCol>
                <a:gridCol w="1317311">
                  <a:extLst>
                    <a:ext uri="{9D8B030D-6E8A-4147-A177-3AD203B41FA5}">
                      <a16:colId xmlns="" xmlns:a16="http://schemas.microsoft.com/office/drawing/2014/main" val="487211438"/>
                    </a:ext>
                  </a:extLst>
                </a:gridCol>
              </a:tblGrid>
              <a:tr h="17163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(+/-)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2905704"/>
                  </a:ext>
                </a:extLst>
              </a:tr>
              <a:tr h="18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5552080"/>
                  </a:ext>
                </a:extLst>
              </a:tr>
              <a:tr h="462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ФНС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по 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Забайкальскому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краю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1685,5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+1653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+98,07</a:t>
                      </a:r>
                      <a:endParaRPr lang="ru-RU" sz="135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5040271"/>
                  </a:ext>
                </a:extLst>
              </a:tr>
              <a:tr h="462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Забайкальское управление </a:t>
                      </a:r>
                      <a:r>
                        <a:rPr lang="ru-RU" sz="13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Ростехнадзора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2 225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2 407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+182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+7,6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7155760"/>
                  </a:ext>
                </a:extLst>
              </a:tr>
              <a:tr h="5466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инспекция труда                        в 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Забайкальском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20 086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23 520,53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+3434,53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+14,6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316009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Забайкальское межрегиональное управление </a:t>
                      </a:r>
                      <a:r>
                        <a:rPr lang="ru-RU" sz="135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Росприроднадзора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10551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9662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+91,6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3760318"/>
                  </a:ext>
                </a:extLst>
              </a:tr>
              <a:tr h="462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3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Россельхознадзора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по 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Забайкальскому краю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1049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2521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5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1472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+58,4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5134482"/>
                  </a:ext>
                </a:extLst>
              </a:tr>
              <a:tr h="462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3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Роспотребнадзора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по 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Забайкальскому краю 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929,1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+ 570,9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+38,06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0782428"/>
                  </a:ext>
                </a:extLst>
              </a:tr>
              <a:tr h="704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Забайкальскому краю МТУ </a:t>
                      </a:r>
                      <a:r>
                        <a:rPr lang="ru-RU" sz="135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Ространснадзора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ДФО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+100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1568544"/>
                  </a:ext>
                </a:extLst>
              </a:tr>
              <a:tr h="623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служба по тарифам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и ценообразованию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2 265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2813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+ 548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+19,5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6130695"/>
                  </a:ext>
                </a:extLst>
              </a:tr>
              <a:tr h="623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инспекция Забайкальского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6 264,5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7359,13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+ 1094,6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+14,83</a:t>
                      </a:r>
                      <a:endParaRPr lang="ru-RU" sz="135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9" marR="515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19561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25759"/>
              </p:ext>
            </p:extLst>
          </p:nvPr>
        </p:nvGraphicFramePr>
        <p:xfrm>
          <a:off x="755576" y="908720"/>
          <a:ext cx="7632847" cy="178141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03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0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80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80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40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96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96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96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028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0328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уголовных дел,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возбужденных                    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предпринимателей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МВД РФ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по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Забайкальскому краю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5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Следственное управление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России по Забайкальскому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краю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8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Уголовное преследование предпринимателей 2019-2024 гг.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данным правоохранительных органов)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391741"/>
              </p:ext>
            </p:extLst>
          </p:nvPr>
        </p:nvGraphicFramePr>
        <p:xfrm>
          <a:off x="755576" y="3310014"/>
          <a:ext cx="7632846" cy="1224136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99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42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15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69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69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5424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содержащихся                         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СИЗО лиц,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УФСИН России по Забайкальскому краю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(общее количество граждан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 определения статуса предпринимателя)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286539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СИЗО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11464653"/>
              </p:ext>
            </p:extLst>
          </p:nvPr>
        </p:nvGraphicFramePr>
        <p:xfrm>
          <a:off x="395536" y="4869160"/>
          <a:ext cx="849694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322076" y="4550596"/>
            <a:ext cx="8534400" cy="5429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Выводы о состоянии административной нагрузки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593718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Основные проблемы предпринимателей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732509" cy="5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58577541"/>
              </p:ext>
            </p:extLst>
          </p:nvPr>
        </p:nvGraphicFramePr>
        <p:xfrm>
          <a:off x="503548" y="1484784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63688" y="6381328"/>
            <a:ext cx="5742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*На основе данных опроса предпринимателей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012860"/>
              </p:ext>
            </p:extLst>
          </p:nvPr>
        </p:nvGraphicFramePr>
        <p:xfrm>
          <a:off x="323528" y="1052736"/>
          <a:ext cx="41764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82906" y="260648"/>
            <a:ext cx="4267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Системные проблемы бизнеса (сферы):</a:t>
            </a:r>
            <a:endParaRPr lang="ru-RU" b="1" dirty="0">
              <a:solidFill>
                <a:schemeClr val="accent3">
                  <a:shade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*Подробнее в Приложении № 2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21653"/>
              </p:ext>
            </p:extLst>
          </p:nvPr>
        </p:nvGraphicFramePr>
        <p:xfrm>
          <a:off x="4644008" y="1052736"/>
          <a:ext cx="40324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задачи Уполномоченного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11560" y="1628800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04664"/>
            <a:ext cx="732509" cy="5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404664"/>
            <a:ext cx="6986736" cy="43886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Примеры поддержанных предложений Уполномоченного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38132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*Подробнее в Приложении № 1,3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95009007"/>
              </p:ext>
            </p:extLst>
          </p:nvPr>
        </p:nvGraphicFramePr>
        <p:xfrm>
          <a:off x="755576" y="3429000"/>
          <a:ext cx="756084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63688" y="2420888"/>
            <a:ext cx="6120680" cy="9361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 по повышению эффективности деятельности института уполномоченных                           в субъектах Российской Федерации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0303018"/>
              </p:ext>
            </p:extLst>
          </p:nvPr>
        </p:nvGraphicFramePr>
        <p:xfrm>
          <a:off x="827584" y="908720"/>
          <a:ext cx="748883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21474766"/>
              </p:ext>
            </p:extLst>
          </p:nvPr>
        </p:nvGraphicFramePr>
        <p:xfrm>
          <a:off x="539552" y="1196752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411760" y="404664"/>
            <a:ext cx="5328592" cy="366861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Прогнозируемый результат 2025-2027 г.г.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1556792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31463" algn="l"/>
                <a:tab pos="11474450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</a:p>
          <a:p>
            <a:pPr algn="ctr"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31463" algn="l"/>
                <a:tab pos="11474450" algn="l"/>
              </a:tabLs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31463" algn="l"/>
                <a:tab pos="11474450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Исполняющая обязанности Уполномоченного по защите прав предпринимателей в Забайкальском крае</a:t>
            </a:r>
          </a:p>
          <a:p>
            <a:pPr algn="ctr"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31463" algn="l"/>
                <a:tab pos="11474450" algn="l"/>
              </a:tabLs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31463" algn="l"/>
                <a:tab pos="11474450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Блохина Яна Григорьевна</a:t>
            </a:r>
          </a:p>
          <a:p>
            <a:pPr algn="ctr"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31463" algn="l"/>
                <a:tab pos="11474450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(3022) 35-00-10</a:t>
            </a:r>
          </a:p>
          <a:p>
            <a:pPr algn="ctr"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31463" algn="l"/>
                <a:tab pos="11474450" algn="l"/>
              </a:tabLs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ombudsmanbiz@e-zab.ru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ombudsmanbiz.75.ru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2068" y="260648"/>
            <a:ext cx="4804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0" name="Picture 2" descr="C:\Users\User\Desktop\ПРЕСС-СЛУЖБА\ЛОГО\1200px-coat_of_arms_of_zabaykalsky_krai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636473" cy="758676"/>
          </a:xfrm>
          <a:prstGeom prst="rect">
            <a:avLst/>
          </a:prstGeom>
          <a:noFill/>
        </p:spPr>
      </p:pic>
      <p:pic>
        <p:nvPicPr>
          <p:cNvPr id="11" name="Рисунок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04664"/>
            <a:ext cx="75882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User\Desktop\картинки к новостям\qr-code (1)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95743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картинки к новостям\qr-code (2)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86916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411760" y="448473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4500570"/>
            <a:ext cx="116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Телеграм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62364"/>
              </p:ext>
            </p:extLst>
          </p:nvPr>
        </p:nvGraphicFramePr>
        <p:xfrm>
          <a:off x="179512" y="188640"/>
          <a:ext cx="8712968" cy="619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Документ" r:id="rId4" imgW="9268116" imgH="6169713" progId="Word.Document.12">
                  <p:embed/>
                </p:oleObj>
              </mc:Choice>
              <mc:Fallback>
                <p:oleObj name="Документ" r:id="rId4" imgW="9268116" imgH="61697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88640"/>
                        <a:ext cx="8712968" cy="619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160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374"/>
            <a:ext cx="8712968" cy="611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486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01" y="116632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Заместителю председателя Правительства Забайкальского края, </a:t>
            </a:r>
            <a:br>
              <a:rPr lang="ru-RU" sz="1200" b="1" dirty="0"/>
            </a:br>
            <a:r>
              <a:rPr lang="ru-RU" sz="1200" b="1" dirty="0"/>
              <a:t>Министру экономического развития Забайкальского края</a:t>
            </a:r>
            <a:endParaRPr lang="ru-RU" sz="1200" dirty="0"/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dirty="0" smtClean="0"/>
              <a:t>	- </a:t>
            </a:r>
            <a:r>
              <a:rPr lang="ru-RU" sz="1200" dirty="0"/>
              <a:t>по субсидированию затрат, связанных с проведением экологической экспертизы, в связи с ее высокой стоимостью и в целях развития малого и среднего бизнеса на территориях </a:t>
            </a:r>
            <a:r>
              <a:rPr lang="ru-RU" sz="1200" dirty="0" err="1"/>
              <a:t>Красночикойского</a:t>
            </a:r>
            <a:r>
              <a:rPr lang="ru-RU" sz="1200" dirty="0"/>
              <a:t>, Петровск-Забайкальского и </a:t>
            </a:r>
            <a:r>
              <a:rPr lang="ru-RU" sz="1200" dirty="0" err="1"/>
              <a:t>Хилокского</a:t>
            </a:r>
            <a:r>
              <a:rPr lang="ru-RU" sz="1200" dirty="0"/>
              <a:t> районов.</a:t>
            </a:r>
          </a:p>
          <a:p>
            <a:pPr algn="just"/>
            <a:r>
              <a:rPr lang="ru-RU" sz="1200" dirty="0" smtClean="0"/>
              <a:t>	Предложение </a:t>
            </a:r>
            <a:r>
              <a:rPr lang="ru-RU" sz="1200" dirty="0"/>
              <a:t>частично поддержано, направлены руководителю аппарата комиссии Государственного Совета Российской Федерации «Малое и среднее предпринимательство» АНО «ЭКЦ Комиссий Госсовета» Татьянину И.В. по внесению изменений в нормы федерального законодательства в целях упрощения ведения предпринимательской деятельности в части исключения из числа объектов государственной экологической экспертизы объектов, находящихся в буферной Байкальской природной территории. Предпринимателям в сфере туризма в настоящее время предоставляются гранты в форме субсидий. </a:t>
            </a:r>
          </a:p>
          <a:p>
            <a:pPr algn="just"/>
            <a:r>
              <a:rPr lang="ru-RU" sz="1200" dirty="0" smtClean="0"/>
              <a:t>	- </a:t>
            </a:r>
            <a:r>
              <a:rPr lang="ru-RU" sz="1200" dirty="0"/>
              <a:t>предложения по внесению изменений в проект закона Забайкальского края «Об отдельных вопросах размещения нестационарных торговых объектов на территории Забайкальского края».</a:t>
            </a:r>
          </a:p>
          <a:p>
            <a:pPr algn="just"/>
            <a:r>
              <a:rPr lang="ru-RU" sz="1200" dirty="0"/>
              <a:t>Предложения частично поддержаны.</a:t>
            </a:r>
          </a:p>
          <a:p>
            <a:pPr algn="just"/>
            <a:r>
              <a:rPr lang="ru-RU" sz="1200" dirty="0" smtClean="0"/>
              <a:t>	- </a:t>
            </a:r>
            <a:r>
              <a:rPr lang="ru-RU" sz="1200" dirty="0"/>
              <a:t>по продлению периода применения налоговой льготы при применении упрощенной системы налогообложения для налогоплательщиков, применявших в 2020 году в отношении осуществляемых ими видов предпринимательской деятельности систему налогообложения в виде единого налога на вмененный доход для отдельных видов деятельности.</a:t>
            </a:r>
          </a:p>
          <a:p>
            <a:pPr algn="just"/>
            <a:r>
              <a:rPr lang="ru-RU" sz="1200" dirty="0" smtClean="0"/>
              <a:t>	Предложение </a:t>
            </a:r>
            <a:r>
              <a:rPr lang="ru-RU" sz="1200" dirty="0"/>
              <a:t>частично поддержано.</a:t>
            </a:r>
          </a:p>
          <a:p>
            <a:pPr algn="just"/>
            <a:r>
              <a:rPr lang="ru-RU" sz="1200" dirty="0" smtClean="0"/>
              <a:t>	- </a:t>
            </a:r>
            <a:r>
              <a:rPr lang="ru-RU" sz="1200" dirty="0"/>
              <a:t>об исключении требования, которое носит дискриминационный характер, заключающийся в невозможности участия в отборе «молодых», новообразованных субъектов предпринимательской деятельности, из Порядка предоставления из бюджета Забайкальского края юридическим лицам (за исключением государственных (муниципальных) учреждений), индивидуальным предпринимателям, осуществляющим деятельность в сфере туризма, финансовой поддержки в виде грантов в форме субсидий.</a:t>
            </a:r>
          </a:p>
          <a:p>
            <a:pPr algn="just"/>
            <a:r>
              <a:rPr lang="ru-RU" sz="1200" dirty="0"/>
              <a:t>Предложение поддержано.</a:t>
            </a:r>
          </a:p>
          <a:p>
            <a:pPr algn="just"/>
            <a:r>
              <a:rPr lang="ru-RU" sz="1200" dirty="0" smtClean="0"/>
              <a:t>	- </a:t>
            </a:r>
            <a:r>
              <a:rPr lang="ru-RU" sz="1200" dirty="0"/>
              <a:t>об исключении избыточного требования о предоставлении справки налогового органа об отсутствии задолженности по налогам и сборам из проекта Порядка предоставления субсидий за счет средств краевого бюджета, </a:t>
            </a:r>
            <a:br>
              <a:rPr lang="ru-RU" sz="1200" dirty="0"/>
            </a:br>
            <a:r>
              <a:rPr lang="ru-RU" sz="1200" dirty="0"/>
              <a:t>в том числе формируемых за счет средств федерального бюджета, юридическим лицам – промышленным предприятиям в целях возмещения части затрат, связанных с приобретением нового оборудования». </a:t>
            </a:r>
          </a:p>
          <a:p>
            <a:pPr algn="just"/>
            <a:r>
              <a:rPr lang="ru-RU" sz="1200" dirty="0" smtClean="0"/>
              <a:t>	Предложение </a:t>
            </a:r>
            <a:r>
              <a:rPr lang="ru-RU" sz="1200" dirty="0"/>
              <a:t>поддержано.</a:t>
            </a:r>
          </a:p>
          <a:p>
            <a:pPr algn="just"/>
            <a:r>
              <a:rPr lang="ru-RU" sz="1200" dirty="0" smtClean="0"/>
              <a:t>	- </a:t>
            </a:r>
            <a:r>
              <a:rPr lang="ru-RU" sz="1200" dirty="0"/>
              <a:t>об исключении избыточных требований из проекта постановления Правительства Забайкальского края </a:t>
            </a:r>
            <a:br>
              <a:rPr lang="ru-RU" sz="1200" dirty="0"/>
            </a:br>
            <a:r>
              <a:rPr lang="ru-RU" sz="1200" dirty="0"/>
              <a:t>«Об утверждении Порядка предоставления из бюджета Забайкальского края субсидий на поддержку инвестиционных проектов в сфере туризма».</a:t>
            </a:r>
          </a:p>
          <a:p>
            <a:pPr algn="just"/>
            <a:r>
              <a:rPr lang="ru-RU" sz="1200" dirty="0"/>
              <a:t>Предложения поддержаны. </a:t>
            </a:r>
          </a:p>
        </p:txBody>
      </p:sp>
    </p:spTree>
    <p:extLst>
      <p:ext uri="{BB962C8B-B14F-4D97-AF65-F5344CB8AC3E}">
        <p14:creationId xmlns:p14="http://schemas.microsoft.com/office/powerpoint/2010/main" val="2989399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7"/>
            <a:ext cx="842493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176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7188"/>
            <a:ext cx="8640961" cy="614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91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9701"/>
            <a:ext cx="8640961" cy="631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0283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25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52351903"/>
              </p:ext>
            </p:extLst>
          </p:nvPr>
        </p:nvGraphicFramePr>
        <p:xfrm>
          <a:off x="863588" y="1988840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8229600" cy="5937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Приоритеты деятельности бизнес-защитника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9" name="Рисунок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404664"/>
            <a:ext cx="732509" cy="5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188"/>
            <a:ext cx="8640960" cy="614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23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7188"/>
            <a:ext cx="8712969" cy="614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500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station\Downloads\2025-04-02_15-28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7" y="260648"/>
            <a:ext cx="8640960" cy="58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6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station\Downloads\2025-04-02_15-28-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8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28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station\Downloads\2025-04-02_15-28-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8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25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station\Downloads\2025-04-02_15-29-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8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8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tation\Downloads\2025-04-02_15-29-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91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90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tation\Downloads\2025-04-02_15-29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4401"/>
            <a:ext cx="8424936" cy="566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50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tation\Downloads\2025-04-02_15-29-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30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61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208913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10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4906948"/>
              </p:ext>
            </p:extLst>
          </p:nvPr>
        </p:nvGraphicFramePr>
        <p:xfrm>
          <a:off x="539552" y="1484784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механизма решения задач: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404664"/>
            <a:ext cx="732509" cy="5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>
            <a:off x="7092280" y="4077072"/>
            <a:ext cx="0" cy="50405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652120" y="4077072"/>
            <a:ext cx="0" cy="50405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979712" y="4077072"/>
            <a:ext cx="0" cy="50405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491880" y="4077072"/>
            <a:ext cx="0" cy="50405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092280" y="2060848"/>
            <a:ext cx="0" cy="2880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80112" y="2060848"/>
            <a:ext cx="0" cy="2880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907704" y="2060848"/>
            <a:ext cx="0" cy="2880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9" idx="0"/>
          </p:cNvCxnSpPr>
          <p:nvPr/>
        </p:nvCxnSpPr>
        <p:spPr>
          <a:xfrm>
            <a:off x="3491880" y="2060848"/>
            <a:ext cx="0" cy="2880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51520" y="393631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Института Уполномоченного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1628800"/>
            <a:ext cx="5904656" cy="504056"/>
          </a:xfrm>
          <a:prstGeom prst="roundRect">
            <a:avLst/>
          </a:prstGeom>
          <a:ln w="31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 Уполномоченного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348880"/>
            <a:ext cx="1872208" cy="720080"/>
          </a:xfrm>
          <a:prstGeom prst="roundRect">
            <a:avLst/>
          </a:prstGeom>
          <a:ln w="31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Помощник Уполномоченного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2348880"/>
            <a:ext cx="1872208" cy="720080"/>
          </a:xfrm>
          <a:prstGeom prst="roundRect">
            <a:avLst/>
          </a:prstGeom>
          <a:ln w="31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Помощник Уполномоченного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0232" y="2348880"/>
            <a:ext cx="1872208" cy="720080"/>
          </a:xfrm>
          <a:prstGeom prst="roundRect">
            <a:avLst/>
          </a:prstGeom>
          <a:ln w="31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специалист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2348880"/>
            <a:ext cx="1944216" cy="720080"/>
          </a:xfrm>
          <a:prstGeom prst="roundRect">
            <a:avLst/>
          </a:prstGeom>
          <a:ln w="31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специалист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91680" y="3501008"/>
            <a:ext cx="5688632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>
            <a:solidFill>
              <a:srgbClr val="00206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Общественная поддержка Уполномоченного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323528" y="4293096"/>
          <a:ext cx="8424936" cy="19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Рисунок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04664"/>
            <a:ext cx="732509" cy="5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10235041"/>
              </p:ext>
            </p:extLst>
          </p:nvPr>
        </p:nvGraphicFramePr>
        <p:xfrm>
          <a:off x="3275856" y="4293096"/>
          <a:ext cx="252028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64237129"/>
              </p:ext>
            </p:extLst>
          </p:nvPr>
        </p:nvGraphicFramePr>
        <p:xfrm>
          <a:off x="6012160" y="4293096"/>
          <a:ext cx="280831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44008" y="1700808"/>
            <a:ext cx="4284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новости и анонсы мероприятий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ответы на часто задаваемые вопросы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информационные материалы для бизнеса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истории успеха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ежегодные и специальные доклады Уполномоченного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1600" u="sng" dirty="0" smtClean="0">
                <a:solidFill>
                  <a:srgbClr val="96001D"/>
                </a:solidFill>
                <a:latin typeface="Times New Roman" pitchFamily="18" charset="0"/>
                <a:cs typeface="Times New Roman" pitchFamily="18" charset="0"/>
              </a:rPr>
              <a:t>«Интернет-приемная»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полезные контакты </a:t>
            </a:r>
          </a:p>
        </p:txBody>
      </p:sp>
      <p:pic>
        <p:nvPicPr>
          <p:cNvPr id="8" name="Picture 2" descr="C:\Users\User\Desktop\ДОКЛАД\image-01-03-21-06-10-2 - копия - копия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56792"/>
            <a:ext cx="3888432" cy="2615085"/>
          </a:xfrm>
          <a:prstGeom prst="rect">
            <a:avLst/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Прямоугольник 11"/>
          <p:cNvSpPr/>
          <p:nvPr/>
        </p:nvSpPr>
        <p:spPr>
          <a:xfrm>
            <a:off x="467544" y="33265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открытости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260648"/>
            <a:ext cx="3744416" cy="864096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сайта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https://ombudsmanbiz.75.ru</a:t>
            </a:r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6381328"/>
            <a:ext cx="87849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*Анализ сайта произведен с помощью веб-аналитики сети «Интернет» </a:t>
            </a:r>
            <a:endParaRPr lang="ru-RU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95536" y="4293096"/>
          <a:ext cx="23042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251520" y="4005064"/>
            <a:ext cx="2592288" cy="10801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</p:sp>
      <p:grpSp>
        <p:nvGrpSpPr>
          <p:cNvPr id="8" name="Группа 7"/>
          <p:cNvGrpSpPr/>
          <p:nvPr/>
        </p:nvGrpSpPr>
        <p:grpSpPr>
          <a:xfrm>
            <a:off x="251520" y="908720"/>
            <a:ext cx="2592287" cy="1152129"/>
            <a:chOff x="0" y="76541"/>
            <a:chExt cx="2592287" cy="93610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76542"/>
              <a:ext cx="2592287" cy="8532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27099" y="76541"/>
              <a:ext cx="2538089" cy="936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Радиостанции 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Радио </a:t>
              </a:r>
              <a:r>
                <a:rPr lang="ru-RU" sz="16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России-Чита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»,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«Радио Маяк», «Радио Сибирь Чита»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1520" y="1988840"/>
            <a:ext cx="2641883" cy="864097"/>
            <a:chOff x="0" y="1524948"/>
            <a:chExt cx="2641883" cy="57388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1524948"/>
              <a:ext cx="2592288" cy="573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8"/>
            <p:cNvSpPr/>
            <p:nvPr/>
          </p:nvSpPr>
          <p:spPr>
            <a:xfrm>
              <a:off x="72008" y="1524948"/>
              <a:ext cx="2569875" cy="573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ru-RU" sz="1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Интернет-порталы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«Чита.ру», «Заб.ру», «</a:t>
              </a:r>
              <a:r>
                <a:rPr lang="ru-RU" sz="16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Забньюс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», «МК в Чите»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1520" y="5157192"/>
            <a:ext cx="2592288" cy="1080120"/>
            <a:chOff x="49849" y="4603382"/>
            <a:chExt cx="2535491" cy="93610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9849" y="4603382"/>
              <a:ext cx="2492589" cy="9361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16"/>
            <p:cNvSpPr/>
            <p:nvPr/>
          </p:nvSpPr>
          <p:spPr>
            <a:xfrm>
              <a:off x="119088" y="4768577"/>
              <a:ext cx="2466252" cy="660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Научно-практический правовой журнал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«Закон и практика»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51520" y="2852936"/>
            <a:ext cx="2592287" cy="1152128"/>
            <a:chOff x="0" y="31633"/>
            <a:chExt cx="2592287" cy="1042159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0" y="148550"/>
              <a:ext cx="2592287" cy="9252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27099" y="31633"/>
              <a:ext cx="2538089" cy="871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323528" y="2996952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Телекомпании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«ГТРК-Чита», «Заб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«Забайкалье»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1520" y="4077072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Газеты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«Забайкальский рабочий», «Читинское обозрение»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76456" y="116632"/>
            <a:ext cx="3600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491880" y="1052736"/>
            <a:ext cx="4680520" cy="158417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мониторингу федерального аппарата, сформированному с помощью системы Скан-Интерфакс –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61 упоминание в СМИ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9672" y="11663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Активность в СМИ и социальных сетях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" name="Рисунок 37" descr="C:\Users\User\Desktop\картинки к новостям\qr-code (2)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0912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2987824" y="3356992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C:\Users\User\Desktop\картинки к новостям\qr-code (1)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0912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Скругленный прямоугольник 4"/>
          <p:cNvSpPr/>
          <p:nvPr/>
        </p:nvSpPr>
        <p:spPr>
          <a:xfrm>
            <a:off x="3009655" y="3212976"/>
            <a:ext cx="2044572" cy="10801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516216" y="3212976"/>
            <a:ext cx="2088232" cy="1080121"/>
            <a:chOff x="0" y="14134"/>
            <a:chExt cx="2592287" cy="93610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0" y="76542"/>
              <a:ext cx="2592287" cy="8532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0" y="14134"/>
              <a:ext cx="2538089" cy="936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Телеграм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206 подписчиков</a:t>
              </a:r>
              <a:endPara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347864" y="3284984"/>
            <a:ext cx="2016224" cy="1152129"/>
            <a:chOff x="-2036797" y="427580"/>
            <a:chExt cx="2592287" cy="936105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-2036797" y="427580"/>
              <a:ext cx="2592287" cy="8532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4"/>
            <p:cNvSpPr/>
            <p:nvPr/>
          </p:nvSpPr>
          <p:spPr>
            <a:xfrm>
              <a:off x="-2036797" y="427580"/>
              <a:ext cx="2538089" cy="936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Одноклассники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956 подписчиков</a:t>
              </a:r>
              <a:endPara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0">
      <a:dk1>
        <a:sysClr val="windowText" lastClr="000000"/>
      </a:dk1>
      <a:lt1>
        <a:sysClr val="window" lastClr="FFFFFF"/>
      </a:lt1>
      <a:dk2>
        <a:srgbClr val="646B86"/>
      </a:dk2>
      <a:lt2>
        <a:srgbClr val="DFE1E7"/>
      </a:lt2>
      <a:accent1>
        <a:srgbClr val="D1D9DF"/>
      </a:accent1>
      <a:accent2>
        <a:srgbClr val="CCB400"/>
      </a:accent2>
      <a:accent3>
        <a:srgbClr val="002060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11733</TotalTime>
  <Words>3977</Words>
  <Application>Microsoft Office PowerPoint</Application>
  <PresentationFormat>Экран (4:3)</PresentationFormat>
  <Paragraphs>1540</Paragraphs>
  <Slides>59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Официальная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 механизма решения задач: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Сферы правоотношений  по ОРВ в 2022-2025 годах (на отчетную дату)</vt:lpstr>
      <vt:lpstr>Участие в рабочих группах принимают </vt:lpstr>
      <vt:lpstr> Распределение по категории органов </vt:lpstr>
      <vt:lpstr>Распределение предложений по сферам деятельности</vt:lpstr>
      <vt:lpstr>Основные формы взаимодействия с органами государственной власти</vt:lpstr>
      <vt:lpstr>Демография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и показатели государственной поддержки 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проблемы предпринимателей</vt:lpstr>
      <vt:lpstr>Презентация PowerPoint</vt:lpstr>
      <vt:lpstr>Примеры поддержанных предложений Уполномоченного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station</cp:lastModifiedBy>
  <cp:revision>1125</cp:revision>
  <cp:lastPrinted>2025-03-31T01:40:23Z</cp:lastPrinted>
  <dcterms:created xsi:type="dcterms:W3CDTF">2021-01-11T08:38:56Z</dcterms:created>
  <dcterms:modified xsi:type="dcterms:W3CDTF">2025-04-02T06:55:14Z</dcterms:modified>
</cp:coreProperties>
</file>