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1575" y="1244600"/>
            <a:ext cx="4465638" cy="3348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2852"/>
            <a:ext cx="8893652" cy="935534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МУНИЦИПАЛЬНЫХ ОБРАЗОВАНИЙ ПО УРОВНЮ ОТКРЫТОСТИ БЮДЖЕТНЫХ ДАННЫХ ЗА 2024 ГОД</a:t>
            </a: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0729" y="1296827"/>
            <a:ext cx="2527096" cy="5014910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МО:</a:t>
            </a: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Карымский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Ононский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Тунгокоченский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Александрово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п. Агинское 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412176" y="1271126"/>
            <a:ext cx="2436888" cy="5040611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МО: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273071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099809" y="997897"/>
            <a:ext cx="3200383" cy="5688632"/>
          </a:xfrm>
          <a:prstGeom prst="round2Diag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МО: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Чита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Забайкальский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Оловяннинский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Приаргунский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Балейский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Чернышевский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Сретенский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Тунгиро-Олёкминский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Агинский,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Горный ЗАТО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Краснокаменский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Шилкинский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Петровск-Забайкальский  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73</Words>
  <Application>Microsoft Office PowerPoint</Application>
  <PresentationFormat>Экран (4:3)</PresentationFormat>
  <Paragraphs>53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think-cell Slide</vt:lpstr>
      <vt:lpstr>РЕЙТИНГ МУНИЦИПАЛЬНЫХ ОБРАЗОВАНИЙ ПО УРОВНЮ ОТКРЫТОСТИ БЮДЖЕТНЫХ ДАННЫХ ЗА 2024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Горбунова Ольга Ивановна</cp:lastModifiedBy>
  <cp:revision>28</cp:revision>
  <cp:lastPrinted>2025-05-14T01:20:42Z</cp:lastPrinted>
  <dcterms:created xsi:type="dcterms:W3CDTF">2022-06-27T05:53:54Z</dcterms:created>
  <dcterms:modified xsi:type="dcterms:W3CDTF">2025-05-14T01:23:34Z</dcterms:modified>
</cp:coreProperties>
</file>