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  <p:sldMasterId id="2147483700" r:id="rId2"/>
    <p:sldMasterId id="2147483701" r:id="rId3"/>
    <p:sldMasterId id="2147483702" r:id="rId4"/>
  </p:sldMasterIdLst>
  <p:notesMasterIdLst>
    <p:notesMasterId r:id="rId16"/>
  </p:notesMasterIdLst>
  <p:sldIdLst>
    <p:sldId id="256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68" r:id="rId13"/>
    <p:sldId id="267" r:id="rId14"/>
    <p:sldId id="276" r:id="rId15"/>
  </p:sldIdLst>
  <p:sldSz cx="9144000" cy="5143500" type="screen16x9"/>
  <p:notesSz cx="6858000" cy="9144000"/>
  <p:embeddedFontLst>
    <p:embeddedFont>
      <p:font typeface="Trebuchet MS" pitchFamily="34" charset="0"/>
      <p:regular r:id="rId17"/>
      <p:bold r:id="rId18"/>
      <p:italic r:id="rId19"/>
      <p:boldItalic r:id="rId20"/>
    </p:embeddedFont>
    <p:embeddedFont>
      <p:font typeface="Helvetica Neue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tahoma" pitchFamily="3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71">
          <p15:clr>
            <a:srgbClr val="A4A3A4"/>
          </p15:clr>
        </p15:guide>
        <p15:guide id="2" pos="1263">
          <p15:clr>
            <a:srgbClr val="A4A3A4"/>
          </p15:clr>
        </p15:guide>
        <p15:guide id="3" orient="horz" pos="15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5" d="100"/>
          <a:sy n="105" d="100"/>
        </p:scale>
        <p:origin x="-802" y="-211"/>
      </p:cViewPr>
      <p:guideLst>
        <p:guide orient="horz" pos="1671"/>
        <p:guide orient="horz" pos="1587"/>
        <p:guide pos="12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343697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cd4d51e2a_17_55:notes"/>
          <p:cNvSpPr txBox="1">
            <a:spLocks noGrp="1"/>
          </p:cNvSpPr>
          <p:nvPr>
            <p:ph type="body" idx="1"/>
          </p:nvPr>
        </p:nvSpPr>
        <p:spPr>
          <a:xfrm>
            <a:off x="522180" y="6831559"/>
            <a:ext cx="4177519" cy="647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1" name="Google Shape;281;gdcd4d51e2a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82813" y="1077913"/>
            <a:ext cx="9588501" cy="5394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aa5d4041f_9_13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daa5d4041f_9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daa5d4041f_0_214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daa5d4041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dcf970cc0a_1_3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dcf970cc0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cd4d51e2a_7_4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dcd4d51e2a_7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7f3e333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63675" y="1663700"/>
            <a:ext cx="7981950" cy="4491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8" name="Google Shape;508;gd7f3e333d6_1_0:notes"/>
          <p:cNvSpPr txBox="1">
            <a:spLocks noGrp="1"/>
          </p:cNvSpPr>
          <p:nvPr>
            <p:ph type="body" idx="1"/>
          </p:nvPr>
        </p:nvSpPr>
        <p:spPr>
          <a:xfrm>
            <a:off x="483677" y="6210755"/>
            <a:ext cx="3869387" cy="50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gd7f3e333d6_1_0:notes"/>
          <p:cNvSpPr txBox="1">
            <a:spLocks noGrp="1"/>
          </p:cNvSpPr>
          <p:nvPr>
            <p:ph type="sldNum" idx="12"/>
          </p:nvPr>
        </p:nvSpPr>
        <p:spPr>
          <a:xfrm>
            <a:off x="2739715" y="12257949"/>
            <a:ext cx="2096022" cy="64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d7f3e333d6_6_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gd7f3e333d6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dcd4d51e2a_5_56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dcd4d51e2a_5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None/>
              <a:defRPr sz="11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3" name="Google Shape;73;p1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" name="Google Shape;74;p1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4_Заголовок и объек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4" y="851"/>
            <a:ext cx="1135" cy="8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5230025" y="1025038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2"/>
          </p:nvPr>
        </p:nvSpPr>
        <p:spPr>
          <a:xfrm>
            <a:off x="5230026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1550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100" b="1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386535" y="745203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5236684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7129907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cxnSp>
        <p:nvCxnSpPr>
          <p:cNvPr id="86" name="Google Shape;86;p18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18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662" y="86469"/>
            <a:ext cx="501412" cy="56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429" cy="398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3239485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3"/>
          </p:nvPr>
        </p:nvSpPr>
        <p:spPr>
          <a:xfrm>
            <a:off x="6022029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4"/>
          </p:nvPr>
        </p:nvSpPr>
        <p:spPr>
          <a:xfrm>
            <a:off x="457200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5"/>
          </p:nvPr>
        </p:nvSpPr>
        <p:spPr>
          <a:xfrm>
            <a:off x="3239485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6"/>
          </p:nvPr>
        </p:nvSpPr>
        <p:spPr>
          <a:xfrm>
            <a:off x="6022029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628197" y="-130969"/>
            <a:ext cx="7883143" cy="99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442099" y="4843293"/>
            <a:ext cx="467143" cy="20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1">
  <p:cSld name="3_Заголовок и объект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38" name="Google Shape;138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43" name="Google Shape;143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" name="Google Shape;144;p29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 1">
  <p:cSld name="Title layout with centered title and subtitle placeholders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>
  <p:cSld name="Title layout with centered title and subtitle placeholder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8520643" cy="205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43" cy="79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2">
  <p:cSld name="3_Заголовок и объект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67" name="Google Shape;167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33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72" name="Google Shape;172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3" name="Google Shape;173;p33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Font typeface="Helvetica Neue"/>
              <a:buChar char="●"/>
              <a:defRPr sz="1100">
                <a:solidFill>
                  <a:srgbClr val="26262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■"/>
              <a:defRPr sz="1100">
                <a:solidFill>
                  <a:srgbClr val="262626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●"/>
              <a:defRPr sz="1100">
                <a:solidFill>
                  <a:srgbClr val="262626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2" name="Google Shape;192;p3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3" name="Google Shape;193;p3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94" name="Google Shape;194;p3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5" name="Google Shape;195;p3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8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8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>
            <a:spLocks noGrp="1"/>
          </p:cNvSpPr>
          <p:nvPr>
            <p:ph type="ctrTitle"/>
          </p:nvPr>
        </p:nvSpPr>
        <p:spPr>
          <a:xfrm>
            <a:off x="486922" y="39203"/>
            <a:ext cx="8148487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31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9"/>
          <p:cNvSpPr txBox="1">
            <a:spLocks noGrp="1"/>
          </p:cNvSpPr>
          <p:nvPr>
            <p:ph type="subTitle" idx="1"/>
          </p:nvPr>
        </p:nvSpPr>
        <p:spPr>
          <a:xfrm>
            <a:off x="388700" y="4055980"/>
            <a:ext cx="8344930" cy="82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10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9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9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9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0"/>
          <p:cNvSpPr txBox="1">
            <a:spLocks noGrp="1"/>
          </p:cNvSpPr>
          <p:nvPr>
            <p:ph type="body" idx="1"/>
          </p:nvPr>
        </p:nvSpPr>
        <p:spPr>
          <a:xfrm>
            <a:off x="408186" y="866936"/>
            <a:ext cx="8305958" cy="122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0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0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1"/>
          <p:cNvSpPr txBox="1">
            <a:spLocks noGrp="1"/>
          </p:cNvSpPr>
          <p:nvPr>
            <p:ph type="body" idx="1"/>
          </p:nvPr>
        </p:nvSpPr>
        <p:spPr>
          <a:xfrm>
            <a:off x="738850" y="1088631"/>
            <a:ext cx="3468544" cy="325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1"/>
          <p:cNvSpPr txBox="1">
            <a:spLocks noGrp="1"/>
          </p:cNvSpPr>
          <p:nvPr>
            <p:ph type="body" idx="2"/>
          </p:nvPr>
        </p:nvSpPr>
        <p:spPr>
          <a:xfrm>
            <a:off x="4985272" y="1088631"/>
            <a:ext cx="3241570" cy="278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1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1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2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2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subTitle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9"/>
          <p:cNvSpPr txBox="1">
            <a:spLocks noGrp="1"/>
          </p:cNvSpPr>
          <p:nvPr>
            <p:ph type="subTitle" idx="1"/>
          </p:nvPr>
        </p:nvSpPr>
        <p:spPr>
          <a:xfrm>
            <a:off x="379029" y="73478"/>
            <a:ext cx="7272000" cy="27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0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0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1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body" idx="3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2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2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3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3"/>
          <p:cNvSpPr txBox="1">
            <a:spLocks noGrp="1"/>
          </p:cNvSpPr>
          <p:nvPr>
            <p:ph type="body" idx="2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4"/>
          <p:cNvSpPr txBox="1">
            <a:spLocks noGrp="1"/>
          </p:cNvSpPr>
          <p:nvPr>
            <p:ph type="body" idx="4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5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5"/>
          <p:cNvSpPr txBox="1">
            <a:spLocks noGrp="1"/>
          </p:cNvSpPr>
          <p:nvPr>
            <p:ph type="body" idx="2"/>
          </p:nvPr>
        </p:nvSpPr>
        <p:spPr>
          <a:xfrm>
            <a:off x="3214286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body" idx="3"/>
          </p:nvPr>
        </p:nvSpPr>
        <p:spPr>
          <a:xfrm>
            <a:off x="6049544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5"/>
          <p:cNvSpPr txBox="1">
            <a:spLocks noGrp="1"/>
          </p:cNvSpPr>
          <p:nvPr>
            <p:ph type="body" idx="4"/>
          </p:nvPr>
        </p:nvSpPr>
        <p:spPr>
          <a:xfrm>
            <a:off x="379029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5"/>
          <p:cNvSpPr txBox="1">
            <a:spLocks noGrp="1"/>
          </p:cNvSpPr>
          <p:nvPr>
            <p:ph type="body" idx="5"/>
          </p:nvPr>
        </p:nvSpPr>
        <p:spPr>
          <a:xfrm>
            <a:off x="3214286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5"/>
          <p:cNvSpPr txBox="1">
            <a:spLocks noGrp="1"/>
          </p:cNvSpPr>
          <p:nvPr>
            <p:ph type="body" idx="6"/>
          </p:nvPr>
        </p:nvSpPr>
        <p:spPr>
          <a:xfrm>
            <a:off x="6049544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29" y="771"/>
            <a:ext cx="514" cy="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29" y="771"/>
            <a:ext cx="257" cy="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3"/>
          <p:cNvCxnSpPr/>
          <p:nvPr/>
        </p:nvCxnSpPr>
        <p:spPr>
          <a:xfrm flipH="1">
            <a:off x="394714" y="692357"/>
            <a:ext cx="8519143" cy="161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4" name="Google Shape;54;p1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332200" y="86786"/>
            <a:ext cx="500184" cy="55986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7229" y="4432050"/>
            <a:ext cx="938143" cy="6848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 u="none" strike="noStrike" cap="none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body" idx="1"/>
          </p:nvPr>
        </p:nvSpPr>
        <p:spPr>
          <a:xfrm>
            <a:off x="408186" y="866936"/>
            <a:ext cx="8305958" cy="122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36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36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36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3" descr="Picture 3"/>
          <p:cNvPicPr preferRelativeResize="0"/>
          <p:nvPr/>
        </p:nvPicPr>
        <p:blipFill rotWithShape="1">
          <a:blip r:embed="rId14">
            <a:alphaModFix/>
          </a:blip>
          <a:srcRect b="17935"/>
          <a:stretch/>
        </p:blipFill>
        <p:spPr>
          <a:xfrm>
            <a:off x="223458" y="1125900"/>
            <a:ext cx="8790686" cy="310692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3"/>
          <p:cNvSpPr/>
          <p:nvPr/>
        </p:nvSpPr>
        <p:spPr>
          <a:xfrm>
            <a:off x="307286" y="1125900"/>
            <a:ext cx="6026143" cy="2116222"/>
          </a:xfrm>
          <a:prstGeom prst="rect">
            <a:avLst/>
          </a:prstGeom>
          <a:gradFill>
            <a:gsLst>
              <a:gs pos="0">
                <a:srgbClr val="002060">
                  <a:alpha val="91372"/>
                </a:srgbClr>
              </a:gs>
              <a:gs pos="100000">
                <a:srgbClr val="8D0053">
                  <a:alpha val="91372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43" descr="Picture 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62971" y="228728"/>
            <a:ext cx="1180800" cy="124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3"/>
          <p:cNvSpPr txBox="1">
            <a:spLocks noGrp="1"/>
          </p:cNvSpPr>
          <p:nvPr>
            <p:ph type="sldNum" idx="12"/>
          </p:nvPr>
        </p:nvSpPr>
        <p:spPr>
          <a:xfrm>
            <a:off x="4419515" y="4630307"/>
            <a:ext cx="2133257" cy="27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325" tIns="35775" rIns="36325" bIns="35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4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43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4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343" cy="298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ru.wikipedia.org/wiki/%D0%97%D0%B0%D0%B1%D0%B0%D0%B9%D0%BA%D0%B0%D0%BB%D1%8C%D1%81%D0%BA%D0%B8%D0%B9_%D0%BA%D1%80%D0%B0%D0%B9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hyperlink" Target="https://ru.wikipedia.org/wiki/%D0%90%D1%80%D0%B3%D1%83%D0%BD%D1%8C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ru.wikipedia.org/wiki/%D0%9A%D0%B8%D1%82%D0%B0%D0%B9" TargetMode="External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kk.rosreestr.ru/#/layers/50.35928159644888,119.11157368255552/14/@5xwxrlyj2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6"/>
          <p:cNvSpPr/>
          <p:nvPr/>
        </p:nvSpPr>
        <p:spPr>
          <a:xfrm>
            <a:off x="427919" y="1747189"/>
            <a:ext cx="5394549" cy="90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25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Инвестиционный потенциал 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2500" b="1" dirty="0" smtClean="0">
                <a:solidFill>
                  <a:srgbClr val="FFFFFF"/>
                </a:solidFill>
              </a:rPr>
              <a:t>Приаргунского муниципального округа Забайкальского края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28600"/>
            <a:ext cx="8229600" cy="259668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Информация о свободных земельных участках, строениях, промышленных площадках с детальным описанием имеющейся инфраструктуры </a:t>
            </a:r>
            <a:endParaRPr lang="ru-RU" sz="2800" dirty="0">
              <a:solidFill>
                <a:schemeClr val="bg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4778649"/>
              </p:ext>
            </p:extLst>
          </p:nvPr>
        </p:nvGraphicFramePr>
        <p:xfrm>
          <a:off x="304801" y="856346"/>
          <a:ext cx="8439146" cy="3969652"/>
        </p:xfrm>
        <a:graphic>
          <a:graphicData uri="http://schemas.openxmlformats.org/drawingml/2006/table">
            <a:tbl>
              <a:tblPr firstRow="1" bandRow="1"/>
              <a:tblGrid>
                <a:gridCol w="182174"/>
                <a:gridCol w="1633925"/>
                <a:gridCol w="1485900"/>
                <a:gridCol w="908050"/>
                <a:gridCol w="1466850"/>
                <a:gridCol w="1226622"/>
                <a:gridCol w="1535625"/>
              </a:tblGrid>
              <a:tr h="6351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 объекта 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Кадастровый номер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Площадь 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Вид собственности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Наличие объектов инфраструктуры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Потребность </a:t>
                      </a: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</a:rPr>
                        <a:t>в 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инфраструктуре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</a:tr>
              <a:tr h="476358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1.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Здание гаража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75:17:180119:41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491,7 кв.м.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муниципальная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Автомобильная дорога, линия электропередачи, автономное отопление.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6358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Здание мастерской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75:17:180119:42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474,1</a:t>
                      </a: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кв.м.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6358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Здание проходная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75:17:180119:35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кв.м.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муниципальная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6358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Здание склада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75:17:180119:40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181,5</a:t>
                      </a: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кв.м.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муниципальная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6358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Здание конторы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75:17:180119:32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194,7</a:t>
                      </a: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кв.м.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6358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Навес кирпичный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75:17:180119:36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194,9</a:t>
                      </a: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кв.м.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муниципальная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6358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Земельный участок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75:17:180119:3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14602 кв.м.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40617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6" descr="Карт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5704" y="732312"/>
            <a:ext cx="2849474" cy="186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7" name="Google Shape;577;p65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Приаргунский муниципальный округ Забайкальского края</a:t>
            </a:r>
            <a:br>
              <a:rPr lang="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" b="1" dirty="0" smtClean="0">
                <a:solidFill>
                  <a:schemeClr val="tx1"/>
                </a:solidFill>
              </a:rPr>
              <a:t>Проекты</a:t>
            </a:r>
            <a:r>
              <a:rPr lang="ru" b="1" dirty="0">
                <a:solidFill>
                  <a:schemeClr val="tx1"/>
                </a:solidFill>
              </a:rPr>
              <a:t>, которым требуется поиск </a:t>
            </a:r>
            <a:r>
              <a:rPr lang="ru" b="1" dirty="0" smtClean="0">
                <a:solidFill>
                  <a:schemeClr val="tx1"/>
                </a:solidFill>
              </a:rPr>
              <a:t>инвестора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Инвестиционный проект. Выращивание картофеля (поиск инвестора) </a:t>
            </a:r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 Площадь посевов 10 га, урожайность 128 тонн.</a:t>
            </a:r>
            <a:endParaRPr lang="ru-RU" sz="1100" dirty="0">
              <a:solidFill>
                <a:srgbClr val="FF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420369" y="1398356"/>
            <a:ext cx="3466161" cy="156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Инициатор проекта </a:t>
            </a:r>
            <a:r>
              <a:rPr lang="ru" sz="11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– поиск инвестора</a:t>
            </a:r>
            <a:endParaRPr sz="11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lang="ru" sz="1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Объём инвестиций </a:t>
            </a:r>
            <a:r>
              <a:rPr lang="ru" sz="11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1480000 рублей</a:t>
            </a:r>
            <a:endParaRPr sz="1100" b="1" dirty="0">
              <a:solidFill>
                <a:srgbClr val="89186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1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Срок окупаемости </a:t>
            </a:r>
            <a:r>
              <a:rPr lang="ru" sz="11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– 1 год</a:t>
            </a:r>
            <a:endParaRPr sz="11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-RU" sz="11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Свободная ниша, обеспечение образовательных учреждений округа, населения по более низким ценам.</a:t>
            </a:r>
            <a:endParaRPr lang="ru" sz="11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endParaRPr sz="12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2" name="Google Shape;582;p65"/>
          <p:cNvSpPr/>
          <p:nvPr/>
        </p:nvSpPr>
        <p:spPr>
          <a:xfrm>
            <a:off x="4724400" y="2605314"/>
            <a:ext cx="4175691" cy="7112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Инвестиционный проект. Развитие туризма на территории Приаргунского округа 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(поиск инвестора) развитие туризма – 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китайских 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туристов и 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населения Приаргунского 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округа и Забайкальского края</a:t>
            </a:r>
            <a:endParaRPr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" name="Google Shape;583;p65"/>
          <p:cNvSpPr txBox="1"/>
          <p:nvPr/>
        </p:nvSpPr>
        <p:spPr>
          <a:xfrm>
            <a:off x="166914" y="3401515"/>
            <a:ext cx="4470400" cy="1741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Инициатор проекта </a:t>
            </a:r>
            <a:r>
              <a:rPr lang="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поиск инвестора</a:t>
            </a:r>
            <a:endParaRPr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Объём инвестиций </a:t>
            </a:r>
            <a:r>
              <a:rPr lang="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891000 рублей</a:t>
            </a:r>
            <a:endParaRPr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окупаемости </a:t>
            </a:r>
            <a:r>
              <a:rPr lang="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0,6 лет</a:t>
            </a:r>
            <a:endParaRPr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 макаронных изделий в месяц 35200 кг – выручка в месяц 2816000 рублей.</a:t>
            </a: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Свободная ниша, сбыт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готовой продукции – супермаркеты, общепит, общепит дошкольных и школьных учреждений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Приаргунский государственный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колледж.</a:t>
            </a:r>
            <a:endParaRPr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" name="Google Shape;584;p65"/>
          <p:cNvSpPr/>
          <p:nvPr/>
        </p:nvSpPr>
        <p:spPr>
          <a:xfrm>
            <a:off x="406073" y="2806313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/>
            <a:r>
              <a:rPr lang="ru-RU" sz="1100" b="1" dirty="0" smtClean="0">
                <a:solidFill>
                  <a:schemeClr val="bg1"/>
                </a:solidFill>
                <a:cs typeface="Times New Roman" pitchFamily="18" charset="0"/>
              </a:rPr>
              <a:t>Инвестиционный проект. Цех по производству макаронных изделий </a:t>
            </a:r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(поиск инвестора)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585" name="Google Shape;585;p65"/>
          <p:cNvSpPr txBox="1"/>
          <p:nvPr/>
        </p:nvSpPr>
        <p:spPr>
          <a:xfrm>
            <a:off x="4688113" y="3366027"/>
            <a:ext cx="4165600" cy="187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Инициатор проекта </a:t>
            </a:r>
            <a:r>
              <a:rPr lang="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 инвестора</a:t>
            </a:r>
          </a:p>
          <a:p>
            <a:pPr marL="45720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Объём инвестиций – 2000000 рублей</a:t>
            </a:r>
            <a:endParaRPr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окупаемости </a:t>
            </a:r>
            <a:r>
              <a:rPr lang="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3,8 </a:t>
            </a:r>
            <a:r>
              <a:rPr lang="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Свободная ниша.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Сезон туристических маршрутов май-сентябрь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один двухдневный тур планируется привлекать 24 туриста. Стоимость одной путевки 10000 рублей с одного человека. Можно получить чистой прибыли 2619691,90 рубль за сезон.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endParaRPr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28" y="1385305"/>
            <a:ext cx="340613" cy="3406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023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7"/>
          <p:cNvSpPr txBox="1">
            <a:spLocks noGrp="1"/>
          </p:cNvSpPr>
          <p:nvPr>
            <p:ph type="title"/>
          </p:nvPr>
        </p:nvSpPr>
        <p:spPr>
          <a:xfrm>
            <a:off x="397325" y="324206"/>
            <a:ext cx="7707583" cy="30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1800" b="1" dirty="0" smtClean="0">
                <a:solidFill>
                  <a:schemeClr val="tx1"/>
                </a:solidFill>
              </a:rPr>
              <a:t>Приаргунский муниципальный округ Забайкальского края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296" name="Google Shape;296;p57"/>
          <p:cNvSpPr txBox="1"/>
          <p:nvPr/>
        </p:nvSpPr>
        <p:spPr>
          <a:xfrm rot="19189926">
            <a:off x="7473912" y="4270719"/>
            <a:ext cx="763264" cy="270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КИТАЙ</a:t>
            </a:r>
            <a:endParaRPr sz="1700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3" name="Google Shape;303;p57"/>
          <p:cNvSpPr txBox="1"/>
          <p:nvPr/>
        </p:nvSpPr>
        <p:spPr>
          <a:xfrm>
            <a:off x="410675" y="1365924"/>
            <a:ext cx="931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Граничит с </a:t>
            </a:r>
            <a:r>
              <a:rPr lang="ru" sz="800" dirty="0" smtClean="0">
                <a:solidFill>
                  <a:schemeClr val="dk1"/>
                </a:solidFill>
              </a:rPr>
              <a:t>Калганским, Александрово-Заводским, Краснокамеским </a:t>
            </a:r>
            <a:r>
              <a:rPr lang="ru" sz="800" dirty="0">
                <a:solidFill>
                  <a:schemeClr val="dk1"/>
                </a:solidFill>
              </a:rPr>
              <a:t>районами и   </a:t>
            </a:r>
            <a:r>
              <a:rPr lang="ru" sz="800" dirty="0" smtClean="0">
                <a:solidFill>
                  <a:schemeClr val="dk1"/>
                </a:solidFill>
              </a:rPr>
              <a:t>КНР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5" name="Google Shape;305;p57"/>
          <p:cNvSpPr txBox="1"/>
          <p:nvPr/>
        </p:nvSpPr>
        <p:spPr>
          <a:xfrm>
            <a:off x="1406967" y="1345146"/>
            <a:ext cx="1135342" cy="216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Железнодорожная  ветка Чита – Приаргунск обеспечивает бесперебойные перевозки грузов и пассажиров для Приаргунского, Калганского и Нерчинско - Заводского районов. Ежедневно в среднем до 250 человек нуждаются в  пассажирских железнодорожных услугах</a:t>
            </a:r>
            <a:endParaRPr sz="800" dirty="0">
              <a:solidFill>
                <a:schemeClr val="tx1"/>
              </a:solidFill>
            </a:endParaRPr>
          </a:p>
        </p:txBody>
      </p:sp>
      <p:sp>
        <p:nvSpPr>
          <p:cNvPr id="306" name="Google Shape;306;p57"/>
          <p:cNvSpPr/>
          <p:nvPr/>
        </p:nvSpPr>
        <p:spPr>
          <a:xfrm>
            <a:off x="820091" y="984362"/>
            <a:ext cx="98100" cy="287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57"/>
          <p:cNvSpPr/>
          <p:nvPr/>
        </p:nvSpPr>
        <p:spPr>
          <a:xfrm>
            <a:off x="1766934" y="1027634"/>
            <a:ext cx="255510" cy="201651"/>
          </a:xfrm>
          <a:custGeom>
            <a:avLst/>
            <a:gdLst/>
            <a:ahLst/>
            <a:cxnLst/>
            <a:rect l="l" t="t" r="r" b="b"/>
            <a:pathLst>
              <a:path w="299719" h="296545" extrusionOk="0">
                <a:moveTo>
                  <a:pt x="21272" y="178092"/>
                </a:moveTo>
                <a:lnTo>
                  <a:pt x="14421" y="180413"/>
                </a:lnTo>
                <a:lnTo>
                  <a:pt x="9055" y="182524"/>
                </a:lnTo>
                <a:lnTo>
                  <a:pt x="0" y="185915"/>
                </a:lnTo>
                <a:lnTo>
                  <a:pt x="47473" y="212697"/>
                </a:lnTo>
                <a:lnTo>
                  <a:pt x="78384" y="237972"/>
                </a:lnTo>
                <a:lnTo>
                  <a:pt x="111645" y="296087"/>
                </a:lnTo>
                <a:lnTo>
                  <a:pt x="116179" y="296202"/>
                </a:lnTo>
                <a:lnTo>
                  <a:pt x="117944" y="289483"/>
                </a:lnTo>
                <a:lnTo>
                  <a:pt x="121310" y="282727"/>
                </a:lnTo>
                <a:lnTo>
                  <a:pt x="121132" y="276072"/>
                </a:lnTo>
                <a:lnTo>
                  <a:pt x="120600" y="265661"/>
                </a:lnTo>
                <a:lnTo>
                  <a:pt x="119641" y="255262"/>
                </a:lnTo>
                <a:lnTo>
                  <a:pt x="118351" y="244888"/>
                </a:lnTo>
                <a:lnTo>
                  <a:pt x="116827" y="234556"/>
                </a:lnTo>
                <a:lnTo>
                  <a:pt x="116497" y="227577"/>
                </a:lnTo>
                <a:lnTo>
                  <a:pt x="117833" y="221432"/>
                </a:lnTo>
                <a:lnTo>
                  <a:pt x="120813" y="215823"/>
                </a:lnTo>
                <a:lnTo>
                  <a:pt x="125412" y="210451"/>
                </a:lnTo>
                <a:lnTo>
                  <a:pt x="152730" y="183267"/>
                </a:lnTo>
                <a:lnTo>
                  <a:pt x="67259" y="183267"/>
                </a:lnTo>
                <a:lnTo>
                  <a:pt x="53373" y="182618"/>
                </a:lnTo>
                <a:lnTo>
                  <a:pt x="38718" y="180413"/>
                </a:lnTo>
                <a:lnTo>
                  <a:pt x="24295" y="178676"/>
                </a:lnTo>
                <a:lnTo>
                  <a:pt x="22859" y="178587"/>
                </a:lnTo>
                <a:lnTo>
                  <a:pt x="21272" y="178092"/>
                </a:lnTo>
                <a:close/>
              </a:path>
              <a:path w="299719" h="296545" extrusionOk="0">
                <a:moveTo>
                  <a:pt x="41039" y="48541"/>
                </a:moveTo>
                <a:lnTo>
                  <a:pt x="31792" y="50234"/>
                </a:lnTo>
                <a:lnTo>
                  <a:pt x="24258" y="56271"/>
                </a:lnTo>
                <a:lnTo>
                  <a:pt x="16001" y="67894"/>
                </a:lnTo>
                <a:lnTo>
                  <a:pt x="129044" y="131940"/>
                </a:lnTo>
                <a:lnTo>
                  <a:pt x="116647" y="145671"/>
                </a:lnTo>
                <a:lnTo>
                  <a:pt x="104857" y="159264"/>
                </a:lnTo>
                <a:lnTo>
                  <a:pt x="92743" y="171295"/>
                </a:lnTo>
                <a:lnTo>
                  <a:pt x="79374" y="180340"/>
                </a:lnTo>
                <a:lnTo>
                  <a:pt x="67259" y="183267"/>
                </a:lnTo>
                <a:lnTo>
                  <a:pt x="152730" y="183267"/>
                </a:lnTo>
                <a:lnTo>
                  <a:pt x="157434" y="178587"/>
                </a:lnTo>
                <a:lnTo>
                  <a:pt x="266348" y="69469"/>
                </a:lnTo>
                <a:lnTo>
                  <a:pt x="187070" y="69469"/>
                </a:lnTo>
                <a:lnTo>
                  <a:pt x="117735" y="59705"/>
                </a:lnTo>
                <a:lnTo>
                  <a:pt x="54432" y="49949"/>
                </a:lnTo>
                <a:lnTo>
                  <a:pt x="41039" y="48541"/>
                </a:lnTo>
                <a:close/>
              </a:path>
              <a:path w="299719" h="296545" extrusionOk="0">
                <a:moveTo>
                  <a:pt x="283667" y="0"/>
                </a:moveTo>
                <a:lnTo>
                  <a:pt x="263474" y="0"/>
                </a:lnTo>
                <a:lnTo>
                  <a:pt x="231848" y="31340"/>
                </a:lnTo>
                <a:lnTo>
                  <a:pt x="215928" y="46895"/>
                </a:lnTo>
                <a:lnTo>
                  <a:pt x="199783" y="62204"/>
                </a:lnTo>
                <a:lnTo>
                  <a:pt x="195300" y="66382"/>
                </a:lnTo>
                <a:lnTo>
                  <a:pt x="187070" y="69469"/>
                </a:lnTo>
                <a:lnTo>
                  <a:pt x="266348" y="69469"/>
                </a:lnTo>
                <a:lnTo>
                  <a:pt x="284403" y="51346"/>
                </a:lnTo>
                <a:lnTo>
                  <a:pt x="295568" y="37422"/>
                </a:lnTo>
                <a:lnTo>
                  <a:pt x="299170" y="24930"/>
                </a:lnTo>
                <a:lnTo>
                  <a:pt x="295205" y="12809"/>
                </a:lnTo>
                <a:lnTo>
                  <a:pt x="2836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7"/>
          <p:cNvSpPr/>
          <p:nvPr/>
        </p:nvSpPr>
        <p:spPr>
          <a:xfrm>
            <a:off x="1917375" y="1117766"/>
            <a:ext cx="63000" cy="112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7"/>
          <p:cNvSpPr/>
          <p:nvPr/>
        </p:nvSpPr>
        <p:spPr>
          <a:xfrm>
            <a:off x="410059" y="3990152"/>
            <a:ext cx="3764581" cy="124806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7"/>
          <p:cNvSpPr/>
          <p:nvPr/>
        </p:nvSpPr>
        <p:spPr>
          <a:xfrm>
            <a:off x="39900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7"/>
          <p:cNvSpPr/>
          <p:nvPr/>
        </p:nvSpPr>
        <p:spPr>
          <a:xfrm>
            <a:off x="4908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7"/>
          <p:cNvSpPr/>
          <p:nvPr/>
        </p:nvSpPr>
        <p:spPr>
          <a:xfrm>
            <a:off x="58265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7"/>
          <p:cNvSpPr/>
          <p:nvPr/>
        </p:nvSpPr>
        <p:spPr>
          <a:xfrm>
            <a:off x="67448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7"/>
          <p:cNvSpPr/>
          <p:nvPr/>
        </p:nvSpPr>
        <p:spPr>
          <a:xfrm>
            <a:off x="76630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7"/>
          <p:cNvSpPr/>
          <p:nvPr/>
        </p:nvSpPr>
        <p:spPr>
          <a:xfrm>
            <a:off x="8581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7"/>
          <p:cNvSpPr/>
          <p:nvPr/>
        </p:nvSpPr>
        <p:spPr>
          <a:xfrm>
            <a:off x="94995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7"/>
          <p:cNvSpPr/>
          <p:nvPr/>
        </p:nvSpPr>
        <p:spPr>
          <a:xfrm>
            <a:off x="104178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7"/>
          <p:cNvSpPr/>
          <p:nvPr/>
        </p:nvSpPr>
        <p:spPr>
          <a:xfrm>
            <a:off x="113360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7"/>
          <p:cNvSpPr/>
          <p:nvPr/>
        </p:nvSpPr>
        <p:spPr>
          <a:xfrm>
            <a:off x="122543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7"/>
          <p:cNvSpPr/>
          <p:nvPr/>
        </p:nvSpPr>
        <p:spPr>
          <a:xfrm>
            <a:off x="13172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7"/>
          <p:cNvSpPr/>
          <p:nvPr/>
        </p:nvSpPr>
        <p:spPr>
          <a:xfrm>
            <a:off x="140908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7"/>
          <p:cNvSpPr/>
          <p:nvPr/>
        </p:nvSpPr>
        <p:spPr>
          <a:xfrm>
            <a:off x="150091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7"/>
          <p:cNvSpPr/>
          <p:nvPr/>
        </p:nvSpPr>
        <p:spPr>
          <a:xfrm>
            <a:off x="159273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7"/>
          <p:cNvSpPr/>
          <p:nvPr/>
        </p:nvSpPr>
        <p:spPr>
          <a:xfrm>
            <a:off x="16845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7"/>
          <p:cNvSpPr/>
          <p:nvPr/>
        </p:nvSpPr>
        <p:spPr>
          <a:xfrm>
            <a:off x="177638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7"/>
          <p:cNvSpPr/>
          <p:nvPr/>
        </p:nvSpPr>
        <p:spPr>
          <a:xfrm>
            <a:off x="18682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7"/>
          <p:cNvSpPr/>
          <p:nvPr/>
        </p:nvSpPr>
        <p:spPr>
          <a:xfrm>
            <a:off x="196003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7"/>
          <p:cNvSpPr/>
          <p:nvPr/>
        </p:nvSpPr>
        <p:spPr>
          <a:xfrm>
            <a:off x="20518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7"/>
          <p:cNvSpPr/>
          <p:nvPr/>
        </p:nvSpPr>
        <p:spPr>
          <a:xfrm>
            <a:off x="214368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7"/>
          <p:cNvSpPr/>
          <p:nvPr/>
        </p:nvSpPr>
        <p:spPr>
          <a:xfrm>
            <a:off x="22355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7"/>
          <p:cNvSpPr/>
          <p:nvPr/>
        </p:nvSpPr>
        <p:spPr>
          <a:xfrm>
            <a:off x="232733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7"/>
          <p:cNvSpPr/>
          <p:nvPr/>
        </p:nvSpPr>
        <p:spPr>
          <a:xfrm>
            <a:off x="24191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7"/>
          <p:cNvSpPr/>
          <p:nvPr/>
        </p:nvSpPr>
        <p:spPr>
          <a:xfrm>
            <a:off x="251099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7"/>
          <p:cNvSpPr/>
          <p:nvPr/>
        </p:nvSpPr>
        <p:spPr>
          <a:xfrm>
            <a:off x="260281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7"/>
          <p:cNvSpPr/>
          <p:nvPr/>
        </p:nvSpPr>
        <p:spPr>
          <a:xfrm>
            <a:off x="269464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7"/>
          <p:cNvSpPr/>
          <p:nvPr/>
        </p:nvSpPr>
        <p:spPr>
          <a:xfrm>
            <a:off x="278646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7"/>
          <p:cNvSpPr/>
          <p:nvPr/>
        </p:nvSpPr>
        <p:spPr>
          <a:xfrm>
            <a:off x="287829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7"/>
          <p:cNvSpPr/>
          <p:nvPr/>
        </p:nvSpPr>
        <p:spPr>
          <a:xfrm>
            <a:off x="297011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7"/>
          <p:cNvSpPr/>
          <p:nvPr/>
        </p:nvSpPr>
        <p:spPr>
          <a:xfrm>
            <a:off x="306194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7"/>
          <p:cNvSpPr/>
          <p:nvPr/>
        </p:nvSpPr>
        <p:spPr>
          <a:xfrm>
            <a:off x="315376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7"/>
          <p:cNvSpPr/>
          <p:nvPr/>
        </p:nvSpPr>
        <p:spPr>
          <a:xfrm>
            <a:off x="324559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7"/>
          <p:cNvSpPr/>
          <p:nvPr/>
        </p:nvSpPr>
        <p:spPr>
          <a:xfrm>
            <a:off x="333741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7"/>
          <p:cNvSpPr/>
          <p:nvPr/>
        </p:nvSpPr>
        <p:spPr>
          <a:xfrm>
            <a:off x="352106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7"/>
          <p:cNvSpPr/>
          <p:nvPr/>
        </p:nvSpPr>
        <p:spPr>
          <a:xfrm>
            <a:off x="361289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7"/>
          <p:cNvSpPr/>
          <p:nvPr/>
        </p:nvSpPr>
        <p:spPr>
          <a:xfrm>
            <a:off x="370471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7"/>
          <p:cNvSpPr/>
          <p:nvPr/>
        </p:nvSpPr>
        <p:spPr>
          <a:xfrm>
            <a:off x="379654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7"/>
          <p:cNvSpPr txBox="1"/>
          <p:nvPr/>
        </p:nvSpPr>
        <p:spPr>
          <a:xfrm>
            <a:off x="390023" y="2732356"/>
            <a:ext cx="8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Общая протяжённость границ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7"/>
          <p:cNvSpPr txBox="1"/>
          <p:nvPr/>
        </p:nvSpPr>
        <p:spPr>
          <a:xfrm>
            <a:off x="3046615" y="2819487"/>
            <a:ext cx="806700" cy="50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dk1"/>
                </a:solidFill>
              </a:rPr>
              <a:t>5185,6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35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тыс. км²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7"/>
          <p:cNvSpPr txBox="1"/>
          <p:nvPr/>
        </p:nvSpPr>
        <p:spPr>
          <a:xfrm>
            <a:off x="413658" y="3095793"/>
            <a:ext cx="820056" cy="56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541,83</a:t>
            </a:r>
            <a:r>
              <a:rPr lang="ru" sz="1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</a:t>
            </a: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7"/>
          <p:cNvSpPr txBox="1"/>
          <p:nvPr/>
        </p:nvSpPr>
        <p:spPr>
          <a:xfrm>
            <a:off x="3620818" y="1375941"/>
            <a:ext cx="5856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Население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7"/>
          <p:cNvSpPr txBox="1"/>
          <p:nvPr/>
        </p:nvSpPr>
        <p:spPr>
          <a:xfrm>
            <a:off x="3400089" y="1546517"/>
            <a:ext cx="1167000" cy="427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dk1"/>
                </a:solidFill>
              </a:rPr>
              <a:t>15,4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тыс. человек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7"/>
          <p:cNvSpPr/>
          <p:nvPr/>
        </p:nvSpPr>
        <p:spPr>
          <a:xfrm>
            <a:off x="4427526" y="3643788"/>
            <a:ext cx="547665" cy="81054"/>
          </a:xfrm>
          <a:custGeom>
            <a:avLst/>
            <a:gdLst/>
            <a:ahLst/>
            <a:cxnLst/>
            <a:rect l="l" t="t" r="r" b="b"/>
            <a:pathLst>
              <a:path w="641985" h="119379" extrusionOk="0">
                <a:moveTo>
                  <a:pt x="641578" y="118846"/>
                </a:moveTo>
                <a:lnTo>
                  <a:pt x="0" y="118846"/>
                </a:lnTo>
                <a:lnTo>
                  <a:pt x="0" y="0"/>
                </a:lnTo>
                <a:lnTo>
                  <a:pt x="641578" y="0"/>
                </a:lnTo>
                <a:lnTo>
                  <a:pt x="641578" y="1188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7"/>
          <p:cNvSpPr/>
          <p:nvPr/>
        </p:nvSpPr>
        <p:spPr>
          <a:xfrm>
            <a:off x="8408179" y="2387791"/>
            <a:ext cx="554707" cy="87521"/>
          </a:xfrm>
          <a:custGeom>
            <a:avLst/>
            <a:gdLst/>
            <a:ahLst/>
            <a:cxnLst/>
            <a:rect l="l" t="t" r="r" b="b"/>
            <a:pathLst>
              <a:path w="650240" h="128904" extrusionOk="0">
                <a:moveTo>
                  <a:pt x="650011" y="128663"/>
                </a:moveTo>
                <a:lnTo>
                  <a:pt x="0" y="128663"/>
                </a:lnTo>
                <a:lnTo>
                  <a:pt x="0" y="0"/>
                </a:lnTo>
                <a:lnTo>
                  <a:pt x="650011" y="0"/>
                </a:lnTo>
                <a:lnTo>
                  <a:pt x="650011" y="1286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7"/>
          <p:cNvSpPr txBox="1"/>
          <p:nvPr/>
        </p:nvSpPr>
        <p:spPr>
          <a:xfrm>
            <a:off x="365652" y="4255709"/>
            <a:ext cx="1272600" cy="56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rgbClr val="383B3E"/>
                </a:solidFill>
              </a:rPr>
              <a:t>590</a:t>
            </a:r>
            <a:r>
              <a:rPr lang="ru" sz="1200" b="1" dirty="0" smtClean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200" b="1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км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 до г</a:t>
            </a:r>
            <a:r>
              <a:rPr lang="ru" sz="1200" dirty="0">
                <a:solidFill>
                  <a:schemeClr val="dk1"/>
                </a:solidFill>
              </a:rPr>
              <a:t>. </a:t>
            </a:r>
            <a:r>
              <a:rPr lang="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Чита</a:t>
            </a:r>
            <a:r>
              <a:rPr lang="ru" sz="1200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7"/>
          <p:cNvSpPr txBox="1"/>
          <p:nvPr/>
        </p:nvSpPr>
        <p:spPr>
          <a:xfrm>
            <a:off x="1668785" y="4248773"/>
            <a:ext cx="1330724" cy="56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rgbClr val="383B3E"/>
                </a:solidFill>
              </a:rPr>
              <a:t>Пгт. Приаргунск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Административный  центр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7"/>
          <p:cNvSpPr txBox="1"/>
          <p:nvPr/>
        </p:nvSpPr>
        <p:spPr>
          <a:xfrm>
            <a:off x="3083975" y="4255700"/>
            <a:ext cx="985800" cy="56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rgbClr val="383B3E"/>
                </a:solidFill>
              </a:rPr>
              <a:t>1962 год</a:t>
            </a:r>
            <a:r>
              <a:rPr lang="ru" sz="1200" b="1" dirty="0" smtClean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35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383B3E"/>
                </a:solidFill>
              </a:rPr>
              <a:t>  </a:t>
            </a:r>
            <a:r>
              <a:rPr lang="ru" sz="1200" dirty="0">
                <a:solidFill>
                  <a:schemeClr val="dk1"/>
                </a:solidFill>
              </a:rPr>
              <a:t>Дата образования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7"/>
          <p:cNvSpPr txBox="1"/>
          <p:nvPr/>
        </p:nvSpPr>
        <p:spPr>
          <a:xfrm>
            <a:off x="2445264" y="1311194"/>
            <a:ext cx="1085700" cy="1277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Автомобильное сообщение</a:t>
            </a:r>
            <a:endParaRPr sz="800" dirty="0">
              <a:solidFill>
                <a:schemeClr val="dk1"/>
              </a:solidFill>
            </a:endParaRP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chemeClr val="dk1"/>
                </a:solidFill>
              </a:rPr>
              <a:t>П</a:t>
            </a:r>
            <a:r>
              <a:rPr lang="ru" sz="800" dirty="0" smtClean="0">
                <a:solidFill>
                  <a:schemeClr val="dk1"/>
                </a:solidFill>
              </a:rPr>
              <a:t>ротяженность дорог общего пользования 725,208 км. Дороги соединяют все населенные пункты Приаргунского МО, дорог федерального значения нет.</a:t>
            </a:r>
            <a:endParaRPr sz="800" dirty="0">
              <a:solidFill>
                <a:schemeClr val="dk1"/>
              </a:solidFill>
            </a:endParaRPr>
          </a:p>
        </p:txBody>
      </p:sp>
      <p:pic>
        <p:nvPicPr>
          <p:cNvPr id="367" name="Google Shape;367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0600" y="28003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1815" y="844271"/>
            <a:ext cx="554700" cy="57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72153" y="2907952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2275" y="2292926"/>
            <a:ext cx="499500" cy="4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18830" y="783378"/>
            <a:ext cx="662500" cy="64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52224" y="843664"/>
            <a:ext cx="499499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1097" y="943650"/>
            <a:ext cx="361449" cy="39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Рисунок 6" descr="Карта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98468" y="1849581"/>
            <a:ext cx="4038790" cy="260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Google Shape;296;p57"/>
          <p:cNvSpPr txBox="1"/>
          <p:nvPr/>
        </p:nvSpPr>
        <p:spPr>
          <a:xfrm rot="16200000">
            <a:off x="7611940" y="2118903"/>
            <a:ext cx="1074800" cy="270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КИТАЙ</a:t>
            </a:r>
            <a:endParaRPr sz="1700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" name="Google Shape;296;p57"/>
          <p:cNvSpPr txBox="1"/>
          <p:nvPr/>
        </p:nvSpPr>
        <p:spPr>
          <a:xfrm rot="18949033">
            <a:off x="3800222" y="1947210"/>
            <a:ext cx="2953450" cy="17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Александрово-Заводский район</a:t>
            </a:r>
            <a:endParaRPr sz="1100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4" name="Google Shape;296;p57"/>
          <p:cNvSpPr txBox="1"/>
          <p:nvPr/>
        </p:nvSpPr>
        <p:spPr>
          <a:xfrm>
            <a:off x="4723209" y="3843855"/>
            <a:ext cx="2294117" cy="17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Краснокамеский район</a:t>
            </a:r>
            <a:endParaRPr sz="1100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5" name="Google Shape;296;p57"/>
          <p:cNvSpPr txBox="1"/>
          <p:nvPr/>
        </p:nvSpPr>
        <p:spPr>
          <a:xfrm>
            <a:off x="8222674" y="3096492"/>
            <a:ext cx="768926" cy="111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Международный пункт пропуска ДАПП Староцурухайтуй – Хэйшаньтоу</a:t>
            </a: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" name="Google Shape;296;p57"/>
          <p:cNvSpPr txBox="1"/>
          <p:nvPr/>
        </p:nvSpPr>
        <p:spPr>
          <a:xfrm>
            <a:off x="6179129" y="1578635"/>
            <a:ext cx="3366653" cy="17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Калганский район</a:t>
            </a:r>
            <a:endParaRPr sz="1100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7" name="Блок-схема: узел 96"/>
          <p:cNvSpPr/>
          <p:nvPr/>
        </p:nvSpPr>
        <p:spPr>
          <a:xfrm>
            <a:off x="8014854" y="3491344"/>
            <a:ext cx="152400" cy="10390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471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8"/>
          <p:cNvSpPr txBox="1"/>
          <p:nvPr/>
        </p:nvSpPr>
        <p:spPr>
          <a:xfrm>
            <a:off x="356075" y="1365925"/>
            <a:ext cx="1050000" cy="38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Объём инвестиций в уставной капитал: 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142,3 млн. </a:t>
            </a: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р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уб.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2" name="Google Shape;382;p58"/>
          <p:cNvSpPr txBox="1"/>
          <p:nvPr/>
        </p:nvSpPr>
        <p:spPr>
          <a:xfrm>
            <a:off x="1779501" y="1369677"/>
            <a:ext cx="993900" cy="38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МСП: 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227</a:t>
            </a: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Численность </a:t>
            </a: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рабочих: 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341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3" name="Google Shape;383;p58"/>
          <p:cNvSpPr/>
          <p:nvPr/>
        </p:nvSpPr>
        <p:spPr>
          <a:xfrm>
            <a:off x="5099822" y="3671498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8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8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8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8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8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8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8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8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8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8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8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8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8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8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8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8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8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8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8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8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8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8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8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8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8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8"/>
          <p:cNvSpPr/>
          <p:nvPr/>
        </p:nvSpPr>
        <p:spPr>
          <a:xfrm>
            <a:off x="5029132" y="3692236"/>
            <a:ext cx="3754650" cy="87096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8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8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8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8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8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8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8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8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8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8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8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8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8"/>
          <p:cNvSpPr txBox="1"/>
          <p:nvPr/>
        </p:nvSpPr>
        <p:spPr>
          <a:xfrm>
            <a:off x="793417" y="3092854"/>
            <a:ext cx="2624697" cy="25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Особенности района</a:t>
            </a:r>
            <a:endParaRPr b="1" i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25" name="Google Shape;425;p58"/>
          <p:cNvSpPr txBox="1"/>
          <p:nvPr/>
        </p:nvSpPr>
        <p:spPr>
          <a:xfrm>
            <a:off x="137886" y="3353546"/>
            <a:ext cx="4259944" cy="130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360000" lvl="0" indent="-432000"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 расположен на юго-востоке 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Забайкальский край"/>
              </a:rPr>
              <a:t>Забайкальского края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граничит с 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tooltip="Китай"/>
              </a:rPr>
              <a:t>Китаем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по р. 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tooltip="Аргунь"/>
              </a:rPr>
              <a:t>Аргунь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Имеется международный пункт пропуска Староцурухайтуй -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Хэйшаньтоу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Основным типом местности является степь, на более высоких отметках — горная лесостепь, в долинах рек — луга. Плодородные почвы и климат создают благоприятные условия для развития сельского хозяйства.</a:t>
            </a:r>
          </a:p>
        </p:txBody>
      </p:sp>
      <p:sp>
        <p:nvSpPr>
          <p:cNvPr id="426" name="Google Shape;426;p58"/>
          <p:cNvSpPr txBox="1"/>
          <p:nvPr/>
        </p:nvSpPr>
        <p:spPr>
          <a:xfrm>
            <a:off x="1170190" y="1961725"/>
            <a:ext cx="910200" cy="38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dk1"/>
                </a:solidFill>
              </a:rPr>
              <a:t>26 образовательных учреждений 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8"/>
          <p:cNvSpPr txBox="1"/>
          <p:nvPr/>
        </p:nvSpPr>
        <p:spPr>
          <a:xfrm>
            <a:off x="4495799" y="4096277"/>
            <a:ext cx="2078182" cy="70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Городское население: </a:t>
            </a:r>
            <a:r>
              <a:rPr lang="ru" sz="900" b="1" dirty="0" smtClean="0">
                <a:solidFill>
                  <a:srgbClr val="383B3E"/>
                </a:solidFill>
              </a:rPr>
              <a:t>7997 человек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" sz="900" b="1" dirty="0" smtClean="0">
              <a:solidFill>
                <a:srgbClr val="383B3E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" sz="900" b="1" dirty="0" smtClean="0">
              <a:solidFill>
                <a:srgbClr val="383B3E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rgbClr val="383B3E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Сельское население: </a:t>
            </a:r>
            <a:r>
              <a:rPr lang="ru" sz="900" b="1" dirty="0" smtClean="0">
                <a:solidFill>
                  <a:srgbClr val="383B3E"/>
                </a:solidFill>
              </a:rPr>
              <a:t>7490 человек</a:t>
            </a:r>
            <a:endParaRPr sz="900" b="1" dirty="0">
              <a:solidFill>
                <a:srgbClr val="383B3E"/>
              </a:solidFill>
            </a:endParaRPr>
          </a:p>
        </p:txBody>
      </p:sp>
      <p:sp>
        <p:nvSpPr>
          <p:cNvPr id="429" name="Google Shape;429;p58"/>
          <p:cNvSpPr txBox="1"/>
          <p:nvPr/>
        </p:nvSpPr>
        <p:spPr>
          <a:xfrm>
            <a:off x="6615544" y="3957837"/>
            <a:ext cx="942110" cy="859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10058</a:t>
            </a:r>
            <a:endParaRPr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чел. экономически активного населения</a:t>
            </a:r>
            <a:endParaRPr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30" name="Google Shape;430;p58"/>
          <p:cNvSpPr txBox="1"/>
          <p:nvPr/>
        </p:nvSpPr>
        <p:spPr>
          <a:xfrm>
            <a:off x="7631087" y="3957828"/>
            <a:ext cx="1231500" cy="521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63500" lvl="0" indent="-285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55,01 </a:t>
            </a:r>
            <a:r>
              <a:rPr lang="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трудоспособного населения</a:t>
            </a:r>
            <a:endParaRPr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31" name="Google Shape;431;p58"/>
          <p:cNvSpPr txBox="1"/>
          <p:nvPr/>
        </p:nvSpPr>
        <p:spPr>
          <a:xfrm>
            <a:off x="3122451" y="1338218"/>
            <a:ext cx="1085700" cy="199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Крупные предприятия </a:t>
            </a:r>
            <a:r>
              <a:rPr lang="ru" sz="800" dirty="0">
                <a:solidFill>
                  <a:schemeClr val="tx1"/>
                </a:solidFill>
                <a:highlight>
                  <a:schemeClr val="lt1"/>
                </a:highlight>
              </a:rPr>
              <a:t>района</a:t>
            </a:r>
            <a:r>
              <a:rPr lang="ru" sz="800" dirty="0" smtClean="0">
                <a:solidFill>
                  <a:schemeClr val="tx1"/>
                </a:solidFill>
                <a:highlight>
                  <a:schemeClr val="lt1"/>
                </a:highlight>
              </a:rPr>
              <a:t>:</a:t>
            </a:r>
          </a:p>
          <a:p>
            <a:pPr algn="ctr">
              <a:buFontTx/>
              <a:buChar char="-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Приаргунская ТЭЦ филиала ПАО «ТГК-14» Читинская генерация </a:t>
            </a:r>
          </a:p>
          <a:p>
            <a:pPr algn="ctr">
              <a:buFontTx/>
              <a:buChar char="-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«Приаргунский угольный разрез»;</a:t>
            </a:r>
          </a:p>
          <a:p>
            <a:pPr algn="ctr">
              <a:buFontTx/>
              <a:buChar char="-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«Приаргунские просторы»</a:t>
            </a:r>
          </a:p>
          <a:p>
            <a:pPr algn="ctr">
              <a:buFontTx/>
              <a:buChar char="-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Филиал «Читаэнерго» Производственное отделение Юго-Восточные электрические сети</a:t>
            </a:r>
          </a:p>
          <a:p>
            <a:pPr algn="ctr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tx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850" y="917386"/>
            <a:ext cx="792300" cy="42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08284" y="861870"/>
            <a:ext cx="533100" cy="53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94248" y="861885"/>
            <a:ext cx="533100" cy="5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5554" y="1917778"/>
            <a:ext cx="422125" cy="4221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288;p57"/>
          <p:cNvSpPr txBox="1">
            <a:spLocks noGrp="1"/>
          </p:cNvSpPr>
          <p:nvPr>
            <p:ph type="title"/>
          </p:nvPr>
        </p:nvSpPr>
        <p:spPr>
          <a:xfrm>
            <a:off x="457200" y="103003"/>
            <a:ext cx="8229429" cy="581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1800" b="1" dirty="0" smtClean="0">
                <a:solidFill>
                  <a:schemeClr val="tx1"/>
                </a:solidFill>
              </a:rPr>
              <a:t>Приаргунский муниципальный округ Забайкальского края</a:t>
            </a:r>
            <a:br>
              <a:rPr lang="ru" sz="1800" b="1" dirty="0" smtClean="0">
                <a:solidFill>
                  <a:schemeClr val="tx1"/>
                </a:solidFill>
              </a:rPr>
            </a:br>
            <a:r>
              <a:rPr lang="ru" sz="1800" b="1" dirty="0" smtClean="0">
                <a:solidFill>
                  <a:schemeClr val="tx1"/>
                </a:solidFill>
              </a:rPr>
              <a:t>Системообразующие предприятия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65" name="Рисунок 6" descr="Карта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69524" y="817417"/>
            <a:ext cx="4038790" cy="260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Блок-схема: узел 65"/>
          <p:cNvSpPr/>
          <p:nvPr/>
        </p:nvSpPr>
        <p:spPr>
          <a:xfrm>
            <a:off x="7841673" y="2015836"/>
            <a:ext cx="62345" cy="554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Блок-схема: узел 66"/>
          <p:cNvSpPr/>
          <p:nvPr/>
        </p:nvSpPr>
        <p:spPr>
          <a:xfrm>
            <a:off x="7800110" y="1898072"/>
            <a:ext cx="62345" cy="554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Блок-схема: узел 67"/>
          <p:cNvSpPr/>
          <p:nvPr/>
        </p:nvSpPr>
        <p:spPr>
          <a:xfrm>
            <a:off x="7550727" y="2279073"/>
            <a:ext cx="62345" cy="554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Блок-схема: узел 68"/>
          <p:cNvSpPr/>
          <p:nvPr/>
        </p:nvSpPr>
        <p:spPr>
          <a:xfrm>
            <a:off x="7890164" y="2064327"/>
            <a:ext cx="62345" cy="554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329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9"/>
          <p:cNvSpPr txBox="1">
            <a:spLocks noGrp="1"/>
          </p:cNvSpPr>
          <p:nvPr>
            <p:ph type="title"/>
          </p:nvPr>
        </p:nvSpPr>
        <p:spPr>
          <a:xfrm>
            <a:off x="418107" y="276732"/>
            <a:ext cx="7931700" cy="45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Приаргунский муниципальный округ Забайкальского края</a:t>
            </a:r>
            <a:br>
              <a:rPr lang="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4" name="Google Shape;444;p59"/>
          <p:cNvSpPr txBox="1"/>
          <p:nvPr/>
        </p:nvSpPr>
        <p:spPr>
          <a:xfrm>
            <a:off x="356075" y="1365925"/>
            <a:ext cx="1050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31F20"/>
                </a:solidFill>
              </a:rPr>
              <a:t>Количество культурно-досуговых заведений</a:t>
            </a:r>
            <a:endParaRPr sz="800">
              <a:solidFill>
                <a:srgbClr val="231F20"/>
              </a:solidFill>
            </a:endParaRPr>
          </a:p>
        </p:txBody>
      </p:sp>
      <p:sp>
        <p:nvSpPr>
          <p:cNvPr id="445" name="Google Shape;445;p59"/>
          <p:cNvSpPr txBox="1"/>
          <p:nvPr/>
        </p:nvSpPr>
        <p:spPr>
          <a:xfrm>
            <a:off x="1687700" y="1369675"/>
            <a:ext cx="11475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>
                <a:solidFill>
                  <a:srgbClr val="231F20"/>
                </a:solidFill>
              </a:rPr>
              <a:t>Количество финансово - кредитных организаций</a:t>
            </a:r>
            <a:endParaRPr sz="800">
              <a:solidFill>
                <a:srgbClr val="231F20"/>
              </a:solidFill>
            </a:endParaRPr>
          </a:p>
        </p:txBody>
      </p:sp>
      <p:sp>
        <p:nvSpPr>
          <p:cNvPr id="446" name="Google Shape;446;p59"/>
          <p:cNvSpPr/>
          <p:nvPr/>
        </p:nvSpPr>
        <p:spPr>
          <a:xfrm>
            <a:off x="410059" y="3643788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9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9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9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9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9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9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9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9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9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9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9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9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9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59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9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9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9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9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9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9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9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9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9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59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9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9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9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9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9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9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9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9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9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9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9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9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9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9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9"/>
          <p:cNvSpPr txBox="1"/>
          <p:nvPr/>
        </p:nvSpPr>
        <p:spPr>
          <a:xfrm>
            <a:off x="1949850" y="2779482"/>
            <a:ext cx="6522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П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</a:t>
            </a:r>
            <a:r>
              <a:rPr lang="ru" sz="800" dirty="0">
                <a:solidFill>
                  <a:schemeClr val="dk1"/>
                </a:solidFill>
              </a:rPr>
              <a:t>жилищного фонда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9"/>
          <p:cNvSpPr txBox="1"/>
          <p:nvPr/>
        </p:nvSpPr>
        <p:spPr>
          <a:xfrm>
            <a:off x="459272" y="2717136"/>
            <a:ext cx="926400" cy="666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dirty="0">
                <a:solidFill>
                  <a:schemeClr val="dk1"/>
                </a:solidFill>
              </a:rPr>
              <a:t> </a:t>
            </a:r>
            <a:r>
              <a:rPr lang="ru" sz="800" dirty="0" smtClean="0">
                <a:solidFill>
                  <a:schemeClr val="dk1"/>
                </a:solidFill>
              </a:rPr>
              <a:t>Объём </a:t>
            </a:r>
            <a:r>
              <a:rPr lang="ru" sz="800" dirty="0">
                <a:solidFill>
                  <a:schemeClr val="dk1"/>
                </a:solidFill>
              </a:rPr>
              <a:t>жилого и нежилого </a:t>
            </a:r>
            <a:r>
              <a:rPr lang="ru" sz="800" dirty="0" smtClean="0">
                <a:solidFill>
                  <a:schemeClr val="dk1"/>
                </a:solidFill>
              </a:rPr>
              <a:t>строительства за 2022 год</a:t>
            </a:r>
          </a:p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9"/>
          <p:cNvSpPr txBox="1"/>
          <p:nvPr/>
        </p:nvSpPr>
        <p:spPr>
          <a:xfrm>
            <a:off x="1593273" y="2353532"/>
            <a:ext cx="1731818" cy="33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chemeClr val="dk1"/>
                </a:solidFill>
              </a:rPr>
              <a:t>425279 тыс. м2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59"/>
          <p:cNvSpPr txBox="1"/>
          <p:nvPr/>
        </p:nvSpPr>
        <p:spPr>
          <a:xfrm>
            <a:off x="484909" y="2318892"/>
            <a:ext cx="853884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726 м2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59"/>
          <p:cNvSpPr txBox="1"/>
          <p:nvPr/>
        </p:nvSpPr>
        <p:spPr>
          <a:xfrm>
            <a:off x="3262213" y="2671550"/>
            <a:ext cx="7923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Количество объектов общественного питания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9"/>
          <p:cNvSpPr txBox="1"/>
          <p:nvPr/>
        </p:nvSpPr>
        <p:spPr>
          <a:xfrm>
            <a:off x="3187636" y="2297995"/>
            <a:ext cx="985800" cy="36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9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9"/>
          <p:cNvSpPr txBox="1"/>
          <p:nvPr/>
        </p:nvSpPr>
        <p:spPr>
          <a:xfrm>
            <a:off x="369675" y="4165550"/>
            <a:ext cx="23925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розничной торговли: </a:t>
            </a:r>
            <a:r>
              <a:rPr lang="ru" sz="900" b="1" dirty="0" smtClean="0">
                <a:solidFill>
                  <a:srgbClr val="383B3E"/>
                </a:solidFill>
              </a:rPr>
              <a:t>175 </a:t>
            </a:r>
            <a:endParaRPr sz="900" b="1" dirty="0">
              <a:solidFill>
                <a:srgbClr val="383B3E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бытового обслуживания: </a:t>
            </a:r>
            <a:r>
              <a:rPr lang="ru" sz="900" b="1" dirty="0" smtClean="0">
                <a:solidFill>
                  <a:srgbClr val="383B3E"/>
                </a:solidFill>
              </a:rPr>
              <a:t>29</a:t>
            </a:r>
            <a:endParaRPr sz="900" b="1" dirty="0">
              <a:solidFill>
                <a:srgbClr val="383B3E"/>
              </a:solidFill>
            </a:endParaRPr>
          </a:p>
        </p:txBody>
      </p:sp>
      <p:sp>
        <p:nvSpPr>
          <p:cNvPr id="492" name="Google Shape;492;p59"/>
          <p:cNvSpPr txBox="1"/>
          <p:nvPr/>
        </p:nvSpPr>
        <p:spPr>
          <a:xfrm>
            <a:off x="3115523" y="1365927"/>
            <a:ext cx="1085700" cy="38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rgbClr val="231F20"/>
                </a:solidFill>
              </a:rPr>
              <a:t>г</a:t>
            </a:r>
            <a:r>
              <a:rPr lang="ru" sz="800" dirty="0" smtClean="0">
                <a:solidFill>
                  <a:srgbClr val="231F20"/>
                </a:solidFill>
              </a:rPr>
              <a:t>остиницы, 14 номеров, 29 койко-мест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59"/>
          <p:cNvSpPr txBox="1"/>
          <p:nvPr/>
        </p:nvSpPr>
        <p:spPr>
          <a:xfrm>
            <a:off x="55497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40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9"/>
          <p:cNvSpPr txBox="1"/>
          <p:nvPr/>
        </p:nvSpPr>
        <p:spPr>
          <a:xfrm>
            <a:off x="1965100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5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Рисунок 6" descr="Карт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1978" y="1399308"/>
            <a:ext cx="4038790" cy="260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Google Shape;495;p59"/>
          <p:cNvSpPr txBox="1"/>
          <p:nvPr/>
        </p:nvSpPr>
        <p:spPr>
          <a:xfrm>
            <a:off x="3315918" y="1032866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2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Блок-схема: узел 57"/>
          <p:cNvSpPr/>
          <p:nvPr/>
        </p:nvSpPr>
        <p:spPr>
          <a:xfrm>
            <a:off x="8070272" y="2563091"/>
            <a:ext cx="117763" cy="1177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08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0"/>
          <p:cNvSpPr/>
          <p:nvPr/>
        </p:nvSpPr>
        <p:spPr>
          <a:xfrm>
            <a:off x="399150" y="75"/>
            <a:ext cx="7884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25" rIns="56450" bIns="28225" anchor="ctr" anchorCtr="0">
            <a:noAutofit/>
          </a:bodyPr>
          <a:lstStyle/>
          <a:p>
            <a:pPr lvl="0"/>
            <a:r>
              <a:rPr lang="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Приаргунский муниципальный округ Забайкальского края</a:t>
            </a:r>
            <a:r>
              <a:rPr lang="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" sz="2000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ТОР </a:t>
            </a:r>
            <a:r>
              <a:rPr lang="ru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“Забайкалье</a:t>
            </a:r>
            <a:r>
              <a:rPr lang="ru" sz="2000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20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60"/>
          <p:cNvSpPr txBox="1"/>
          <p:nvPr/>
        </p:nvSpPr>
        <p:spPr>
          <a:xfrm>
            <a:off x="399150" y="801699"/>
            <a:ext cx="8528100" cy="1110227"/>
          </a:xfrm>
          <a:prstGeom prst="rect">
            <a:avLst/>
          </a:prstGeom>
          <a:solidFill>
            <a:srgbClr val="891861"/>
          </a:solidFill>
          <a:ln>
            <a:noFill/>
          </a:ln>
        </p:spPr>
        <p:txBody>
          <a:bodyPr spcFirstLastPara="1" wrap="square" lIns="57350" tIns="57350" rIns="57350" bIns="573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Территория опережающего социально-экономического развития «Забайкалье» создана распоряжением Правительства РФ от 31.07.2019 года № 988 на территории 22 муниципальных районов и двух городских округов Забайкальского края</a:t>
            </a:r>
            <a:endParaRPr sz="1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0"/>
          <p:cNvSpPr txBox="1"/>
          <p:nvPr/>
        </p:nvSpPr>
        <p:spPr>
          <a:xfrm>
            <a:off x="6067109" y="1899171"/>
            <a:ext cx="2764763" cy="1345158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600" b="1" dirty="0">
                <a:solidFill>
                  <a:schemeClr val="dk1"/>
                </a:solidFill>
              </a:rPr>
              <a:t>Количество предприятий в </a:t>
            </a:r>
            <a:r>
              <a:rPr lang="ru" sz="1600" b="1" dirty="0" smtClean="0">
                <a:solidFill>
                  <a:schemeClr val="dk1"/>
                </a:solidFill>
              </a:rPr>
              <a:t>ТОР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0"/>
          <p:cNvSpPr txBox="1"/>
          <p:nvPr/>
        </p:nvSpPr>
        <p:spPr>
          <a:xfrm>
            <a:off x="6053774" y="3377527"/>
            <a:ext cx="2764763" cy="1429883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1"/>
                </a:solidFill>
              </a:rPr>
              <a:t>Площадь земель района в ТОР: </a:t>
            </a:r>
            <a:r>
              <a:rPr lang="ru" sz="1600" b="1" dirty="0" smtClean="0">
                <a:solidFill>
                  <a:schemeClr val="dk1"/>
                </a:solidFill>
              </a:rPr>
              <a:t>6819,4 </a:t>
            </a:r>
            <a:r>
              <a:rPr lang="ru" sz="1600" b="1" dirty="0">
                <a:solidFill>
                  <a:schemeClr val="dk1"/>
                </a:solidFill>
              </a:rPr>
              <a:t>га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3002" y="2154381"/>
            <a:ext cx="2604943" cy="26636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ООО «Приаргунский угольный разрез»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Цель: </a:t>
            </a:r>
            <a:r>
              <a:rPr lang="ru-RU" sz="1050" dirty="0">
                <a:solidFill>
                  <a:schemeClr val="tx1"/>
                </a:solidFill>
              </a:rPr>
              <a:t>добыча бурого угля</a:t>
            </a:r>
          </a:p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</a:rPr>
              <a:t>за </a:t>
            </a:r>
            <a:r>
              <a:rPr lang="ru-RU" sz="1050" dirty="0" smtClean="0">
                <a:solidFill>
                  <a:schemeClr val="tx1"/>
                </a:solidFill>
              </a:rPr>
              <a:t>10 </a:t>
            </a:r>
            <a:r>
              <a:rPr lang="ru-RU" sz="1050" dirty="0">
                <a:solidFill>
                  <a:schemeClr val="tx1"/>
                </a:solidFill>
              </a:rPr>
              <a:t>мес. 2023 года а составила </a:t>
            </a:r>
            <a:r>
              <a:rPr lang="ru-RU" sz="1050" dirty="0" smtClean="0">
                <a:solidFill>
                  <a:schemeClr val="tx1"/>
                </a:solidFill>
              </a:rPr>
              <a:t>537,460 </a:t>
            </a:r>
            <a:r>
              <a:rPr lang="ru-RU" sz="1050" dirty="0">
                <a:solidFill>
                  <a:schemeClr val="tx1"/>
                </a:solidFill>
              </a:rPr>
              <a:t>тыс. тонн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Статус:</a:t>
            </a:r>
            <a:r>
              <a:rPr lang="en-US" sz="1050" b="1" dirty="0">
                <a:solidFill>
                  <a:schemeClr val="tx1"/>
                </a:solidFill>
              </a:rPr>
              <a:t> </a:t>
            </a:r>
            <a:r>
              <a:rPr lang="ru-RU" sz="1050" dirty="0">
                <a:solidFill>
                  <a:schemeClr val="tx1"/>
                </a:solidFill>
              </a:rPr>
              <a:t>работает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Объем инвестиций: </a:t>
            </a:r>
            <a:r>
              <a:rPr lang="ru-RU" sz="1050" dirty="0">
                <a:solidFill>
                  <a:schemeClr val="tx1"/>
                </a:solidFill>
              </a:rPr>
              <a:t>389,2 млн. рублей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Срок реализации: </a:t>
            </a:r>
            <a:r>
              <a:rPr lang="ru-RU" sz="1050" dirty="0">
                <a:solidFill>
                  <a:schemeClr val="tx1"/>
                </a:solidFill>
              </a:rPr>
              <a:t>5 лет;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Количество создаваемых рабочих мест:</a:t>
            </a:r>
            <a:r>
              <a:rPr lang="ru-RU" sz="1050" dirty="0">
                <a:solidFill>
                  <a:schemeClr val="tx1"/>
                </a:solidFill>
              </a:rPr>
              <a:t> 252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Территория реализации: 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с. Кути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8453" y="2085110"/>
            <a:ext cx="2788948" cy="2744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ООО «ТЭРОС ЗК»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Цель: </a:t>
            </a:r>
            <a:r>
              <a:rPr lang="ru-RU" sz="1050" dirty="0">
                <a:solidFill>
                  <a:schemeClr val="tx1"/>
                </a:solidFill>
              </a:rPr>
              <a:t>производство продукции растениеводства (подсолнечник)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Статус:</a:t>
            </a:r>
            <a:r>
              <a:rPr lang="en-US" sz="1050" b="1" dirty="0">
                <a:solidFill>
                  <a:schemeClr val="tx1"/>
                </a:solidFill>
              </a:rPr>
              <a:t> </a:t>
            </a:r>
            <a:r>
              <a:rPr lang="ru-RU" sz="1050" dirty="0">
                <a:solidFill>
                  <a:schemeClr val="tx1"/>
                </a:solidFill>
              </a:rPr>
              <a:t>работает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Объем инвестиций: </a:t>
            </a:r>
            <a:r>
              <a:rPr lang="ru-RU" sz="1050" dirty="0">
                <a:solidFill>
                  <a:schemeClr val="tx1"/>
                </a:solidFill>
              </a:rPr>
              <a:t>280,0 млн. рублей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Срок реализации: </a:t>
            </a:r>
            <a:r>
              <a:rPr lang="ru-RU" sz="1050" dirty="0">
                <a:solidFill>
                  <a:schemeClr val="tx1"/>
                </a:solidFill>
              </a:rPr>
              <a:t>5 лет;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Количество создаваемых рабочих мест:</a:t>
            </a:r>
            <a:r>
              <a:rPr lang="ru-RU" sz="1050" dirty="0">
                <a:solidFill>
                  <a:schemeClr val="tx1"/>
                </a:solidFill>
              </a:rPr>
              <a:t>  2022 – 20, 2023 - 40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Территория реализации: 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Пгт. Приаргунск, с. Новоцурухайтуй</a:t>
            </a:r>
          </a:p>
        </p:txBody>
      </p:sp>
    </p:spTree>
    <p:extLst>
      <p:ext uri="{BB962C8B-B14F-4D97-AF65-F5344CB8AC3E}">
        <p14:creationId xmlns="" xmlns:p14="http://schemas.microsoft.com/office/powerpoint/2010/main" val="1126999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1"/>
          <p:cNvSpPr txBox="1">
            <a:spLocks noGrp="1"/>
          </p:cNvSpPr>
          <p:nvPr>
            <p:ph type="title"/>
          </p:nvPr>
        </p:nvSpPr>
        <p:spPr>
          <a:xfrm>
            <a:off x="393652" y="35200"/>
            <a:ext cx="63144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lvl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r>
              <a:rPr lang="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Приаргунский муниципальный округ Забайкальского края</a:t>
            </a:r>
            <a:br>
              <a:rPr lang="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Полезные ископаемые</a:t>
            </a:r>
            <a:endParaRPr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" name="Google Shape;512;p61"/>
          <p:cNvSpPr txBox="1"/>
          <p:nvPr/>
        </p:nvSpPr>
        <p:spPr>
          <a:xfrm>
            <a:off x="408850" y="783150"/>
            <a:ext cx="7800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 dirty="0" smtClean="0">
                <a:solidFill>
                  <a:srgbClr val="7B2668"/>
                </a:solidFill>
              </a:rPr>
              <a:t>7</a:t>
            </a:r>
            <a:endParaRPr sz="3400" dirty="0">
              <a:solidFill>
                <a:srgbClr val="7B26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61"/>
          <p:cNvSpPr txBox="1"/>
          <p:nvPr/>
        </p:nvSpPr>
        <p:spPr>
          <a:xfrm>
            <a:off x="710870" y="913434"/>
            <a:ext cx="4963500" cy="3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Месторождений в нераспределенном фонде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61"/>
          <p:cNvSpPr txBox="1"/>
          <p:nvPr/>
        </p:nvSpPr>
        <p:spPr>
          <a:xfrm>
            <a:off x="274561" y="2007323"/>
            <a:ext cx="1456647" cy="18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27426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</a:t>
            </a:r>
            <a:endParaRPr sz="1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6" name="Google Shape;516;p61"/>
          <p:cNvSpPr/>
          <p:nvPr/>
        </p:nvSpPr>
        <p:spPr>
          <a:xfrm>
            <a:off x="402415" y="2677367"/>
            <a:ext cx="121801" cy="96554"/>
          </a:xfrm>
          <a:custGeom>
            <a:avLst/>
            <a:gdLst/>
            <a:ahLst/>
            <a:cxnLst/>
            <a:rect l="l" t="t" r="r" b="b"/>
            <a:pathLst>
              <a:path w="142875" h="118109" extrusionOk="0">
                <a:moveTo>
                  <a:pt x="71335" y="0"/>
                </a:moveTo>
                <a:lnTo>
                  <a:pt x="0" y="117487"/>
                </a:lnTo>
                <a:lnTo>
                  <a:pt x="142684" y="117487"/>
                </a:lnTo>
                <a:lnTo>
                  <a:pt x="7133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61"/>
          <p:cNvSpPr/>
          <p:nvPr/>
        </p:nvSpPr>
        <p:spPr>
          <a:xfrm>
            <a:off x="408850" y="2325501"/>
            <a:ext cx="170400" cy="109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61"/>
          <p:cNvSpPr/>
          <p:nvPr/>
        </p:nvSpPr>
        <p:spPr>
          <a:xfrm>
            <a:off x="416268" y="3007812"/>
            <a:ext cx="121800" cy="116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1"/>
          <p:cNvSpPr/>
          <p:nvPr/>
        </p:nvSpPr>
        <p:spPr>
          <a:xfrm>
            <a:off x="405087" y="2825800"/>
            <a:ext cx="121800" cy="116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61"/>
          <p:cNvSpPr/>
          <p:nvPr/>
        </p:nvSpPr>
        <p:spPr>
          <a:xfrm>
            <a:off x="418965" y="2480877"/>
            <a:ext cx="121800" cy="116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1"/>
          <p:cNvSpPr txBox="1"/>
          <p:nvPr/>
        </p:nvSpPr>
        <p:spPr>
          <a:xfrm>
            <a:off x="746887" y="2335616"/>
            <a:ext cx="3381768" cy="77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5080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Бур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9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Известняк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Флюорит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9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Марганцевые руды</a:t>
            </a:r>
            <a:endParaRPr lang="ru-RU" sz="900" b="1" dirty="0" smtClean="0"/>
          </a:p>
          <a:p>
            <a:pPr marL="1270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900" b="1" dirty="0" smtClean="0"/>
              <a:t>Глина</a:t>
            </a:r>
            <a:endParaRPr sz="9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1"/>
          <p:cNvSpPr txBox="1"/>
          <p:nvPr/>
        </p:nvSpPr>
        <p:spPr>
          <a:xfrm>
            <a:off x="377476" y="1314475"/>
            <a:ext cx="4963500" cy="3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</a:rPr>
              <a:t>Наиболее крупные месторождения: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61"/>
          <p:cNvSpPr txBox="1"/>
          <p:nvPr/>
        </p:nvSpPr>
        <p:spPr>
          <a:xfrm>
            <a:off x="339436" y="4169252"/>
            <a:ext cx="8146473" cy="322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 добычи </a:t>
            </a:r>
            <a:r>
              <a:rPr lang="ru" sz="17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угля за 10 месяцев 2023года  537,460 тыс. тонн</a:t>
            </a:r>
            <a:endParaRPr sz="17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Рисунок 6" descr="Карта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23509" y="1371598"/>
            <a:ext cx="4620491" cy="302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Google Shape;517;p61"/>
          <p:cNvSpPr/>
          <p:nvPr/>
        </p:nvSpPr>
        <p:spPr>
          <a:xfrm>
            <a:off x="7918014" y="2983592"/>
            <a:ext cx="170400" cy="109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516;p61"/>
          <p:cNvSpPr/>
          <p:nvPr/>
        </p:nvSpPr>
        <p:spPr>
          <a:xfrm>
            <a:off x="4960559" y="2885185"/>
            <a:ext cx="121801" cy="96554"/>
          </a:xfrm>
          <a:custGeom>
            <a:avLst/>
            <a:gdLst/>
            <a:ahLst/>
            <a:cxnLst/>
            <a:rect l="l" t="t" r="r" b="b"/>
            <a:pathLst>
              <a:path w="142875" h="118109" extrusionOk="0">
                <a:moveTo>
                  <a:pt x="71335" y="0"/>
                </a:moveTo>
                <a:lnTo>
                  <a:pt x="0" y="117487"/>
                </a:lnTo>
                <a:lnTo>
                  <a:pt x="142684" y="117487"/>
                </a:lnTo>
                <a:lnTo>
                  <a:pt x="7133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526;p61"/>
          <p:cNvSpPr/>
          <p:nvPr/>
        </p:nvSpPr>
        <p:spPr>
          <a:xfrm>
            <a:off x="6327929" y="1989040"/>
            <a:ext cx="121800" cy="116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520;p61"/>
          <p:cNvSpPr/>
          <p:nvPr/>
        </p:nvSpPr>
        <p:spPr>
          <a:xfrm>
            <a:off x="7969669" y="2306255"/>
            <a:ext cx="121800" cy="116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518;p61"/>
          <p:cNvSpPr/>
          <p:nvPr/>
        </p:nvSpPr>
        <p:spPr>
          <a:xfrm>
            <a:off x="7599850" y="2744575"/>
            <a:ext cx="121800" cy="116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741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6" descr="Карт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1" y="1420089"/>
            <a:ext cx="4620491" cy="302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" name="Google Shape;536;p62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Приаргунский муниципальный округ Забайкальского края</a:t>
            </a:r>
            <a:br>
              <a:rPr lang="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" sz="16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Сельское хозяйство</a:t>
            </a:r>
            <a:endParaRPr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7" name="Google Shape;537;p62"/>
          <p:cNvSpPr/>
          <p:nvPr/>
        </p:nvSpPr>
        <p:spPr>
          <a:xfrm>
            <a:off x="362989" y="992121"/>
            <a:ext cx="2712083" cy="25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62"/>
          <p:cNvSpPr/>
          <p:nvPr/>
        </p:nvSpPr>
        <p:spPr>
          <a:xfrm>
            <a:off x="1292795" y="3726420"/>
            <a:ext cx="197348" cy="246729"/>
          </a:xfrm>
          <a:custGeom>
            <a:avLst/>
            <a:gdLst/>
            <a:ahLst/>
            <a:cxnLst/>
            <a:rect l="l" t="t" r="r" b="b"/>
            <a:pathLst>
              <a:path w="602" h="784" extrusionOk="0">
                <a:moveTo>
                  <a:pt x="60" y="0"/>
                </a:moveTo>
                <a:lnTo>
                  <a:pt x="60" y="0"/>
                </a:lnTo>
                <a:lnTo>
                  <a:pt x="74" y="20"/>
                </a:lnTo>
                <a:lnTo>
                  <a:pt x="74" y="20"/>
                </a:lnTo>
                <a:lnTo>
                  <a:pt x="78" y="20"/>
                </a:lnTo>
                <a:lnTo>
                  <a:pt x="78" y="20"/>
                </a:lnTo>
                <a:lnTo>
                  <a:pt x="84" y="6"/>
                </a:lnTo>
                <a:lnTo>
                  <a:pt x="84" y="6"/>
                </a:lnTo>
                <a:lnTo>
                  <a:pt x="90" y="18"/>
                </a:lnTo>
                <a:lnTo>
                  <a:pt x="90" y="18"/>
                </a:lnTo>
                <a:lnTo>
                  <a:pt x="94" y="4"/>
                </a:lnTo>
                <a:lnTo>
                  <a:pt x="94" y="4"/>
                </a:lnTo>
                <a:lnTo>
                  <a:pt x="98" y="20"/>
                </a:lnTo>
                <a:lnTo>
                  <a:pt x="98" y="20"/>
                </a:lnTo>
                <a:lnTo>
                  <a:pt x="110" y="12"/>
                </a:lnTo>
                <a:lnTo>
                  <a:pt x="110" y="12"/>
                </a:lnTo>
                <a:lnTo>
                  <a:pt x="116" y="34"/>
                </a:lnTo>
                <a:lnTo>
                  <a:pt x="116" y="34"/>
                </a:lnTo>
                <a:lnTo>
                  <a:pt x="102" y="40"/>
                </a:lnTo>
                <a:lnTo>
                  <a:pt x="102" y="40"/>
                </a:lnTo>
                <a:lnTo>
                  <a:pt x="114" y="48"/>
                </a:lnTo>
                <a:lnTo>
                  <a:pt x="126" y="56"/>
                </a:lnTo>
                <a:lnTo>
                  <a:pt x="138" y="62"/>
                </a:lnTo>
                <a:lnTo>
                  <a:pt x="150" y="72"/>
                </a:lnTo>
                <a:lnTo>
                  <a:pt x="150" y="72"/>
                </a:lnTo>
                <a:lnTo>
                  <a:pt x="164" y="86"/>
                </a:lnTo>
                <a:lnTo>
                  <a:pt x="176" y="100"/>
                </a:lnTo>
                <a:lnTo>
                  <a:pt x="188" y="116"/>
                </a:lnTo>
                <a:lnTo>
                  <a:pt x="196" y="134"/>
                </a:lnTo>
                <a:lnTo>
                  <a:pt x="196" y="134"/>
                </a:lnTo>
                <a:lnTo>
                  <a:pt x="202" y="148"/>
                </a:lnTo>
                <a:lnTo>
                  <a:pt x="208" y="162"/>
                </a:lnTo>
                <a:lnTo>
                  <a:pt x="214" y="176"/>
                </a:lnTo>
                <a:lnTo>
                  <a:pt x="222" y="190"/>
                </a:lnTo>
                <a:lnTo>
                  <a:pt x="222" y="190"/>
                </a:lnTo>
                <a:lnTo>
                  <a:pt x="236" y="208"/>
                </a:lnTo>
                <a:lnTo>
                  <a:pt x="250" y="226"/>
                </a:lnTo>
                <a:lnTo>
                  <a:pt x="250" y="226"/>
                </a:lnTo>
                <a:lnTo>
                  <a:pt x="258" y="232"/>
                </a:lnTo>
                <a:lnTo>
                  <a:pt x="266" y="236"/>
                </a:lnTo>
                <a:lnTo>
                  <a:pt x="286" y="240"/>
                </a:lnTo>
                <a:lnTo>
                  <a:pt x="286" y="240"/>
                </a:lnTo>
                <a:lnTo>
                  <a:pt x="294" y="242"/>
                </a:lnTo>
                <a:lnTo>
                  <a:pt x="304" y="242"/>
                </a:lnTo>
                <a:lnTo>
                  <a:pt x="322" y="240"/>
                </a:lnTo>
                <a:lnTo>
                  <a:pt x="322" y="240"/>
                </a:lnTo>
                <a:lnTo>
                  <a:pt x="338" y="240"/>
                </a:lnTo>
                <a:lnTo>
                  <a:pt x="356" y="240"/>
                </a:lnTo>
                <a:lnTo>
                  <a:pt x="372" y="236"/>
                </a:lnTo>
                <a:lnTo>
                  <a:pt x="380" y="234"/>
                </a:lnTo>
                <a:lnTo>
                  <a:pt x="388" y="230"/>
                </a:lnTo>
                <a:lnTo>
                  <a:pt x="388" y="230"/>
                </a:lnTo>
                <a:lnTo>
                  <a:pt x="400" y="222"/>
                </a:lnTo>
                <a:lnTo>
                  <a:pt x="410" y="212"/>
                </a:lnTo>
                <a:lnTo>
                  <a:pt x="418" y="202"/>
                </a:lnTo>
                <a:lnTo>
                  <a:pt x="426" y="190"/>
                </a:lnTo>
                <a:lnTo>
                  <a:pt x="426" y="190"/>
                </a:lnTo>
                <a:lnTo>
                  <a:pt x="428" y="184"/>
                </a:lnTo>
                <a:lnTo>
                  <a:pt x="430" y="176"/>
                </a:lnTo>
                <a:lnTo>
                  <a:pt x="430" y="160"/>
                </a:lnTo>
                <a:lnTo>
                  <a:pt x="430" y="160"/>
                </a:lnTo>
                <a:lnTo>
                  <a:pt x="434" y="138"/>
                </a:lnTo>
                <a:lnTo>
                  <a:pt x="438" y="116"/>
                </a:lnTo>
                <a:lnTo>
                  <a:pt x="444" y="94"/>
                </a:lnTo>
                <a:lnTo>
                  <a:pt x="454" y="76"/>
                </a:lnTo>
                <a:lnTo>
                  <a:pt x="454" y="76"/>
                </a:lnTo>
                <a:lnTo>
                  <a:pt x="464" y="64"/>
                </a:lnTo>
                <a:lnTo>
                  <a:pt x="476" y="54"/>
                </a:lnTo>
                <a:lnTo>
                  <a:pt x="488" y="48"/>
                </a:lnTo>
                <a:lnTo>
                  <a:pt x="496" y="46"/>
                </a:lnTo>
                <a:lnTo>
                  <a:pt x="504" y="46"/>
                </a:lnTo>
                <a:lnTo>
                  <a:pt x="504" y="46"/>
                </a:lnTo>
                <a:lnTo>
                  <a:pt x="508" y="48"/>
                </a:lnTo>
                <a:lnTo>
                  <a:pt x="514" y="52"/>
                </a:lnTo>
                <a:lnTo>
                  <a:pt x="520" y="62"/>
                </a:lnTo>
                <a:lnTo>
                  <a:pt x="520" y="62"/>
                </a:lnTo>
                <a:lnTo>
                  <a:pt x="532" y="62"/>
                </a:lnTo>
                <a:lnTo>
                  <a:pt x="538" y="64"/>
                </a:lnTo>
                <a:lnTo>
                  <a:pt x="542" y="68"/>
                </a:lnTo>
                <a:lnTo>
                  <a:pt x="542" y="68"/>
                </a:lnTo>
                <a:lnTo>
                  <a:pt x="550" y="74"/>
                </a:lnTo>
                <a:lnTo>
                  <a:pt x="556" y="80"/>
                </a:lnTo>
                <a:lnTo>
                  <a:pt x="568" y="94"/>
                </a:lnTo>
                <a:lnTo>
                  <a:pt x="568" y="94"/>
                </a:lnTo>
                <a:lnTo>
                  <a:pt x="576" y="102"/>
                </a:lnTo>
                <a:lnTo>
                  <a:pt x="584" y="112"/>
                </a:lnTo>
                <a:lnTo>
                  <a:pt x="590" y="120"/>
                </a:lnTo>
                <a:lnTo>
                  <a:pt x="598" y="130"/>
                </a:lnTo>
                <a:lnTo>
                  <a:pt x="598" y="130"/>
                </a:lnTo>
                <a:lnTo>
                  <a:pt x="596" y="136"/>
                </a:lnTo>
                <a:lnTo>
                  <a:pt x="594" y="142"/>
                </a:lnTo>
                <a:lnTo>
                  <a:pt x="594" y="142"/>
                </a:lnTo>
                <a:lnTo>
                  <a:pt x="598" y="150"/>
                </a:lnTo>
                <a:lnTo>
                  <a:pt x="602" y="152"/>
                </a:lnTo>
                <a:lnTo>
                  <a:pt x="602" y="156"/>
                </a:lnTo>
                <a:lnTo>
                  <a:pt x="602" y="156"/>
                </a:lnTo>
                <a:lnTo>
                  <a:pt x="598" y="170"/>
                </a:lnTo>
                <a:lnTo>
                  <a:pt x="594" y="184"/>
                </a:lnTo>
                <a:lnTo>
                  <a:pt x="594" y="184"/>
                </a:lnTo>
                <a:lnTo>
                  <a:pt x="596" y="192"/>
                </a:lnTo>
                <a:lnTo>
                  <a:pt x="598" y="202"/>
                </a:lnTo>
                <a:lnTo>
                  <a:pt x="598" y="202"/>
                </a:lnTo>
                <a:lnTo>
                  <a:pt x="596" y="214"/>
                </a:lnTo>
                <a:lnTo>
                  <a:pt x="594" y="224"/>
                </a:lnTo>
                <a:lnTo>
                  <a:pt x="592" y="236"/>
                </a:lnTo>
                <a:lnTo>
                  <a:pt x="594" y="248"/>
                </a:lnTo>
                <a:lnTo>
                  <a:pt x="594" y="248"/>
                </a:lnTo>
                <a:lnTo>
                  <a:pt x="598" y="260"/>
                </a:lnTo>
                <a:lnTo>
                  <a:pt x="598" y="272"/>
                </a:lnTo>
                <a:lnTo>
                  <a:pt x="600" y="284"/>
                </a:lnTo>
                <a:lnTo>
                  <a:pt x="602" y="296"/>
                </a:lnTo>
                <a:lnTo>
                  <a:pt x="602" y="296"/>
                </a:lnTo>
                <a:lnTo>
                  <a:pt x="602" y="300"/>
                </a:lnTo>
                <a:lnTo>
                  <a:pt x="602" y="306"/>
                </a:lnTo>
                <a:lnTo>
                  <a:pt x="596" y="314"/>
                </a:lnTo>
                <a:lnTo>
                  <a:pt x="588" y="322"/>
                </a:lnTo>
                <a:lnTo>
                  <a:pt x="580" y="326"/>
                </a:lnTo>
                <a:lnTo>
                  <a:pt x="580" y="326"/>
                </a:lnTo>
                <a:lnTo>
                  <a:pt x="578" y="340"/>
                </a:lnTo>
                <a:lnTo>
                  <a:pt x="578" y="354"/>
                </a:lnTo>
                <a:lnTo>
                  <a:pt x="574" y="368"/>
                </a:lnTo>
                <a:lnTo>
                  <a:pt x="572" y="374"/>
                </a:lnTo>
                <a:lnTo>
                  <a:pt x="568" y="380"/>
                </a:lnTo>
                <a:lnTo>
                  <a:pt x="568" y="380"/>
                </a:lnTo>
                <a:lnTo>
                  <a:pt x="558" y="392"/>
                </a:lnTo>
                <a:lnTo>
                  <a:pt x="550" y="406"/>
                </a:lnTo>
                <a:lnTo>
                  <a:pt x="550" y="406"/>
                </a:lnTo>
                <a:lnTo>
                  <a:pt x="550" y="416"/>
                </a:lnTo>
                <a:lnTo>
                  <a:pt x="552" y="424"/>
                </a:lnTo>
                <a:lnTo>
                  <a:pt x="558" y="442"/>
                </a:lnTo>
                <a:lnTo>
                  <a:pt x="558" y="442"/>
                </a:lnTo>
                <a:lnTo>
                  <a:pt x="558" y="460"/>
                </a:lnTo>
                <a:lnTo>
                  <a:pt x="556" y="478"/>
                </a:lnTo>
                <a:lnTo>
                  <a:pt x="552" y="496"/>
                </a:lnTo>
                <a:lnTo>
                  <a:pt x="546" y="512"/>
                </a:lnTo>
                <a:lnTo>
                  <a:pt x="546" y="512"/>
                </a:lnTo>
                <a:lnTo>
                  <a:pt x="530" y="538"/>
                </a:lnTo>
                <a:lnTo>
                  <a:pt x="512" y="562"/>
                </a:lnTo>
                <a:lnTo>
                  <a:pt x="512" y="562"/>
                </a:lnTo>
                <a:lnTo>
                  <a:pt x="502" y="574"/>
                </a:lnTo>
                <a:lnTo>
                  <a:pt x="496" y="580"/>
                </a:lnTo>
                <a:lnTo>
                  <a:pt x="490" y="584"/>
                </a:lnTo>
                <a:lnTo>
                  <a:pt x="490" y="584"/>
                </a:lnTo>
                <a:lnTo>
                  <a:pt x="466" y="598"/>
                </a:lnTo>
                <a:lnTo>
                  <a:pt x="452" y="606"/>
                </a:lnTo>
                <a:lnTo>
                  <a:pt x="440" y="612"/>
                </a:lnTo>
                <a:lnTo>
                  <a:pt x="440" y="612"/>
                </a:lnTo>
                <a:lnTo>
                  <a:pt x="424" y="612"/>
                </a:lnTo>
                <a:lnTo>
                  <a:pt x="408" y="614"/>
                </a:lnTo>
                <a:lnTo>
                  <a:pt x="408" y="614"/>
                </a:lnTo>
                <a:lnTo>
                  <a:pt x="402" y="614"/>
                </a:lnTo>
                <a:lnTo>
                  <a:pt x="398" y="614"/>
                </a:lnTo>
                <a:lnTo>
                  <a:pt x="396" y="616"/>
                </a:lnTo>
                <a:lnTo>
                  <a:pt x="396" y="616"/>
                </a:lnTo>
                <a:lnTo>
                  <a:pt x="394" y="628"/>
                </a:lnTo>
                <a:lnTo>
                  <a:pt x="394" y="640"/>
                </a:lnTo>
                <a:lnTo>
                  <a:pt x="396" y="652"/>
                </a:lnTo>
                <a:lnTo>
                  <a:pt x="400" y="664"/>
                </a:lnTo>
                <a:lnTo>
                  <a:pt x="400" y="664"/>
                </a:lnTo>
                <a:lnTo>
                  <a:pt x="408" y="670"/>
                </a:lnTo>
                <a:lnTo>
                  <a:pt x="418" y="676"/>
                </a:lnTo>
                <a:lnTo>
                  <a:pt x="436" y="682"/>
                </a:lnTo>
                <a:lnTo>
                  <a:pt x="436" y="682"/>
                </a:lnTo>
                <a:lnTo>
                  <a:pt x="428" y="682"/>
                </a:lnTo>
                <a:lnTo>
                  <a:pt x="420" y="682"/>
                </a:lnTo>
                <a:lnTo>
                  <a:pt x="402" y="680"/>
                </a:lnTo>
                <a:lnTo>
                  <a:pt x="402" y="680"/>
                </a:lnTo>
                <a:lnTo>
                  <a:pt x="408" y="708"/>
                </a:lnTo>
                <a:lnTo>
                  <a:pt x="418" y="736"/>
                </a:lnTo>
                <a:lnTo>
                  <a:pt x="418" y="736"/>
                </a:lnTo>
                <a:lnTo>
                  <a:pt x="412" y="740"/>
                </a:lnTo>
                <a:lnTo>
                  <a:pt x="412" y="740"/>
                </a:lnTo>
                <a:lnTo>
                  <a:pt x="404" y="724"/>
                </a:lnTo>
                <a:lnTo>
                  <a:pt x="398" y="716"/>
                </a:lnTo>
                <a:lnTo>
                  <a:pt x="396" y="714"/>
                </a:lnTo>
                <a:lnTo>
                  <a:pt x="390" y="714"/>
                </a:lnTo>
                <a:lnTo>
                  <a:pt x="390" y="714"/>
                </a:lnTo>
                <a:lnTo>
                  <a:pt x="386" y="712"/>
                </a:lnTo>
                <a:lnTo>
                  <a:pt x="380" y="712"/>
                </a:lnTo>
                <a:lnTo>
                  <a:pt x="372" y="716"/>
                </a:lnTo>
                <a:lnTo>
                  <a:pt x="364" y="722"/>
                </a:lnTo>
                <a:lnTo>
                  <a:pt x="354" y="728"/>
                </a:lnTo>
                <a:lnTo>
                  <a:pt x="354" y="728"/>
                </a:lnTo>
                <a:lnTo>
                  <a:pt x="330" y="740"/>
                </a:lnTo>
                <a:lnTo>
                  <a:pt x="316" y="744"/>
                </a:lnTo>
                <a:lnTo>
                  <a:pt x="304" y="746"/>
                </a:lnTo>
                <a:lnTo>
                  <a:pt x="304" y="746"/>
                </a:lnTo>
                <a:lnTo>
                  <a:pt x="314" y="734"/>
                </a:lnTo>
                <a:lnTo>
                  <a:pt x="318" y="730"/>
                </a:lnTo>
                <a:lnTo>
                  <a:pt x="326" y="728"/>
                </a:lnTo>
                <a:lnTo>
                  <a:pt x="326" y="728"/>
                </a:lnTo>
                <a:lnTo>
                  <a:pt x="340" y="722"/>
                </a:lnTo>
                <a:lnTo>
                  <a:pt x="348" y="716"/>
                </a:lnTo>
                <a:lnTo>
                  <a:pt x="354" y="710"/>
                </a:lnTo>
                <a:lnTo>
                  <a:pt x="354" y="710"/>
                </a:lnTo>
                <a:lnTo>
                  <a:pt x="330" y="708"/>
                </a:lnTo>
                <a:lnTo>
                  <a:pt x="308" y="706"/>
                </a:lnTo>
                <a:lnTo>
                  <a:pt x="308" y="706"/>
                </a:lnTo>
                <a:lnTo>
                  <a:pt x="300" y="724"/>
                </a:lnTo>
                <a:lnTo>
                  <a:pt x="298" y="734"/>
                </a:lnTo>
                <a:lnTo>
                  <a:pt x="300" y="744"/>
                </a:lnTo>
                <a:lnTo>
                  <a:pt x="300" y="744"/>
                </a:lnTo>
                <a:lnTo>
                  <a:pt x="308" y="750"/>
                </a:lnTo>
                <a:lnTo>
                  <a:pt x="316" y="754"/>
                </a:lnTo>
                <a:lnTo>
                  <a:pt x="332" y="760"/>
                </a:lnTo>
                <a:lnTo>
                  <a:pt x="332" y="760"/>
                </a:lnTo>
                <a:lnTo>
                  <a:pt x="322" y="760"/>
                </a:lnTo>
                <a:lnTo>
                  <a:pt x="310" y="760"/>
                </a:lnTo>
                <a:lnTo>
                  <a:pt x="310" y="760"/>
                </a:lnTo>
                <a:lnTo>
                  <a:pt x="300" y="758"/>
                </a:lnTo>
                <a:lnTo>
                  <a:pt x="294" y="758"/>
                </a:lnTo>
                <a:lnTo>
                  <a:pt x="288" y="760"/>
                </a:lnTo>
                <a:lnTo>
                  <a:pt x="288" y="760"/>
                </a:lnTo>
                <a:lnTo>
                  <a:pt x="258" y="784"/>
                </a:lnTo>
                <a:lnTo>
                  <a:pt x="258" y="784"/>
                </a:lnTo>
                <a:lnTo>
                  <a:pt x="256" y="770"/>
                </a:lnTo>
                <a:lnTo>
                  <a:pt x="256" y="770"/>
                </a:lnTo>
                <a:lnTo>
                  <a:pt x="214" y="772"/>
                </a:lnTo>
                <a:lnTo>
                  <a:pt x="172" y="772"/>
                </a:lnTo>
                <a:lnTo>
                  <a:pt x="172" y="772"/>
                </a:lnTo>
                <a:lnTo>
                  <a:pt x="180" y="766"/>
                </a:lnTo>
                <a:lnTo>
                  <a:pt x="192" y="760"/>
                </a:lnTo>
                <a:lnTo>
                  <a:pt x="192" y="760"/>
                </a:lnTo>
                <a:lnTo>
                  <a:pt x="202" y="758"/>
                </a:lnTo>
                <a:lnTo>
                  <a:pt x="214" y="758"/>
                </a:lnTo>
                <a:lnTo>
                  <a:pt x="236" y="758"/>
                </a:lnTo>
                <a:lnTo>
                  <a:pt x="236" y="758"/>
                </a:lnTo>
                <a:lnTo>
                  <a:pt x="232" y="754"/>
                </a:lnTo>
                <a:lnTo>
                  <a:pt x="228" y="752"/>
                </a:lnTo>
                <a:lnTo>
                  <a:pt x="216" y="748"/>
                </a:lnTo>
                <a:lnTo>
                  <a:pt x="216" y="748"/>
                </a:lnTo>
                <a:lnTo>
                  <a:pt x="220" y="742"/>
                </a:lnTo>
                <a:lnTo>
                  <a:pt x="220" y="742"/>
                </a:lnTo>
                <a:lnTo>
                  <a:pt x="230" y="744"/>
                </a:lnTo>
                <a:lnTo>
                  <a:pt x="240" y="746"/>
                </a:lnTo>
                <a:lnTo>
                  <a:pt x="250" y="750"/>
                </a:lnTo>
                <a:lnTo>
                  <a:pt x="260" y="752"/>
                </a:lnTo>
                <a:lnTo>
                  <a:pt x="260" y="752"/>
                </a:lnTo>
                <a:lnTo>
                  <a:pt x="276" y="730"/>
                </a:lnTo>
                <a:lnTo>
                  <a:pt x="288" y="706"/>
                </a:lnTo>
                <a:lnTo>
                  <a:pt x="288" y="706"/>
                </a:lnTo>
                <a:lnTo>
                  <a:pt x="296" y="678"/>
                </a:lnTo>
                <a:lnTo>
                  <a:pt x="300" y="664"/>
                </a:lnTo>
                <a:lnTo>
                  <a:pt x="302" y="650"/>
                </a:lnTo>
                <a:lnTo>
                  <a:pt x="302" y="650"/>
                </a:lnTo>
                <a:lnTo>
                  <a:pt x="292" y="644"/>
                </a:lnTo>
                <a:lnTo>
                  <a:pt x="282" y="640"/>
                </a:lnTo>
                <a:lnTo>
                  <a:pt x="264" y="632"/>
                </a:lnTo>
                <a:lnTo>
                  <a:pt x="264" y="632"/>
                </a:lnTo>
                <a:lnTo>
                  <a:pt x="260" y="626"/>
                </a:lnTo>
                <a:lnTo>
                  <a:pt x="258" y="620"/>
                </a:lnTo>
                <a:lnTo>
                  <a:pt x="256" y="608"/>
                </a:lnTo>
                <a:lnTo>
                  <a:pt x="256" y="608"/>
                </a:lnTo>
                <a:lnTo>
                  <a:pt x="246" y="600"/>
                </a:lnTo>
                <a:lnTo>
                  <a:pt x="238" y="590"/>
                </a:lnTo>
                <a:lnTo>
                  <a:pt x="228" y="580"/>
                </a:lnTo>
                <a:lnTo>
                  <a:pt x="218" y="570"/>
                </a:lnTo>
                <a:lnTo>
                  <a:pt x="218" y="570"/>
                </a:lnTo>
                <a:lnTo>
                  <a:pt x="204" y="562"/>
                </a:lnTo>
                <a:lnTo>
                  <a:pt x="190" y="552"/>
                </a:lnTo>
                <a:lnTo>
                  <a:pt x="190" y="552"/>
                </a:lnTo>
                <a:lnTo>
                  <a:pt x="180" y="546"/>
                </a:lnTo>
                <a:lnTo>
                  <a:pt x="170" y="540"/>
                </a:lnTo>
                <a:lnTo>
                  <a:pt x="160" y="536"/>
                </a:lnTo>
                <a:lnTo>
                  <a:pt x="152" y="528"/>
                </a:lnTo>
                <a:lnTo>
                  <a:pt x="152" y="528"/>
                </a:lnTo>
                <a:lnTo>
                  <a:pt x="146" y="524"/>
                </a:lnTo>
                <a:lnTo>
                  <a:pt x="142" y="522"/>
                </a:lnTo>
                <a:lnTo>
                  <a:pt x="138" y="520"/>
                </a:lnTo>
                <a:lnTo>
                  <a:pt x="138" y="520"/>
                </a:lnTo>
                <a:lnTo>
                  <a:pt x="120" y="518"/>
                </a:lnTo>
                <a:lnTo>
                  <a:pt x="112" y="514"/>
                </a:lnTo>
                <a:lnTo>
                  <a:pt x="104" y="510"/>
                </a:lnTo>
                <a:lnTo>
                  <a:pt x="104" y="510"/>
                </a:lnTo>
                <a:lnTo>
                  <a:pt x="88" y="492"/>
                </a:lnTo>
                <a:lnTo>
                  <a:pt x="70" y="472"/>
                </a:lnTo>
                <a:lnTo>
                  <a:pt x="64" y="462"/>
                </a:lnTo>
                <a:lnTo>
                  <a:pt x="58" y="450"/>
                </a:lnTo>
                <a:lnTo>
                  <a:pt x="54" y="438"/>
                </a:lnTo>
                <a:lnTo>
                  <a:pt x="50" y="426"/>
                </a:lnTo>
                <a:lnTo>
                  <a:pt x="50" y="426"/>
                </a:lnTo>
                <a:lnTo>
                  <a:pt x="48" y="412"/>
                </a:lnTo>
                <a:lnTo>
                  <a:pt x="48" y="400"/>
                </a:lnTo>
                <a:lnTo>
                  <a:pt x="50" y="372"/>
                </a:lnTo>
                <a:lnTo>
                  <a:pt x="54" y="344"/>
                </a:lnTo>
                <a:lnTo>
                  <a:pt x="56" y="316"/>
                </a:lnTo>
                <a:lnTo>
                  <a:pt x="56" y="316"/>
                </a:lnTo>
                <a:lnTo>
                  <a:pt x="60" y="296"/>
                </a:lnTo>
                <a:lnTo>
                  <a:pt x="64" y="276"/>
                </a:lnTo>
                <a:lnTo>
                  <a:pt x="70" y="258"/>
                </a:lnTo>
                <a:lnTo>
                  <a:pt x="74" y="236"/>
                </a:lnTo>
                <a:lnTo>
                  <a:pt x="74" y="236"/>
                </a:lnTo>
                <a:lnTo>
                  <a:pt x="78" y="218"/>
                </a:lnTo>
                <a:lnTo>
                  <a:pt x="78" y="200"/>
                </a:lnTo>
                <a:lnTo>
                  <a:pt x="80" y="180"/>
                </a:lnTo>
                <a:lnTo>
                  <a:pt x="84" y="162"/>
                </a:lnTo>
                <a:lnTo>
                  <a:pt x="84" y="162"/>
                </a:lnTo>
                <a:lnTo>
                  <a:pt x="86" y="158"/>
                </a:lnTo>
                <a:lnTo>
                  <a:pt x="84" y="152"/>
                </a:lnTo>
                <a:lnTo>
                  <a:pt x="80" y="142"/>
                </a:lnTo>
                <a:lnTo>
                  <a:pt x="80" y="142"/>
                </a:lnTo>
                <a:lnTo>
                  <a:pt x="74" y="148"/>
                </a:lnTo>
                <a:lnTo>
                  <a:pt x="68" y="150"/>
                </a:lnTo>
                <a:lnTo>
                  <a:pt x="64" y="152"/>
                </a:lnTo>
                <a:lnTo>
                  <a:pt x="64" y="152"/>
                </a:lnTo>
                <a:lnTo>
                  <a:pt x="56" y="150"/>
                </a:lnTo>
                <a:lnTo>
                  <a:pt x="48" y="146"/>
                </a:lnTo>
                <a:lnTo>
                  <a:pt x="42" y="142"/>
                </a:lnTo>
                <a:lnTo>
                  <a:pt x="38" y="134"/>
                </a:lnTo>
                <a:lnTo>
                  <a:pt x="38" y="134"/>
                </a:lnTo>
                <a:lnTo>
                  <a:pt x="34" y="126"/>
                </a:lnTo>
                <a:lnTo>
                  <a:pt x="32" y="116"/>
                </a:lnTo>
                <a:lnTo>
                  <a:pt x="34" y="108"/>
                </a:lnTo>
                <a:lnTo>
                  <a:pt x="34" y="98"/>
                </a:lnTo>
                <a:lnTo>
                  <a:pt x="34" y="98"/>
                </a:lnTo>
                <a:lnTo>
                  <a:pt x="18" y="100"/>
                </a:lnTo>
                <a:lnTo>
                  <a:pt x="0" y="102"/>
                </a:lnTo>
                <a:lnTo>
                  <a:pt x="0" y="102"/>
                </a:lnTo>
                <a:lnTo>
                  <a:pt x="4" y="90"/>
                </a:lnTo>
                <a:lnTo>
                  <a:pt x="14" y="82"/>
                </a:lnTo>
                <a:lnTo>
                  <a:pt x="14" y="82"/>
                </a:lnTo>
                <a:lnTo>
                  <a:pt x="16" y="80"/>
                </a:lnTo>
                <a:lnTo>
                  <a:pt x="16" y="76"/>
                </a:lnTo>
                <a:lnTo>
                  <a:pt x="18" y="68"/>
                </a:lnTo>
                <a:lnTo>
                  <a:pt x="18" y="68"/>
                </a:lnTo>
                <a:lnTo>
                  <a:pt x="26" y="64"/>
                </a:lnTo>
                <a:lnTo>
                  <a:pt x="26" y="64"/>
                </a:lnTo>
                <a:lnTo>
                  <a:pt x="28" y="38"/>
                </a:lnTo>
                <a:lnTo>
                  <a:pt x="28" y="38"/>
                </a:lnTo>
                <a:lnTo>
                  <a:pt x="36" y="38"/>
                </a:lnTo>
                <a:lnTo>
                  <a:pt x="36" y="38"/>
                </a:lnTo>
                <a:lnTo>
                  <a:pt x="38" y="22"/>
                </a:lnTo>
                <a:lnTo>
                  <a:pt x="38" y="22"/>
                </a:lnTo>
                <a:lnTo>
                  <a:pt x="48" y="30"/>
                </a:lnTo>
                <a:lnTo>
                  <a:pt x="48" y="30"/>
                </a:lnTo>
                <a:lnTo>
                  <a:pt x="46" y="10"/>
                </a:lnTo>
                <a:lnTo>
                  <a:pt x="46" y="10"/>
                </a:lnTo>
                <a:lnTo>
                  <a:pt x="60" y="20"/>
                </a:lnTo>
                <a:lnTo>
                  <a:pt x="60" y="20"/>
                </a:lnTo>
                <a:lnTo>
                  <a:pt x="60" y="0"/>
                </a:lnTo>
                <a:close/>
                <a:moveTo>
                  <a:pt x="352" y="638"/>
                </a:moveTo>
                <a:lnTo>
                  <a:pt x="352" y="638"/>
                </a:lnTo>
                <a:lnTo>
                  <a:pt x="340" y="648"/>
                </a:lnTo>
                <a:lnTo>
                  <a:pt x="334" y="652"/>
                </a:lnTo>
                <a:lnTo>
                  <a:pt x="328" y="658"/>
                </a:lnTo>
                <a:lnTo>
                  <a:pt x="328" y="658"/>
                </a:lnTo>
                <a:lnTo>
                  <a:pt x="318" y="678"/>
                </a:lnTo>
                <a:lnTo>
                  <a:pt x="310" y="698"/>
                </a:lnTo>
                <a:lnTo>
                  <a:pt x="310" y="698"/>
                </a:lnTo>
                <a:lnTo>
                  <a:pt x="328" y="702"/>
                </a:lnTo>
                <a:lnTo>
                  <a:pt x="336" y="702"/>
                </a:lnTo>
                <a:lnTo>
                  <a:pt x="346" y="700"/>
                </a:lnTo>
                <a:lnTo>
                  <a:pt x="346" y="700"/>
                </a:lnTo>
                <a:lnTo>
                  <a:pt x="354" y="696"/>
                </a:lnTo>
                <a:lnTo>
                  <a:pt x="360" y="688"/>
                </a:lnTo>
                <a:lnTo>
                  <a:pt x="364" y="680"/>
                </a:lnTo>
                <a:lnTo>
                  <a:pt x="368" y="670"/>
                </a:lnTo>
                <a:lnTo>
                  <a:pt x="368" y="670"/>
                </a:lnTo>
                <a:lnTo>
                  <a:pt x="372" y="648"/>
                </a:lnTo>
                <a:lnTo>
                  <a:pt x="372" y="636"/>
                </a:lnTo>
                <a:lnTo>
                  <a:pt x="372" y="624"/>
                </a:lnTo>
                <a:lnTo>
                  <a:pt x="372" y="624"/>
                </a:lnTo>
                <a:lnTo>
                  <a:pt x="362" y="632"/>
                </a:lnTo>
                <a:lnTo>
                  <a:pt x="352" y="638"/>
                </a:lnTo>
                <a:lnTo>
                  <a:pt x="352" y="6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62"/>
          <p:cNvSpPr/>
          <p:nvPr/>
        </p:nvSpPr>
        <p:spPr>
          <a:xfrm>
            <a:off x="756068" y="3776335"/>
            <a:ext cx="280081" cy="146563"/>
          </a:xfrm>
          <a:custGeom>
            <a:avLst/>
            <a:gdLst/>
            <a:ahLst/>
            <a:cxnLst/>
            <a:rect l="l" t="t" r="r" b="b"/>
            <a:pathLst>
              <a:path w="2546191" h="1395840" extrusionOk="0">
                <a:moveTo>
                  <a:pt x="0" y="510015"/>
                </a:moveTo>
                <a:lnTo>
                  <a:pt x="85725" y="538590"/>
                </a:lnTo>
                <a:lnTo>
                  <a:pt x="247650" y="433815"/>
                </a:lnTo>
                <a:lnTo>
                  <a:pt x="295275" y="376665"/>
                </a:lnTo>
                <a:lnTo>
                  <a:pt x="209550" y="233790"/>
                </a:lnTo>
                <a:lnTo>
                  <a:pt x="171450" y="100440"/>
                </a:lnTo>
                <a:lnTo>
                  <a:pt x="219075" y="100440"/>
                </a:lnTo>
                <a:lnTo>
                  <a:pt x="419100" y="186165"/>
                </a:lnTo>
                <a:lnTo>
                  <a:pt x="390525" y="129015"/>
                </a:lnTo>
                <a:lnTo>
                  <a:pt x="352425" y="81390"/>
                </a:lnTo>
                <a:lnTo>
                  <a:pt x="419100" y="119490"/>
                </a:lnTo>
                <a:lnTo>
                  <a:pt x="542925" y="195690"/>
                </a:lnTo>
                <a:cubicBezTo>
                  <a:pt x="642937" y="184578"/>
                  <a:pt x="1022747" y="-10289"/>
                  <a:pt x="1428750" y="427"/>
                </a:cubicBezTo>
                <a:cubicBezTo>
                  <a:pt x="1834753" y="11143"/>
                  <a:pt x="2243931" y="240934"/>
                  <a:pt x="2321719" y="317134"/>
                </a:cubicBezTo>
                <a:lnTo>
                  <a:pt x="2543175" y="529065"/>
                </a:lnTo>
                <a:cubicBezTo>
                  <a:pt x="2567781" y="563990"/>
                  <a:pt x="2433637" y="424290"/>
                  <a:pt x="2438400" y="592565"/>
                </a:cubicBezTo>
                <a:cubicBezTo>
                  <a:pt x="2443163" y="760840"/>
                  <a:pt x="2346325" y="770365"/>
                  <a:pt x="2343150" y="852915"/>
                </a:cubicBezTo>
                <a:lnTo>
                  <a:pt x="2438400" y="1005315"/>
                </a:lnTo>
                <a:lnTo>
                  <a:pt x="2381250" y="1148190"/>
                </a:lnTo>
                <a:lnTo>
                  <a:pt x="2381250" y="1262490"/>
                </a:lnTo>
                <a:lnTo>
                  <a:pt x="2352675" y="1319640"/>
                </a:lnTo>
                <a:lnTo>
                  <a:pt x="2324100" y="1376790"/>
                </a:lnTo>
                <a:lnTo>
                  <a:pt x="2219325" y="1395840"/>
                </a:lnTo>
                <a:lnTo>
                  <a:pt x="2162175" y="1367265"/>
                </a:lnTo>
                <a:lnTo>
                  <a:pt x="2247900" y="1205340"/>
                </a:lnTo>
                <a:lnTo>
                  <a:pt x="2266950" y="1129140"/>
                </a:lnTo>
                <a:lnTo>
                  <a:pt x="2200275" y="881490"/>
                </a:lnTo>
                <a:lnTo>
                  <a:pt x="2105025" y="1148190"/>
                </a:lnTo>
                <a:lnTo>
                  <a:pt x="2105025" y="1233915"/>
                </a:lnTo>
                <a:lnTo>
                  <a:pt x="2066925" y="1233915"/>
                </a:lnTo>
                <a:lnTo>
                  <a:pt x="2066925" y="1310115"/>
                </a:lnTo>
                <a:lnTo>
                  <a:pt x="1943100" y="1281540"/>
                </a:lnTo>
                <a:lnTo>
                  <a:pt x="1962150" y="1148190"/>
                </a:lnTo>
                <a:lnTo>
                  <a:pt x="1990725" y="1052940"/>
                </a:lnTo>
                <a:lnTo>
                  <a:pt x="1885950" y="843390"/>
                </a:lnTo>
                <a:cubicBezTo>
                  <a:pt x="1766886" y="872040"/>
                  <a:pt x="1710059" y="911594"/>
                  <a:pt x="1529243" y="919020"/>
                </a:cubicBezTo>
                <a:cubicBezTo>
                  <a:pt x="1348427" y="926446"/>
                  <a:pt x="1302561" y="898303"/>
                  <a:pt x="1189220" y="887945"/>
                </a:cubicBezTo>
                <a:lnTo>
                  <a:pt x="1143000" y="1205340"/>
                </a:lnTo>
                <a:lnTo>
                  <a:pt x="1152525" y="1338690"/>
                </a:lnTo>
                <a:lnTo>
                  <a:pt x="1095375" y="1367265"/>
                </a:lnTo>
                <a:lnTo>
                  <a:pt x="1019175" y="1376790"/>
                </a:lnTo>
                <a:lnTo>
                  <a:pt x="962025" y="1357740"/>
                </a:lnTo>
                <a:lnTo>
                  <a:pt x="1047750" y="1272015"/>
                </a:lnTo>
                <a:lnTo>
                  <a:pt x="990600" y="1062465"/>
                </a:lnTo>
                <a:lnTo>
                  <a:pt x="971550" y="1157715"/>
                </a:lnTo>
                <a:lnTo>
                  <a:pt x="933450" y="1252965"/>
                </a:lnTo>
                <a:lnTo>
                  <a:pt x="904875" y="1291065"/>
                </a:lnTo>
                <a:lnTo>
                  <a:pt x="904875" y="1291065"/>
                </a:lnTo>
                <a:lnTo>
                  <a:pt x="777875" y="1303765"/>
                </a:lnTo>
                <a:lnTo>
                  <a:pt x="885825" y="1119615"/>
                </a:lnTo>
                <a:lnTo>
                  <a:pt x="866775" y="871965"/>
                </a:lnTo>
                <a:cubicBezTo>
                  <a:pt x="731838" y="905303"/>
                  <a:pt x="408781" y="829103"/>
                  <a:pt x="288131" y="810053"/>
                </a:cubicBezTo>
                <a:cubicBezTo>
                  <a:pt x="239712" y="792590"/>
                  <a:pt x="187722" y="779096"/>
                  <a:pt x="142875" y="757665"/>
                </a:cubicBezTo>
                <a:cubicBezTo>
                  <a:pt x="98028" y="736234"/>
                  <a:pt x="42862" y="722740"/>
                  <a:pt x="19050" y="681465"/>
                </a:cubicBezTo>
                <a:lnTo>
                  <a:pt x="0" y="51001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62"/>
          <p:cNvSpPr/>
          <p:nvPr/>
        </p:nvSpPr>
        <p:spPr>
          <a:xfrm>
            <a:off x="427998" y="992125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</a:rPr>
              <a:t>Площадь свободных с/х земель</a:t>
            </a:r>
            <a:r>
              <a:rPr lang="ru" sz="1100" b="1" dirty="0" smtClean="0">
                <a:solidFill>
                  <a:srgbClr val="FFFFFF"/>
                </a:solidFill>
              </a:rPr>
              <a:t>: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15235 га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pic>
        <p:nvPicPr>
          <p:cNvPr id="543" name="Google Shape;543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822" y="4154408"/>
            <a:ext cx="285027" cy="14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3576" y="4044062"/>
            <a:ext cx="457377" cy="346963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62"/>
          <p:cNvSpPr txBox="1"/>
          <p:nvPr/>
        </p:nvSpPr>
        <p:spPr>
          <a:xfrm>
            <a:off x="399150" y="2059500"/>
            <a:ext cx="3000000" cy="1710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550" dirty="0">
                <a:solidFill>
                  <a:srgbClr val="891861"/>
                </a:solidFill>
              </a:rPr>
              <a:t>Подразделение с/х земель: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Пашни </a:t>
            </a:r>
            <a:r>
              <a:rPr lang="ru" dirty="0" smtClean="0">
                <a:solidFill>
                  <a:srgbClr val="231F20"/>
                </a:solidFill>
              </a:rPr>
              <a:t>– 82602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Залежи </a:t>
            </a:r>
            <a:r>
              <a:rPr lang="ru" dirty="0" smtClean="0">
                <a:solidFill>
                  <a:srgbClr val="231F20"/>
                </a:solidFill>
              </a:rPr>
              <a:t>– 42871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Пастбища </a:t>
            </a:r>
            <a:r>
              <a:rPr lang="ru" dirty="0" smtClean="0">
                <a:solidFill>
                  <a:srgbClr val="231F20"/>
                </a:solidFill>
              </a:rPr>
              <a:t>– 192796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Прочие - </a:t>
            </a:r>
            <a:r>
              <a:rPr lang="ru" dirty="0" smtClean="0">
                <a:solidFill>
                  <a:srgbClr val="231F20"/>
                </a:solidFill>
              </a:rPr>
              <a:t>131431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Сенокосы - </a:t>
            </a:r>
            <a:r>
              <a:rPr lang="ru" dirty="0" smtClean="0">
                <a:solidFill>
                  <a:srgbClr val="231F20"/>
                </a:solidFill>
              </a:rPr>
              <a:t>68860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49" name="Google Shape;549;p62"/>
          <p:cNvSpPr txBox="1"/>
          <p:nvPr/>
        </p:nvSpPr>
        <p:spPr>
          <a:xfrm>
            <a:off x="166914" y="4637666"/>
            <a:ext cx="8869550" cy="2406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chemeClr val="dk1"/>
                </a:solidFill>
              </a:rPr>
              <a:t>За 9 месяцев 2023 года произведено: молоко – 15672,8 тонн, мясо и птица – 2039,6 тонн, яйца – 3998,7 тыс. штук.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62"/>
          <p:cNvSpPr txBox="1"/>
          <p:nvPr/>
        </p:nvSpPr>
        <p:spPr>
          <a:xfrm>
            <a:off x="406076" y="1566675"/>
            <a:ext cx="4963500" cy="5016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Крупные предприятия</a:t>
            </a:r>
            <a:r>
              <a:rPr lang="ru" dirty="0" smtClean="0">
                <a:solidFill>
                  <a:schemeClr val="dk1"/>
                </a:solidFill>
              </a:rPr>
              <a:t>: СПК «Племзавод Дружба», ООО «Забайкалагро», СПК колхоз «Забайкалец»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538;p62"/>
          <p:cNvSpPr/>
          <p:nvPr/>
        </p:nvSpPr>
        <p:spPr>
          <a:xfrm>
            <a:off x="6702995" y="1828348"/>
            <a:ext cx="197348" cy="246729"/>
          </a:xfrm>
          <a:custGeom>
            <a:avLst/>
            <a:gdLst/>
            <a:ahLst/>
            <a:cxnLst/>
            <a:rect l="l" t="t" r="r" b="b"/>
            <a:pathLst>
              <a:path w="602" h="784" extrusionOk="0">
                <a:moveTo>
                  <a:pt x="60" y="0"/>
                </a:moveTo>
                <a:lnTo>
                  <a:pt x="60" y="0"/>
                </a:lnTo>
                <a:lnTo>
                  <a:pt x="74" y="20"/>
                </a:lnTo>
                <a:lnTo>
                  <a:pt x="74" y="20"/>
                </a:lnTo>
                <a:lnTo>
                  <a:pt x="78" y="20"/>
                </a:lnTo>
                <a:lnTo>
                  <a:pt x="78" y="20"/>
                </a:lnTo>
                <a:lnTo>
                  <a:pt x="84" y="6"/>
                </a:lnTo>
                <a:lnTo>
                  <a:pt x="84" y="6"/>
                </a:lnTo>
                <a:lnTo>
                  <a:pt x="90" y="18"/>
                </a:lnTo>
                <a:lnTo>
                  <a:pt x="90" y="18"/>
                </a:lnTo>
                <a:lnTo>
                  <a:pt x="94" y="4"/>
                </a:lnTo>
                <a:lnTo>
                  <a:pt x="94" y="4"/>
                </a:lnTo>
                <a:lnTo>
                  <a:pt x="98" y="20"/>
                </a:lnTo>
                <a:lnTo>
                  <a:pt x="98" y="20"/>
                </a:lnTo>
                <a:lnTo>
                  <a:pt x="110" y="12"/>
                </a:lnTo>
                <a:lnTo>
                  <a:pt x="110" y="12"/>
                </a:lnTo>
                <a:lnTo>
                  <a:pt x="116" y="34"/>
                </a:lnTo>
                <a:lnTo>
                  <a:pt x="116" y="34"/>
                </a:lnTo>
                <a:lnTo>
                  <a:pt x="102" y="40"/>
                </a:lnTo>
                <a:lnTo>
                  <a:pt x="102" y="40"/>
                </a:lnTo>
                <a:lnTo>
                  <a:pt x="114" y="48"/>
                </a:lnTo>
                <a:lnTo>
                  <a:pt x="126" y="56"/>
                </a:lnTo>
                <a:lnTo>
                  <a:pt x="138" y="62"/>
                </a:lnTo>
                <a:lnTo>
                  <a:pt x="150" y="72"/>
                </a:lnTo>
                <a:lnTo>
                  <a:pt x="150" y="72"/>
                </a:lnTo>
                <a:lnTo>
                  <a:pt x="164" y="86"/>
                </a:lnTo>
                <a:lnTo>
                  <a:pt x="176" y="100"/>
                </a:lnTo>
                <a:lnTo>
                  <a:pt x="188" y="116"/>
                </a:lnTo>
                <a:lnTo>
                  <a:pt x="196" y="134"/>
                </a:lnTo>
                <a:lnTo>
                  <a:pt x="196" y="134"/>
                </a:lnTo>
                <a:lnTo>
                  <a:pt x="202" y="148"/>
                </a:lnTo>
                <a:lnTo>
                  <a:pt x="208" y="162"/>
                </a:lnTo>
                <a:lnTo>
                  <a:pt x="214" y="176"/>
                </a:lnTo>
                <a:lnTo>
                  <a:pt x="222" y="190"/>
                </a:lnTo>
                <a:lnTo>
                  <a:pt x="222" y="190"/>
                </a:lnTo>
                <a:lnTo>
                  <a:pt x="236" y="208"/>
                </a:lnTo>
                <a:lnTo>
                  <a:pt x="250" y="226"/>
                </a:lnTo>
                <a:lnTo>
                  <a:pt x="250" y="226"/>
                </a:lnTo>
                <a:lnTo>
                  <a:pt x="258" y="232"/>
                </a:lnTo>
                <a:lnTo>
                  <a:pt x="266" y="236"/>
                </a:lnTo>
                <a:lnTo>
                  <a:pt x="286" y="240"/>
                </a:lnTo>
                <a:lnTo>
                  <a:pt x="286" y="240"/>
                </a:lnTo>
                <a:lnTo>
                  <a:pt x="294" y="242"/>
                </a:lnTo>
                <a:lnTo>
                  <a:pt x="304" y="242"/>
                </a:lnTo>
                <a:lnTo>
                  <a:pt x="322" y="240"/>
                </a:lnTo>
                <a:lnTo>
                  <a:pt x="322" y="240"/>
                </a:lnTo>
                <a:lnTo>
                  <a:pt x="338" y="240"/>
                </a:lnTo>
                <a:lnTo>
                  <a:pt x="356" y="240"/>
                </a:lnTo>
                <a:lnTo>
                  <a:pt x="372" y="236"/>
                </a:lnTo>
                <a:lnTo>
                  <a:pt x="380" y="234"/>
                </a:lnTo>
                <a:lnTo>
                  <a:pt x="388" y="230"/>
                </a:lnTo>
                <a:lnTo>
                  <a:pt x="388" y="230"/>
                </a:lnTo>
                <a:lnTo>
                  <a:pt x="400" y="222"/>
                </a:lnTo>
                <a:lnTo>
                  <a:pt x="410" y="212"/>
                </a:lnTo>
                <a:lnTo>
                  <a:pt x="418" y="202"/>
                </a:lnTo>
                <a:lnTo>
                  <a:pt x="426" y="190"/>
                </a:lnTo>
                <a:lnTo>
                  <a:pt x="426" y="190"/>
                </a:lnTo>
                <a:lnTo>
                  <a:pt x="428" y="184"/>
                </a:lnTo>
                <a:lnTo>
                  <a:pt x="430" y="176"/>
                </a:lnTo>
                <a:lnTo>
                  <a:pt x="430" y="160"/>
                </a:lnTo>
                <a:lnTo>
                  <a:pt x="430" y="160"/>
                </a:lnTo>
                <a:lnTo>
                  <a:pt x="434" y="138"/>
                </a:lnTo>
                <a:lnTo>
                  <a:pt x="438" y="116"/>
                </a:lnTo>
                <a:lnTo>
                  <a:pt x="444" y="94"/>
                </a:lnTo>
                <a:lnTo>
                  <a:pt x="454" y="76"/>
                </a:lnTo>
                <a:lnTo>
                  <a:pt x="454" y="76"/>
                </a:lnTo>
                <a:lnTo>
                  <a:pt x="464" y="64"/>
                </a:lnTo>
                <a:lnTo>
                  <a:pt x="476" y="54"/>
                </a:lnTo>
                <a:lnTo>
                  <a:pt x="488" y="48"/>
                </a:lnTo>
                <a:lnTo>
                  <a:pt x="496" y="46"/>
                </a:lnTo>
                <a:lnTo>
                  <a:pt x="504" y="46"/>
                </a:lnTo>
                <a:lnTo>
                  <a:pt x="504" y="46"/>
                </a:lnTo>
                <a:lnTo>
                  <a:pt x="508" y="48"/>
                </a:lnTo>
                <a:lnTo>
                  <a:pt x="514" y="52"/>
                </a:lnTo>
                <a:lnTo>
                  <a:pt x="520" y="62"/>
                </a:lnTo>
                <a:lnTo>
                  <a:pt x="520" y="62"/>
                </a:lnTo>
                <a:lnTo>
                  <a:pt x="532" y="62"/>
                </a:lnTo>
                <a:lnTo>
                  <a:pt x="538" y="64"/>
                </a:lnTo>
                <a:lnTo>
                  <a:pt x="542" y="68"/>
                </a:lnTo>
                <a:lnTo>
                  <a:pt x="542" y="68"/>
                </a:lnTo>
                <a:lnTo>
                  <a:pt x="550" y="74"/>
                </a:lnTo>
                <a:lnTo>
                  <a:pt x="556" y="80"/>
                </a:lnTo>
                <a:lnTo>
                  <a:pt x="568" y="94"/>
                </a:lnTo>
                <a:lnTo>
                  <a:pt x="568" y="94"/>
                </a:lnTo>
                <a:lnTo>
                  <a:pt x="576" y="102"/>
                </a:lnTo>
                <a:lnTo>
                  <a:pt x="584" y="112"/>
                </a:lnTo>
                <a:lnTo>
                  <a:pt x="590" y="120"/>
                </a:lnTo>
                <a:lnTo>
                  <a:pt x="598" y="130"/>
                </a:lnTo>
                <a:lnTo>
                  <a:pt x="598" y="130"/>
                </a:lnTo>
                <a:lnTo>
                  <a:pt x="596" y="136"/>
                </a:lnTo>
                <a:lnTo>
                  <a:pt x="594" y="142"/>
                </a:lnTo>
                <a:lnTo>
                  <a:pt x="594" y="142"/>
                </a:lnTo>
                <a:lnTo>
                  <a:pt x="598" y="150"/>
                </a:lnTo>
                <a:lnTo>
                  <a:pt x="602" y="152"/>
                </a:lnTo>
                <a:lnTo>
                  <a:pt x="602" y="156"/>
                </a:lnTo>
                <a:lnTo>
                  <a:pt x="602" y="156"/>
                </a:lnTo>
                <a:lnTo>
                  <a:pt x="598" y="170"/>
                </a:lnTo>
                <a:lnTo>
                  <a:pt x="594" y="184"/>
                </a:lnTo>
                <a:lnTo>
                  <a:pt x="594" y="184"/>
                </a:lnTo>
                <a:lnTo>
                  <a:pt x="596" y="192"/>
                </a:lnTo>
                <a:lnTo>
                  <a:pt x="598" y="202"/>
                </a:lnTo>
                <a:lnTo>
                  <a:pt x="598" y="202"/>
                </a:lnTo>
                <a:lnTo>
                  <a:pt x="596" y="214"/>
                </a:lnTo>
                <a:lnTo>
                  <a:pt x="594" y="224"/>
                </a:lnTo>
                <a:lnTo>
                  <a:pt x="592" y="236"/>
                </a:lnTo>
                <a:lnTo>
                  <a:pt x="594" y="248"/>
                </a:lnTo>
                <a:lnTo>
                  <a:pt x="594" y="248"/>
                </a:lnTo>
                <a:lnTo>
                  <a:pt x="598" y="260"/>
                </a:lnTo>
                <a:lnTo>
                  <a:pt x="598" y="272"/>
                </a:lnTo>
                <a:lnTo>
                  <a:pt x="600" y="284"/>
                </a:lnTo>
                <a:lnTo>
                  <a:pt x="602" y="296"/>
                </a:lnTo>
                <a:lnTo>
                  <a:pt x="602" y="296"/>
                </a:lnTo>
                <a:lnTo>
                  <a:pt x="602" y="300"/>
                </a:lnTo>
                <a:lnTo>
                  <a:pt x="602" y="306"/>
                </a:lnTo>
                <a:lnTo>
                  <a:pt x="596" y="314"/>
                </a:lnTo>
                <a:lnTo>
                  <a:pt x="588" y="322"/>
                </a:lnTo>
                <a:lnTo>
                  <a:pt x="580" y="326"/>
                </a:lnTo>
                <a:lnTo>
                  <a:pt x="580" y="326"/>
                </a:lnTo>
                <a:lnTo>
                  <a:pt x="578" y="340"/>
                </a:lnTo>
                <a:lnTo>
                  <a:pt x="578" y="354"/>
                </a:lnTo>
                <a:lnTo>
                  <a:pt x="574" y="368"/>
                </a:lnTo>
                <a:lnTo>
                  <a:pt x="572" y="374"/>
                </a:lnTo>
                <a:lnTo>
                  <a:pt x="568" y="380"/>
                </a:lnTo>
                <a:lnTo>
                  <a:pt x="568" y="380"/>
                </a:lnTo>
                <a:lnTo>
                  <a:pt x="558" y="392"/>
                </a:lnTo>
                <a:lnTo>
                  <a:pt x="550" y="406"/>
                </a:lnTo>
                <a:lnTo>
                  <a:pt x="550" y="406"/>
                </a:lnTo>
                <a:lnTo>
                  <a:pt x="550" y="416"/>
                </a:lnTo>
                <a:lnTo>
                  <a:pt x="552" y="424"/>
                </a:lnTo>
                <a:lnTo>
                  <a:pt x="558" y="442"/>
                </a:lnTo>
                <a:lnTo>
                  <a:pt x="558" y="442"/>
                </a:lnTo>
                <a:lnTo>
                  <a:pt x="558" y="460"/>
                </a:lnTo>
                <a:lnTo>
                  <a:pt x="556" y="478"/>
                </a:lnTo>
                <a:lnTo>
                  <a:pt x="552" y="496"/>
                </a:lnTo>
                <a:lnTo>
                  <a:pt x="546" y="512"/>
                </a:lnTo>
                <a:lnTo>
                  <a:pt x="546" y="512"/>
                </a:lnTo>
                <a:lnTo>
                  <a:pt x="530" y="538"/>
                </a:lnTo>
                <a:lnTo>
                  <a:pt x="512" y="562"/>
                </a:lnTo>
                <a:lnTo>
                  <a:pt x="512" y="562"/>
                </a:lnTo>
                <a:lnTo>
                  <a:pt x="502" y="574"/>
                </a:lnTo>
                <a:lnTo>
                  <a:pt x="496" y="580"/>
                </a:lnTo>
                <a:lnTo>
                  <a:pt x="490" y="584"/>
                </a:lnTo>
                <a:lnTo>
                  <a:pt x="490" y="584"/>
                </a:lnTo>
                <a:lnTo>
                  <a:pt x="466" y="598"/>
                </a:lnTo>
                <a:lnTo>
                  <a:pt x="452" y="606"/>
                </a:lnTo>
                <a:lnTo>
                  <a:pt x="440" y="612"/>
                </a:lnTo>
                <a:lnTo>
                  <a:pt x="440" y="612"/>
                </a:lnTo>
                <a:lnTo>
                  <a:pt x="424" y="612"/>
                </a:lnTo>
                <a:lnTo>
                  <a:pt x="408" y="614"/>
                </a:lnTo>
                <a:lnTo>
                  <a:pt x="408" y="614"/>
                </a:lnTo>
                <a:lnTo>
                  <a:pt x="402" y="614"/>
                </a:lnTo>
                <a:lnTo>
                  <a:pt x="398" y="614"/>
                </a:lnTo>
                <a:lnTo>
                  <a:pt x="396" y="616"/>
                </a:lnTo>
                <a:lnTo>
                  <a:pt x="396" y="616"/>
                </a:lnTo>
                <a:lnTo>
                  <a:pt x="394" y="628"/>
                </a:lnTo>
                <a:lnTo>
                  <a:pt x="394" y="640"/>
                </a:lnTo>
                <a:lnTo>
                  <a:pt x="396" y="652"/>
                </a:lnTo>
                <a:lnTo>
                  <a:pt x="400" y="664"/>
                </a:lnTo>
                <a:lnTo>
                  <a:pt x="400" y="664"/>
                </a:lnTo>
                <a:lnTo>
                  <a:pt x="408" y="670"/>
                </a:lnTo>
                <a:lnTo>
                  <a:pt x="418" y="676"/>
                </a:lnTo>
                <a:lnTo>
                  <a:pt x="436" y="682"/>
                </a:lnTo>
                <a:lnTo>
                  <a:pt x="436" y="682"/>
                </a:lnTo>
                <a:lnTo>
                  <a:pt x="428" y="682"/>
                </a:lnTo>
                <a:lnTo>
                  <a:pt x="420" y="682"/>
                </a:lnTo>
                <a:lnTo>
                  <a:pt x="402" y="680"/>
                </a:lnTo>
                <a:lnTo>
                  <a:pt x="402" y="680"/>
                </a:lnTo>
                <a:lnTo>
                  <a:pt x="408" y="708"/>
                </a:lnTo>
                <a:lnTo>
                  <a:pt x="418" y="736"/>
                </a:lnTo>
                <a:lnTo>
                  <a:pt x="418" y="736"/>
                </a:lnTo>
                <a:lnTo>
                  <a:pt x="412" y="740"/>
                </a:lnTo>
                <a:lnTo>
                  <a:pt x="412" y="740"/>
                </a:lnTo>
                <a:lnTo>
                  <a:pt x="404" y="724"/>
                </a:lnTo>
                <a:lnTo>
                  <a:pt x="398" y="716"/>
                </a:lnTo>
                <a:lnTo>
                  <a:pt x="396" y="714"/>
                </a:lnTo>
                <a:lnTo>
                  <a:pt x="390" y="714"/>
                </a:lnTo>
                <a:lnTo>
                  <a:pt x="390" y="714"/>
                </a:lnTo>
                <a:lnTo>
                  <a:pt x="386" y="712"/>
                </a:lnTo>
                <a:lnTo>
                  <a:pt x="380" y="712"/>
                </a:lnTo>
                <a:lnTo>
                  <a:pt x="372" y="716"/>
                </a:lnTo>
                <a:lnTo>
                  <a:pt x="364" y="722"/>
                </a:lnTo>
                <a:lnTo>
                  <a:pt x="354" y="728"/>
                </a:lnTo>
                <a:lnTo>
                  <a:pt x="354" y="728"/>
                </a:lnTo>
                <a:lnTo>
                  <a:pt x="330" y="740"/>
                </a:lnTo>
                <a:lnTo>
                  <a:pt x="316" y="744"/>
                </a:lnTo>
                <a:lnTo>
                  <a:pt x="304" y="746"/>
                </a:lnTo>
                <a:lnTo>
                  <a:pt x="304" y="746"/>
                </a:lnTo>
                <a:lnTo>
                  <a:pt x="314" y="734"/>
                </a:lnTo>
                <a:lnTo>
                  <a:pt x="318" y="730"/>
                </a:lnTo>
                <a:lnTo>
                  <a:pt x="326" y="728"/>
                </a:lnTo>
                <a:lnTo>
                  <a:pt x="326" y="728"/>
                </a:lnTo>
                <a:lnTo>
                  <a:pt x="340" y="722"/>
                </a:lnTo>
                <a:lnTo>
                  <a:pt x="348" y="716"/>
                </a:lnTo>
                <a:lnTo>
                  <a:pt x="354" y="710"/>
                </a:lnTo>
                <a:lnTo>
                  <a:pt x="354" y="710"/>
                </a:lnTo>
                <a:lnTo>
                  <a:pt x="330" y="708"/>
                </a:lnTo>
                <a:lnTo>
                  <a:pt x="308" y="706"/>
                </a:lnTo>
                <a:lnTo>
                  <a:pt x="308" y="706"/>
                </a:lnTo>
                <a:lnTo>
                  <a:pt x="300" y="724"/>
                </a:lnTo>
                <a:lnTo>
                  <a:pt x="298" y="734"/>
                </a:lnTo>
                <a:lnTo>
                  <a:pt x="300" y="744"/>
                </a:lnTo>
                <a:lnTo>
                  <a:pt x="300" y="744"/>
                </a:lnTo>
                <a:lnTo>
                  <a:pt x="308" y="750"/>
                </a:lnTo>
                <a:lnTo>
                  <a:pt x="316" y="754"/>
                </a:lnTo>
                <a:lnTo>
                  <a:pt x="332" y="760"/>
                </a:lnTo>
                <a:lnTo>
                  <a:pt x="332" y="760"/>
                </a:lnTo>
                <a:lnTo>
                  <a:pt x="322" y="760"/>
                </a:lnTo>
                <a:lnTo>
                  <a:pt x="310" y="760"/>
                </a:lnTo>
                <a:lnTo>
                  <a:pt x="310" y="760"/>
                </a:lnTo>
                <a:lnTo>
                  <a:pt x="300" y="758"/>
                </a:lnTo>
                <a:lnTo>
                  <a:pt x="294" y="758"/>
                </a:lnTo>
                <a:lnTo>
                  <a:pt x="288" y="760"/>
                </a:lnTo>
                <a:lnTo>
                  <a:pt x="288" y="760"/>
                </a:lnTo>
                <a:lnTo>
                  <a:pt x="258" y="784"/>
                </a:lnTo>
                <a:lnTo>
                  <a:pt x="258" y="784"/>
                </a:lnTo>
                <a:lnTo>
                  <a:pt x="256" y="770"/>
                </a:lnTo>
                <a:lnTo>
                  <a:pt x="256" y="770"/>
                </a:lnTo>
                <a:lnTo>
                  <a:pt x="214" y="772"/>
                </a:lnTo>
                <a:lnTo>
                  <a:pt x="172" y="772"/>
                </a:lnTo>
                <a:lnTo>
                  <a:pt x="172" y="772"/>
                </a:lnTo>
                <a:lnTo>
                  <a:pt x="180" y="766"/>
                </a:lnTo>
                <a:lnTo>
                  <a:pt x="192" y="760"/>
                </a:lnTo>
                <a:lnTo>
                  <a:pt x="192" y="760"/>
                </a:lnTo>
                <a:lnTo>
                  <a:pt x="202" y="758"/>
                </a:lnTo>
                <a:lnTo>
                  <a:pt x="214" y="758"/>
                </a:lnTo>
                <a:lnTo>
                  <a:pt x="236" y="758"/>
                </a:lnTo>
                <a:lnTo>
                  <a:pt x="236" y="758"/>
                </a:lnTo>
                <a:lnTo>
                  <a:pt x="232" y="754"/>
                </a:lnTo>
                <a:lnTo>
                  <a:pt x="228" y="752"/>
                </a:lnTo>
                <a:lnTo>
                  <a:pt x="216" y="748"/>
                </a:lnTo>
                <a:lnTo>
                  <a:pt x="216" y="748"/>
                </a:lnTo>
                <a:lnTo>
                  <a:pt x="220" y="742"/>
                </a:lnTo>
                <a:lnTo>
                  <a:pt x="220" y="742"/>
                </a:lnTo>
                <a:lnTo>
                  <a:pt x="230" y="744"/>
                </a:lnTo>
                <a:lnTo>
                  <a:pt x="240" y="746"/>
                </a:lnTo>
                <a:lnTo>
                  <a:pt x="250" y="750"/>
                </a:lnTo>
                <a:lnTo>
                  <a:pt x="260" y="752"/>
                </a:lnTo>
                <a:lnTo>
                  <a:pt x="260" y="752"/>
                </a:lnTo>
                <a:lnTo>
                  <a:pt x="276" y="730"/>
                </a:lnTo>
                <a:lnTo>
                  <a:pt x="288" y="706"/>
                </a:lnTo>
                <a:lnTo>
                  <a:pt x="288" y="706"/>
                </a:lnTo>
                <a:lnTo>
                  <a:pt x="296" y="678"/>
                </a:lnTo>
                <a:lnTo>
                  <a:pt x="300" y="664"/>
                </a:lnTo>
                <a:lnTo>
                  <a:pt x="302" y="650"/>
                </a:lnTo>
                <a:lnTo>
                  <a:pt x="302" y="650"/>
                </a:lnTo>
                <a:lnTo>
                  <a:pt x="292" y="644"/>
                </a:lnTo>
                <a:lnTo>
                  <a:pt x="282" y="640"/>
                </a:lnTo>
                <a:lnTo>
                  <a:pt x="264" y="632"/>
                </a:lnTo>
                <a:lnTo>
                  <a:pt x="264" y="632"/>
                </a:lnTo>
                <a:lnTo>
                  <a:pt x="260" y="626"/>
                </a:lnTo>
                <a:lnTo>
                  <a:pt x="258" y="620"/>
                </a:lnTo>
                <a:lnTo>
                  <a:pt x="256" y="608"/>
                </a:lnTo>
                <a:lnTo>
                  <a:pt x="256" y="608"/>
                </a:lnTo>
                <a:lnTo>
                  <a:pt x="246" y="600"/>
                </a:lnTo>
                <a:lnTo>
                  <a:pt x="238" y="590"/>
                </a:lnTo>
                <a:lnTo>
                  <a:pt x="228" y="580"/>
                </a:lnTo>
                <a:lnTo>
                  <a:pt x="218" y="570"/>
                </a:lnTo>
                <a:lnTo>
                  <a:pt x="218" y="570"/>
                </a:lnTo>
                <a:lnTo>
                  <a:pt x="204" y="562"/>
                </a:lnTo>
                <a:lnTo>
                  <a:pt x="190" y="552"/>
                </a:lnTo>
                <a:lnTo>
                  <a:pt x="190" y="552"/>
                </a:lnTo>
                <a:lnTo>
                  <a:pt x="180" y="546"/>
                </a:lnTo>
                <a:lnTo>
                  <a:pt x="170" y="540"/>
                </a:lnTo>
                <a:lnTo>
                  <a:pt x="160" y="536"/>
                </a:lnTo>
                <a:lnTo>
                  <a:pt x="152" y="528"/>
                </a:lnTo>
                <a:lnTo>
                  <a:pt x="152" y="528"/>
                </a:lnTo>
                <a:lnTo>
                  <a:pt x="146" y="524"/>
                </a:lnTo>
                <a:lnTo>
                  <a:pt x="142" y="522"/>
                </a:lnTo>
                <a:lnTo>
                  <a:pt x="138" y="520"/>
                </a:lnTo>
                <a:lnTo>
                  <a:pt x="138" y="520"/>
                </a:lnTo>
                <a:lnTo>
                  <a:pt x="120" y="518"/>
                </a:lnTo>
                <a:lnTo>
                  <a:pt x="112" y="514"/>
                </a:lnTo>
                <a:lnTo>
                  <a:pt x="104" y="510"/>
                </a:lnTo>
                <a:lnTo>
                  <a:pt x="104" y="510"/>
                </a:lnTo>
                <a:lnTo>
                  <a:pt x="88" y="492"/>
                </a:lnTo>
                <a:lnTo>
                  <a:pt x="70" y="472"/>
                </a:lnTo>
                <a:lnTo>
                  <a:pt x="64" y="462"/>
                </a:lnTo>
                <a:lnTo>
                  <a:pt x="58" y="450"/>
                </a:lnTo>
                <a:lnTo>
                  <a:pt x="54" y="438"/>
                </a:lnTo>
                <a:lnTo>
                  <a:pt x="50" y="426"/>
                </a:lnTo>
                <a:lnTo>
                  <a:pt x="50" y="426"/>
                </a:lnTo>
                <a:lnTo>
                  <a:pt x="48" y="412"/>
                </a:lnTo>
                <a:lnTo>
                  <a:pt x="48" y="400"/>
                </a:lnTo>
                <a:lnTo>
                  <a:pt x="50" y="372"/>
                </a:lnTo>
                <a:lnTo>
                  <a:pt x="54" y="344"/>
                </a:lnTo>
                <a:lnTo>
                  <a:pt x="56" y="316"/>
                </a:lnTo>
                <a:lnTo>
                  <a:pt x="56" y="316"/>
                </a:lnTo>
                <a:lnTo>
                  <a:pt x="60" y="296"/>
                </a:lnTo>
                <a:lnTo>
                  <a:pt x="64" y="276"/>
                </a:lnTo>
                <a:lnTo>
                  <a:pt x="70" y="258"/>
                </a:lnTo>
                <a:lnTo>
                  <a:pt x="74" y="236"/>
                </a:lnTo>
                <a:lnTo>
                  <a:pt x="74" y="236"/>
                </a:lnTo>
                <a:lnTo>
                  <a:pt x="78" y="218"/>
                </a:lnTo>
                <a:lnTo>
                  <a:pt x="78" y="200"/>
                </a:lnTo>
                <a:lnTo>
                  <a:pt x="80" y="180"/>
                </a:lnTo>
                <a:lnTo>
                  <a:pt x="84" y="162"/>
                </a:lnTo>
                <a:lnTo>
                  <a:pt x="84" y="162"/>
                </a:lnTo>
                <a:lnTo>
                  <a:pt x="86" y="158"/>
                </a:lnTo>
                <a:lnTo>
                  <a:pt x="84" y="152"/>
                </a:lnTo>
                <a:lnTo>
                  <a:pt x="80" y="142"/>
                </a:lnTo>
                <a:lnTo>
                  <a:pt x="80" y="142"/>
                </a:lnTo>
                <a:lnTo>
                  <a:pt x="74" y="148"/>
                </a:lnTo>
                <a:lnTo>
                  <a:pt x="68" y="150"/>
                </a:lnTo>
                <a:lnTo>
                  <a:pt x="64" y="152"/>
                </a:lnTo>
                <a:lnTo>
                  <a:pt x="64" y="152"/>
                </a:lnTo>
                <a:lnTo>
                  <a:pt x="56" y="150"/>
                </a:lnTo>
                <a:lnTo>
                  <a:pt x="48" y="146"/>
                </a:lnTo>
                <a:lnTo>
                  <a:pt x="42" y="142"/>
                </a:lnTo>
                <a:lnTo>
                  <a:pt x="38" y="134"/>
                </a:lnTo>
                <a:lnTo>
                  <a:pt x="38" y="134"/>
                </a:lnTo>
                <a:lnTo>
                  <a:pt x="34" y="126"/>
                </a:lnTo>
                <a:lnTo>
                  <a:pt x="32" y="116"/>
                </a:lnTo>
                <a:lnTo>
                  <a:pt x="34" y="108"/>
                </a:lnTo>
                <a:lnTo>
                  <a:pt x="34" y="98"/>
                </a:lnTo>
                <a:lnTo>
                  <a:pt x="34" y="98"/>
                </a:lnTo>
                <a:lnTo>
                  <a:pt x="18" y="100"/>
                </a:lnTo>
                <a:lnTo>
                  <a:pt x="0" y="102"/>
                </a:lnTo>
                <a:lnTo>
                  <a:pt x="0" y="102"/>
                </a:lnTo>
                <a:lnTo>
                  <a:pt x="4" y="90"/>
                </a:lnTo>
                <a:lnTo>
                  <a:pt x="14" y="82"/>
                </a:lnTo>
                <a:lnTo>
                  <a:pt x="14" y="82"/>
                </a:lnTo>
                <a:lnTo>
                  <a:pt x="16" y="80"/>
                </a:lnTo>
                <a:lnTo>
                  <a:pt x="16" y="76"/>
                </a:lnTo>
                <a:lnTo>
                  <a:pt x="18" y="68"/>
                </a:lnTo>
                <a:lnTo>
                  <a:pt x="18" y="68"/>
                </a:lnTo>
                <a:lnTo>
                  <a:pt x="26" y="64"/>
                </a:lnTo>
                <a:lnTo>
                  <a:pt x="26" y="64"/>
                </a:lnTo>
                <a:lnTo>
                  <a:pt x="28" y="38"/>
                </a:lnTo>
                <a:lnTo>
                  <a:pt x="28" y="38"/>
                </a:lnTo>
                <a:lnTo>
                  <a:pt x="36" y="38"/>
                </a:lnTo>
                <a:lnTo>
                  <a:pt x="36" y="38"/>
                </a:lnTo>
                <a:lnTo>
                  <a:pt x="38" y="22"/>
                </a:lnTo>
                <a:lnTo>
                  <a:pt x="38" y="22"/>
                </a:lnTo>
                <a:lnTo>
                  <a:pt x="48" y="30"/>
                </a:lnTo>
                <a:lnTo>
                  <a:pt x="48" y="30"/>
                </a:lnTo>
                <a:lnTo>
                  <a:pt x="46" y="10"/>
                </a:lnTo>
                <a:lnTo>
                  <a:pt x="46" y="10"/>
                </a:lnTo>
                <a:lnTo>
                  <a:pt x="60" y="20"/>
                </a:lnTo>
                <a:lnTo>
                  <a:pt x="60" y="20"/>
                </a:lnTo>
                <a:lnTo>
                  <a:pt x="60" y="0"/>
                </a:lnTo>
                <a:close/>
                <a:moveTo>
                  <a:pt x="352" y="638"/>
                </a:moveTo>
                <a:lnTo>
                  <a:pt x="352" y="638"/>
                </a:lnTo>
                <a:lnTo>
                  <a:pt x="340" y="648"/>
                </a:lnTo>
                <a:lnTo>
                  <a:pt x="334" y="652"/>
                </a:lnTo>
                <a:lnTo>
                  <a:pt x="328" y="658"/>
                </a:lnTo>
                <a:lnTo>
                  <a:pt x="328" y="658"/>
                </a:lnTo>
                <a:lnTo>
                  <a:pt x="318" y="678"/>
                </a:lnTo>
                <a:lnTo>
                  <a:pt x="310" y="698"/>
                </a:lnTo>
                <a:lnTo>
                  <a:pt x="310" y="698"/>
                </a:lnTo>
                <a:lnTo>
                  <a:pt x="328" y="702"/>
                </a:lnTo>
                <a:lnTo>
                  <a:pt x="336" y="702"/>
                </a:lnTo>
                <a:lnTo>
                  <a:pt x="346" y="700"/>
                </a:lnTo>
                <a:lnTo>
                  <a:pt x="346" y="700"/>
                </a:lnTo>
                <a:lnTo>
                  <a:pt x="354" y="696"/>
                </a:lnTo>
                <a:lnTo>
                  <a:pt x="360" y="688"/>
                </a:lnTo>
                <a:lnTo>
                  <a:pt x="364" y="680"/>
                </a:lnTo>
                <a:lnTo>
                  <a:pt x="368" y="670"/>
                </a:lnTo>
                <a:lnTo>
                  <a:pt x="368" y="670"/>
                </a:lnTo>
                <a:lnTo>
                  <a:pt x="372" y="648"/>
                </a:lnTo>
                <a:lnTo>
                  <a:pt x="372" y="636"/>
                </a:lnTo>
                <a:lnTo>
                  <a:pt x="372" y="624"/>
                </a:lnTo>
                <a:lnTo>
                  <a:pt x="372" y="624"/>
                </a:lnTo>
                <a:lnTo>
                  <a:pt x="362" y="632"/>
                </a:lnTo>
                <a:lnTo>
                  <a:pt x="352" y="638"/>
                </a:lnTo>
                <a:lnTo>
                  <a:pt x="352" y="6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538;p62"/>
          <p:cNvSpPr/>
          <p:nvPr/>
        </p:nvSpPr>
        <p:spPr>
          <a:xfrm>
            <a:off x="5802450" y="2763529"/>
            <a:ext cx="197348" cy="246729"/>
          </a:xfrm>
          <a:custGeom>
            <a:avLst/>
            <a:gdLst/>
            <a:ahLst/>
            <a:cxnLst/>
            <a:rect l="l" t="t" r="r" b="b"/>
            <a:pathLst>
              <a:path w="602" h="784" extrusionOk="0">
                <a:moveTo>
                  <a:pt x="60" y="0"/>
                </a:moveTo>
                <a:lnTo>
                  <a:pt x="60" y="0"/>
                </a:lnTo>
                <a:lnTo>
                  <a:pt x="74" y="20"/>
                </a:lnTo>
                <a:lnTo>
                  <a:pt x="74" y="20"/>
                </a:lnTo>
                <a:lnTo>
                  <a:pt x="78" y="20"/>
                </a:lnTo>
                <a:lnTo>
                  <a:pt x="78" y="20"/>
                </a:lnTo>
                <a:lnTo>
                  <a:pt x="84" y="6"/>
                </a:lnTo>
                <a:lnTo>
                  <a:pt x="84" y="6"/>
                </a:lnTo>
                <a:lnTo>
                  <a:pt x="90" y="18"/>
                </a:lnTo>
                <a:lnTo>
                  <a:pt x="90" y="18"/>
                </a:lnTo>
                <a:lnTo>
                  <a:pt x="94" y="4"/>
                </a:lnTo>
                <a:lnTo>
                  <a:pt x="94" y="4"/>
                </a:lnTo>
                <a:lnTo>
                  <a:pt x="98" y="20"/>
                </a:lnTo>
                <a:lnTo>
                  <a:pt x="98" y="20"/>
                </a:lnTo>
                <a:lnTo>
                  <a:pt x="110" y="12"/>
                </a:lnTo>
                <a:lnTo>
                  <a:pt x="110" y="12"/>
                </a:lnTo>
                <a:lnTo>
                  <a:pt x="116" y="34"/>
                </a:lnTo>
                <a:lnTo>
                  <a:pt x="116" y="34"/>
                </a:lnTo>
                <a:lnTo>
                  <a:pt x="102" y="40"/>
                </a:lnTo>
                <a:lnTo>
                  <a:pt x="102" y="40"/>
                </a:lnTo>
                <a:lnTo>
                  <a:pt x="114" y="48"/>
                </a:lnTo>
                <a:lnTo>
                  <a:pt x="126" y="56"/>
                </a:lnTo>
                <a:lnTo>
                  <a:pt x="138" y="62"/>
                </a:lnTo>
                <a:lnTo>
                  <a:pt x="150" y="72"/>
                </a:lnTo>
                <a:lnTo>
                  <a:pt x="150" y="72"/>
                </a:lnTo>
                <a:lnTo>
                  <a:pt x="164" y="86"/>
                </a:lnTo>
                <a:lnTo>
                  <a:pt x="176" y="100"/>
                </a:lnTo>
                <a:lnTo>
                  <a:pt x="188" y="116"/>
                </a:lnTo>
                <a:lnTo>
                  <a:pt x="196" y="134"/>
                </a:lnTo>
                <a:lnTo>
                  <a:pt x="196" y="134"/>
                </a:lnTo>
                <a:lnTo>
                  <a:pt x="202" y="148"/>
                </a:lnTo>
                <a:lnTo>
                  <a:pt x="208" y="162"/>
                </a:lnTo>
                <a:lnTo>
                  <a:pt x="214" y="176"/>
                </a:lnTo>
                <a:lnTo>
                  <a:pt x="222" y="190"/>
                </a:lnTo>
                <a:lnTo>
                  <a:pt x="222" y="190"/>
                </a:lnTo>
                <a:lnTo>
                  <a:pt x="236" y="208"/>
                </a:lnTo>
                <a:lnTo>
                  <a:pt x="250" y="226"/>
                </a:lnTo>
                <a:lnTo>
                  <a:pt x="250" y="226"/>
                </a:lnTo>
                <a:lnTo>
                  <a:pt x="258" y="232"/>
                </a:lnTo>
                <a:lnTo>
                  <a:pt x="266" y="236"/>
                </a:lnTo>
                <a:lnTo>
                  <a:pt x="286" y="240"/>
                </a:lnTo>
                <a:lnTo>
                  <a:pt x="286" y="240"/>
                </a:lnTo>
                <a:lnTo>
                  <a:pt x="294" y="242"/>
                </a:lnTo>
                <a:lnTo>
                  <a:pt x="304" y="242"/>
                </a:lnTo>
                <a:lnTo>
                  <a:pt x="322" y="240"/>
                </a:lnTo>
                <a:lnTo>
                  <a:pt x="322" y="240"/>
                </a:lnTo>
                <a:lnTo>
                  <a:pt x="338" y="240"/>
                </a:lnTo>
                <a:lnTo>
                  <a:pt x="356" y="240"/>
                </a:lnTo>
                <a:lnTo>
                  <a:pt x="372" y="236"/>
                </a:lnTo>
                <a:lnTo>
                  <a:pt x="380" y="234"/>
                </a:lnTo>
                <a:lnTo>
                  <a:pt x="388" y="230"/>
                </a:lnTo>
                <a:lnTo>
                  <a:pt x="388" y="230"/>
                </a:lnTo>
                <a:lnTo>
                  <a:pt x="400" y="222"/>
                </a:lnTo>
                <a:lnTo>
                  <a:pt x="410" y="212"/>
                </a:lnTo>
                <a:lnTo>
                  <a:pt x="418" y="202"/>
                </a:lnTo>
                <a:lnTo>
                  <a:pt x="426" y="190"/>
                </a:lnTo>
                <a:lnTo>
                  <a:pt x="426" y="190"/>
                </a:lnTo>
                <a:lnTo>
                  <a:pt x="428" y="184"/>
                </a:lnTo>
                <a:lnTo>
                  <a:pt x="430" y="176"/>
                </a:lnTo>
                <a:lnTo>
                  <a:pt x="430" y="160"/>
                </a:lnTo>
                <a:lnTo>
                  <a:pt x="430" y="160"/>
                </a:lnTo>
                <a:lnTo>
                  <a:pt x="434" y="138"/>
                </a:lnTo>
                <a:lnTo>
                  <a:pt x="438" y="116"/>
                </a:lnTo>
                <a:lnTo>
                  <a:pt x="444" y="94"/>
                </a:lnTo>
                <a:lnTo>
                  <a:pt x="454" y="76"/>
                </a:lnTo>
                <a:lnTo>
                  <a:pt x="454" y="76"/>
                </a:lnTo>
                <a:lnTo>
                  <a:pt x="464" y="64"/>
                </a:lnTo>
                <a:lnTo>
                  <a:pt x="476" y="54"/>
                </a:lnTo>
                <a:lnTo>
                  <a:pt x="488" y="48"/>
                </a:lnTo>
                <a:lnTo>
                  <a:pt x="496" y="46"/>
                </a:lnTo>
                <a:lnTo>
                  <a:pt x="504" y="46"/>
                </a:lnTo>
                <a:lnTo>
                  <a:pt x="504" y="46"/>
                </a:lnTo>
                <a:lnTo>
                  <a:pt x="508" y="48"/>
                </a:lnTo>
                <a:lnTo>
                  <a:pt x="514" y="52"/>
                </a:lnTo>
                <a:lnTo>
                  <a:pt x="520" y="62"/>
                </a:lnTo>
                <a:lnTo>
                  <a:pt x="520" y="62"/>
                </a:lnTo>
                <a:lnTo>
                  <a:pt x="532" y="62"/>
                </a:lnTo>
                <a:lnTo>
                  <a:pt x="538" y="64"/>
                </a:lnTo>
                <a:lnTo>
                  <a:pt x="542" y="68"/>
                </a:lnTo>
                <a:lnTo>
                  <a:pt x="542" y="68"/>
                </a:lnTo>
                <a:lnTo>
                  <a:pt x="550" y="74"/>
                </a:lnTo>
                <a:lnTo>
                  <a:pt x="556" y="80"/>
                </a:lnTo>
                <a:lnTo>
                  <a:pt x="568" y="94"/>
                </a:lnTo>
                <a:lnTo>
                  <a:pt x="568" y="94"/>
                </a:lnTo>
                <a:lnTo>
                  <a:pt x="576" y="102"/>
                </a:lnTo>
                <a:lnTo>
                  <a:pt x="584" y="112"/>
                </a:lnTo>
                <a:lnTo>
                  <a:pt x="590" y="120"/>
                </a:lnTo>
                <a:lnTo>
                  <a:pt x="598" y="130"/>
                </a:lnTo>
                <a:lnTo>
                  <a:pt x="598" y="130"/>
                </a:lnTo>
                <a:lnTo>
                  <a:pt x="596" y="136"/>
                </a:lnTo>
                <a:lnTo>
                  <a:pt x="594" y="142"/>
                </a:lnTo>
                <a:lnTo>
                  <a:pt x="594" y="142"/>
                </a:lnTo>
                <a:lnTo>
                  <a:pt x="598" y="150"/>
                </a:lnTo>
                <a:lnTo>
                  <a:pt x="602" y="152"/>
                </a:lnTo>
                <a:lnTo>
                  <a:pt x="602" y="156"/>
                </a:lnTo>
                <a:lnTo>
                  <a:pt x="602" y="156"/>
                </a:lnTo>
                <a:lnTo>
                  <a:pt x="598" y="170"/>
                </a:lnTo>
                <a:lnTo>
                  <a:pt x="594" y="184"/>
                </a:lnTo>
                <a:lnTo>
                  <a:pt x="594" y="184"/>
                </a:lnTo>
                <a:lnTo>
                  <a:pt x="596" y="192"/>
                </a:lnTo>
                <a:lnTo>
                  <a:pt x="598" y="202"/>
                </a:lnTo>
                <a:lnTo>
                  <a:pt x="598" y="202"/>
                </a:lnTo>
                <a:lnTo>
                  <a:pt x="596" y="214"/>
                </a:lnTo>
                <a:lnTo>
                  <a:pt x="594" y="224"/>
                </a:lnTo>
                <a:lnTo>
                  <a:pt x="592" y="236"/>
                </a:lnTo>
                <a:lnTo>
                  <a:pt x="594" y="248"/>
                </a:lnTo>
                <a:lnTo>
                  <a:pt x="594" y="248"/>
                </a:lnTo>
                <a:lnTo>
                  <a:pt x="598" y="260"/>
                </a:lnTo>
                <a:lnTo>
                  <a:pt x="598" y="272"/>
                </a:lnTo>
                <a:lnTo>
                  <a:pt x="600" y="284"/>
                </a:lnTo>
                <a:lnTo>
                  <a:pt x="602" y="296"/>
                </a:lnTo>
                <a:lnTo>
                  <a:pt x="602" y="296"/>
                </a:lnTo>
                <a:lnTo>
                  <a:pt x="602" y="300"/>
                </a:lnTo>
                <a:lnTo>
                  <a:pt x="602" y="306"/>
                </a:lnTo>
                <a:lnTo>
                  <a:pt x="596" y="314"/>
                </a:lnTo>
                <a:lnTo>
                  <a:pt x="588" y="322"/>
                </a:lnTo>
                <a:lnTo>
                  <a:pt x="580" y="326"/>
                </a:lnTo>
                <a:lnTo>
                  <a:pt x="580" y="326"/>
                </a:lnTo>
                <a:lnTo>
                  <a:pt x="578" y="340"/>
                </a:lnTo>
                <a:lnTo>
                  <a:pt x="578" y="354"/>
                </a:lnTo>
                <a:lnTo>
                  <a:pt x="574" y="368"/>
                </a:lnTo>
                <a:lnTo>
                  <a:pt x="572" y="374"/>
                </a:lnTo>
                <a:lnTo>
                  <a:pt x="568" y="380"/>
                </a:lnTo>
                <a:lnTo>
                  <a:pt x="568" y="380"/>
                </a:lnTo>
                <a:lnTo>
                  <a:pt x="558" y="392"/>
                </a:lnTo>
                <a:lnTo>
                  <a:pt x="550" y="406"/>
                </a:lnTo>
                <a:lnTo>
                  <a:pt x="550" y="406"/>
                </a:lnTo>
                <a:lnTo>
                  <a:pt x="550" y="416"/>
                </a:lnTo>
                <a:lnTo>
                  <a:pt x="552" y="424"/>
                </a:lnTo>
                <a:lnTo>
                  <a:pt x="558" y="442"/>
                </a:lnTo>
                <a:lnTo>
                  <a:pt x="558" y="442"/>
                </a:lnTo>
                <a:lnTo>
                  <a:pt x="558" y="460"/>
                </a:lnTo>
                <a:lnTo>
                  <a:pt x="556" y="478"/>
                </a:lnTo>
                <a:lnTo>
                  <a:pt x="552" y="496"/>
                </a:lnTo>
                <a:lnTo>
                  <a:pt x="546" y="512"/>
                </a:lnTo>
                <a:lnTo>
                  <a:pt x="546" y="512"/>
                </a:lnTo>
                <a:lnTo>
                  <a:pt x="530" y="538"/>
                </a:lnTo>
                <a:lnTo>
                  <a:pt x="512" y="562"/>
                </a:lnTo>
                <a:lnTo>
                  <a:pt x="512" y="562"/>
                </a:lnTo>
                <a:lnTo>
                  <a:pt x="502" y="574"/>
                </a:lnTo>
                <a:lnTo>
                  <a:pt x="496" y="580"/>
                </a:lnTo>
                <a:lnTo>
                  <a:pt x="490" y="584"/>
                </a:lnTo>
                <a:lnTo>
                  <a:pt x="490" y="584"/>
                </a:lnTo>
                <a:lnTo>
                  <a:pt x="466" y="598"/>
                </a:lnTo>
                <a:lnTo>
                  <a:pt x="452" y="606"/>
                </a:lnTo>
                <a:lnTo>
                  <a:pt x="440" y="612"/>
                </a:lnTo>
                <a:lnTo>
                  <a:pt x="440" y="612"/>
                </a:lnTo>
                <a:lnTo>
                  <a:pt x="424" y="612"/>
                </a:lnTo>
                <a:lnTo>
                  <a:pt x="408" y="614"/>
                </a:lnTo>
                <a:lnTo>
                  <a:pt x="408" y="614"/>
                </a:lnTo>
                <a:lnTo>
                  <a:pt x="402" y="614"/>
                </a:lnTo>
                <a:lnTo>
                  <a:pt x="398" y="614"/>
                </a:lnTo>
                <a:lnTo>
                  <a:pt x="396" y="616"/>
                </a:lnTo>
                <a:lnTo>
                  <a:pt x="396" y="616"/>
                </a:lnTo>
                <a:lnTo>
                  <a:pt x="394" y="628"/>
                </a:lnTo>
                <a:lnTo>
                  <a:pt x="394" y="640"/>
                </a:lnTo>
                <a:lnTo>
                  <a:pt x="396" y="652"/>
                </a:lnTo>
                <a:lnTo>
                  <a:pt x="400" y="664"/>
                </a:lnTo>
                <a:lnTo>
                  <a:pt x="400" y="664"/>
                </a:lnTo>
                <a:lnTo>
                  <a:pt x="408" y="670"/>
                </a:lnTo>
                <a:lnTo>
                  <a:pt x="418" y="676"/>
                </a:lnTo>
                <a:lnTo>
                  <a:pt x="436" y="682"/>
                </a:lnTo>
                <a:lnTo>
                  <a:pt x="436" y="682"/>
                </a:lnTo>
                <a:lnTo>
                  <a:pt x="428" y="682"/>
                </a:lnTo>
                <a:lnTo>
                  <a:pt x="420" y="682"/>
                </a:lnTo>
                <a:lnTo>
                  <a:pt x="402" y="680"/>
                </a:lnTo>
                <a:lnTo>
                  <a:pt x="402" y="680"/>
                </a:lnTo>
                <a:lnTo>
                  <a:pt x="408" y="708"/>
                </a:lnTo>
                <a:lnTo>
                  <a:pt x="418" y="736"/>
                </a:lnTo>
                <a:lnTo>
                  <a:pt x="418" y="736"/>
                </a:lnTo>
                <a:lnTo>
                  <a:pt x="412" y="740"/>
                </a:lnTo>
                <a:lnTo>
                  <a:pt x="412" y="740"/>
                </a:lnTo>
                <a:lnTo>
                  <a:pt x="404" y="724"/>
                </a:lnTo>
                <a:lnTo>
                  <a:pt x="398" y="716"/>
                </a:lnTo>
                <a:lnTo>
                  <a:pt x="396" y="714"/>
                </a:lnTo>
                <a:lnTo>
                  <a:pt x="390" y="714"/>
                </a:lnTo>
                <a:lnTo>
                  <a:pt x="390" y="714"/>
                </a:lnTo>
                <a:lnTo>
                  <a:pt x="386" y="712"/>
                </a:lnTo>
                <a:lnTo>
                  <a:pt x="380" y="712"/>
                </a:lnTo>
                <a:lnTo>
                  <a:pt x="372" y="716"/>
                </a:lnTo>
                <a:lnTo>
                  <a:pt x="364" y="722"/>
                </a:lnTo>
                <a:lnTo>
                  <a:pt x="354" y="728"/>
                </a:lnTo>
                <a:lnTo>
                  <a:pt x="354" y="728"/>
                </a:lnTo>
                <a:lnTo>
                  <a:pt x="330" y="740"/>
                </a:lnTo>
                <a:lnTo>
                  <a:pt x="316" y="744"/>
                </a:lnTo>
                <a:lnTo>
                  <a:pt x="304" y="746"/>
                </a:lnTo>
                <a:lnTo>
                  <a:pt x="304" y="746"/>
                </a:lnTo>
                <a:lnTo>
                  <a:pt x="314" y="734"/>
                </a:lnTo>
                <a:lnTo>
                  <a:pt x="318" y="730"/>
                </a:lnTo>
                <a:lnTo>
                  <a:pt x="326" y="728"/>
                </a:lnTo>
                <a:lnTo>
                  <a:pt x="326" y="728"/>
                </a:lnTo>
                <a:lnTo>
                  <a:pt x="340" y="722"/>
                </a:lnTo>
                <a:lnTo>
                  <a:pt x="348" y="716"/>
                </a:lnTo>
                <a:lnTo>
                  <a:pt x="354" y="710"/>
                </a:lnTo>
                <a:lnTo>
                  <a:pt x="354" y="710"/>
                </a:lnTo>
                <a:lnTo>
                  <a:pt x="330" y="708"/>
                </a:lnTo>
                <a:lnTo>
                  <a:pt x="308" y="706"/>
                </a:lnTo>
                <a:lnTo>
                  <a:pt x="308" y="706"/>
                </a:lnTo>
                <a:lnTo>
                  <a:pt x="300" y="724"/>
                </a:lnTo>
                <a:lnTo>
                  <a:pt x="298" y="734"/>
                </a:lnTo>
                <a:lnTo>
                  <a:pt x="300" y="744"/>
                </a:lnTo>
                <a:lnTo>
                  <a:pt x="300" y="744"/>
                </a:lnTo>
                <a:lnTo>
                  <a:pt x="308" y="750"/>
                </a:lnTo>
                <a:lnTo>
                  <a:pt x="316" y="754"/>
                </a:lnTo>
                <a:lnTo>
                  <a:pt x="332" y="760"/>
                </a:lnTo>
                <a:lnTo>
                  <a:pt x="332" y="760"/>
                </a:lnTo>
                <a:lnTo>
                  <a:pt x="322" y="760"/>
                </a:lnTo>
                <a:lnTo>
                  <a:pt x="310" y="760"/>
                </a:lnTo>
                <a:lnTo>
                  <a:pt x="310" y="760"/>
                </a:lnTo>
                <a:lnTo>
                  <a:pt x="300" y="758"/>
                </a:lnTo>
                <a:lnTo>
                  <a:pt x="294" y="758"/>
                </a:lnTo>
                <a:lnTo>
                  <a:pt x="288" y="760"/>
                </a:lnTo>
                <a:lnTo>
                  <a:pt x="288" y="760"/>
                </a:lnTo>
                <a:lnTo>
                  <a:pt x="258" y="784"/>
                </a:lnTo>
                <a:lnTo>
                  <a:pt x="258" y="784"/>
                </a:lnTo>
                <a:lnTo>
                  <a:pt x="256" y="770"/>
                </a:lnTo>
                <a:lnTo>
                  <a:pt x="256" y="770"/>
                </a:lnTo>
                <a:lnTo>
                  <a:pt x="214" y="772"/>
                </a:lnTo>
                <a:lnTo>
                  <a:pt x="172" y="772"/>
                </a:lnTo>
                <a:lnTo>
                  <a:pt x="172" y="772"/>
                </a:lnTo>
                <a:lnTo>
                  <a:pt x="180" y="766"/>
                </a:lnTo>
                <a:lnTo>
                  <a:pt x="192" y="760"/>
                </a:lnTo>
                <a:lnTo>
                  <a:pt x="192" y="760"/>
                </a:lnTo>
                <a:lnTo>
                  <a:pt x="202" y="758"/>
                </a:lnTo>
                <a:lnTo>
                  <a:pt x="214" y="758"/>
                </a:lnTo>
                <a:lnTo>
                  <a:pt x="236" y="758"/>
                </a:lnTo>
                <a:lnTo>
                  <a:pt x="236" y="758"/>
                </a:lnTo>
                <a:lnTo>
                  <a:pt x="232" y="754"/>
                </a:lnTo>
                <a:lnTo>
                  <a:pt x="228" y="752"/>
                </a:lnTo>
                <a:lnTo>
                  <a:pt x="216" y="748"/>
                </a:lnTo>
                <a:lnTo>
                  <a:pt x="216" y="748"/>
                </a:lnTo>
                <a:lnTo>
                  <a:pt x="220" y="742"/>
                </a:lnTo>
                <a:lnTo>
                  <a:pt x="220" y="742"/>
                </a:lnTo>
                <a:lnTo>
                  <a:pt x="230" y="744"/>
                </a:lnTo>
                <a:lnTo>
                  <a:pt x="240" y="746"/>
                </a:lnTo>
                <a:lnTo>
                  <a:pt x="250" y="750"/>
                </a:lnTo>
                <a:lnTo>
                  <a:pt x="260" y="752"/>
                </a:lnTo>
                <a:lnTo>
                  <a:pt x="260" y="752"/>
                </a:lnTo>
                <a:lnTo>
                  <a:pt x="276" y="730"/>
                </a:lnTo>
                <a:lnTo>
                  <a:pt x="288" y="706"/>
                </a:lnTo>
                <a:lnTo>
                  <a:pt x="288" y="706"/>
                </a:lnTo>
                <a:lnTo>
                  <a:pt x="296" y="678"/>
                </a:lnTo>
                <a:lnTo>
                  <a:pt x="300" y="664"/>
                </a:lnTo>
                <a:lnTo>
                  <a:pt x="302" y="650"/>
                </a:lnTo>
                <a:lnTo>
                  <a:pt x="302" y="650"/>
                </a:lnTo>
                <a:lnTo>
                  <a:pt x="292" y="644"/>
                </a:lnTo>
                <a:lnTo>
                  <a:pt x="282" y="640"/>
                </a:lnTo>
                <a:lnTo>
                  <a:pt x="264" y="632"/>
                </a:lnTo>
                <a:lnTo>
                  <a:pt x="264" y="632"/>
                </a:lnTo>
                <a:lnTo>
                  <a:pt x="260" y="626"/>
                </a:lnTo>
                <a:lnTo>
                  <a:pt x="258" y="620"/>
                </a:lnTo>
                <a:lnTo>
                  <a:pt x="256" y="608"/>
                </a:lnTo>
                <a:lnTo>
                  <a:pt x="256" y="608"/>
                </a:lnTo>
                <a:lnTo>
                  <a:pt x="246" y="600"/>
                </a:lnTo>
                <a:lnTo>
                  <a:pt x="238" y="590"/>
                </a:lnTo>
                <a:lnTo>
                  <a:pt x="228" y="580"/>
                </a:lnTo>
                <a:lnTo>
                  <a:pt x="218" y="570"/>
                </a:lnTo>
                <a:lnTo>
                  <a:pt x="218" y="570"/>
                </a:lnTo>
                <a:lnTo>
                  <a:pt x="204" y="562"/>
                </a:lnTo>
                <a:lnTo>
                  <a:pt x="190" y="552"/>
                </a:lnTo>
                <a:lnTo>
                  <a:pt x="190" y="552"/>
                </a:lnTo>
                <a:lnTo>
                  <a:pt x="180" y="546"/>
                </a:lnTo>
                <a:lnTo>
                  <a:pt x="170" y="540"/>
                </a:lnTo>
                <a:lnTo>
                  <a:pt x="160" y="536"/>
                </a:lnTo>
                <a:lnTo>
                  <a:pt x="152" y="528"/>
                </a:lnTo>
                <a:lnTo>
                  <a:pt x="152" y="528"/>
                </a:lnTo>
                <a:lnTo>
                  <a:pt x="146" y="524"/>
                </a:lnTo>
                <a:lnTo>
                  <a:pt x="142" y="522"/>
                </a:lnTo>
                <a:lnTo>
                  <a:pt x="138" y="520"/>
                </a:lnTo>
                <a:lnTo>
                  <a:pt x="138" y="520"/>
                </a:lnTo>
                <a:lnTo>
                  <a:pt x="120" y="518"/>
                </a:lnTo>
                <a:lnTo>
                  <a:pt x="112" y="514"/>
                </a:lnTo>
                <a:lnTo>
                  <a:pt x="104" y="510"/>
                </a:lnTo>
                <a:lnTo>
                  <a:pt x="104" y="510"/>
                </a:lnTo>
                <a:lnTo>
                  <a:pt x="88" y="492"/>
                </a:lnTo>
                <a:lnTo>
                  <a:pt x="70" y="472"/>
                </a:lnTo>
                <a:lnTo>
                  <a:pt x="64" y="462"/>
                </a:lnTo>
                <a:lnTo>
                  <a:pt x="58" y="450"/>
                </a:lnTo>
                <a:lnTo>
                  <a:pt x="54" y="438"/>
                </a:lnTo>
                <a:lnTo>
                  <a:pt x="50" y="426"/>
                </a:lnTo>
                <a:lnTo>
                  <a:pt x="50" y="426"/>
                </a:lnTo>
                <a:lnTo>
                  <a:pt x="48" y="412"/>
                </a:lnTo>
                <a:lnTo>
                  <a:pt x="48" y="400"/>
                </a:lnTo>
                <a:lnTo>
                  <a:pt x="50" y="372"/>
                </a:lnTo>
                <a:lnTo>
                  <a:pt x="54" y="344"/>
                </a:lnTo>
                <a:lnTo>
                  <a:pt x="56" y="316"/>
                </a:lnTo>
                <a:lnTo>
                  <a:pt x="56" y="316"/>
                </a:lnTo>
                <a:lnTo>
                  <a:pt x="60" y="296"/>
                </a:lnTo>
                <a:lnTo>
                  <a:pt x="64" y="276"/>
                </a:lnTo>
                <a:lnTo>
                  <a:pt x="70" y="258"/>
                </a:lnTo>
                <a:lnTo>
                  <a:pt x="74" y="236"/>
                </a:lnTo>
                <a:lnTo>
                  <a:pt x="74" y="236"/>
                </a:lnTo>
                <a:lnTo>
                  <a:pt x="78" y="218"/>
                </a:lnTo>
                <a:lnTo>
                  <a:pt x="78" y="200"/>
                </a:lnTo>
                <a:lnTo>
                  <a:pt x="80" y="180"/>
                </a:lnTo>
                <a:lnTo>
                  <a:pt x="84" y="162"/>
                </a:lnTo>
                <a:lnTo>
                  <a:pt x="84" y="162"/>
                </a:lnTo>
                <a:lnTo>
                  <a:pt x="86" y="158"/>
                </a:lnTo>
                <a:lnTo>
                  <a:pt x="84" y="152"/>
                </a:lnTo>
                <a:lnTo>
                  <a:pt x="80" y="142"/>
                </a:lnTo>
                <a:lnTo>
                  <a:pt x="80" y="142"/>
                </a:lnTo>
                <a:lnTo>
                  <a:pt x="74" y="148"/>
                </a:lnTo>
                <a:lnTo>
                  <a:pt x="68" y="150"/>
                </a:lnTo>
                <a:lnTo>
                  <a:pt x="64" y="152"/>
                </a:lnTo>
                <a:lnTo>
                  <a:pt x="64" y="152"/>
                </a:lnTo>
                <a:lnTo>
                  <a:pt x="56" y="150"/>
                </a:lnTo>
                <a:lnTo>
                  <a:pt x="48" y="146"/>
                </a:lnTo>
                <a:lnTo>
                  <a:pt x="42" y="142"/>
                </a:lnTo>
                <a:lnTo>
                  <a:pt x="38" y="134"/>
                </a:lnTo>
                <a:lnTo>
                  <a:pt x="38" y="134"/>
                </a:lnTo>
                <a:lnTo>
                  <a:pt x="34" y="126"/>
                </a:lnTo>
                <a:lnTo>
                  <a:pt x="32" y="116"/>
                </a:lnTo>
                <a:lnTo>
                  <a:pt x="34" y="108"/>
                </a:lnTo>
                <a:lnTo>
                  <a:pt x="34" y="98"/>
                </a:lnTo>
                <a:lnTo>
                  <a:pt x="34" y="98"/>
                </a:lnTo>
                <a:lnTo>
                  <a:pt x="18" y="100"/>
                </a:lnTo>
                <a:lnTo>
                  <a:pt x="0" y="102"/>
                </a:lnTo>
                <a:lnTo>
                  <a:pt x="0" y="102"/>
                </a:lnTo>
                <a:lnTo>
                  <a:pt x="4" y="90"/>
                </a:lnTo>
                <a:lnTo>
                  <a:pt x="14" y="82"/>
                </a:lnTo>
                <a:lnTo>
                  <a:pt x="14" y="82"/>
                </a:lnTo>
                <a:lnTo>
                  <a:pt x="16" y="80"/>
                </a:lnTo>
                <a:lnTo>
                  <a:pt x="16" y="76"/>
                </a:lnTo>
                <a:lnTo>
                  <a:pt x="18" y="68"/>
                </a:lnTo>
                <a:lnTo>
                  <a:pt x="18" y="68"/>
                </a:lnTo>
                <a:lnTo>
                  <a:pt x="26" y="64"/>
                </a:lnTo>
                <a:lnTo>
                  <a:pt x="26" y="64"/>
                </a:lnTo>
                <a:lnTo>
                  <a:pt x="28" y="38"/>
                </a:lnTo>
                <a:lnTo>
                  <a:pt x="28" y="38"/>
                </a:lnTo>
                <a:lnTo>
                  <a:pt x="36" y="38"/>
                </a:lnTo>
                <a:lnTo>
                  <a:pt x="36" y="38"/>
                </a:lnTo>
                <a:lnTo>
                  <a:pt x="38" y="22"/>
                </a:lnTo>
                <a:lnTo>
                  <a:pt x="38" y="22"/>
                </a:lnTo>
                <a:lnTo>
                  <a:pt x="48" y="30"/>
                </a:lnTo>
                <a:lnTo>
                  <a:pt x="48" y="30"/>
                </a:lnTo>
                <a:lnTo>
                  <a:pt x="46" y="10"/>
                </a:lnTo>
                <a:lnTo>
                  <a:pt x="46" y="10"/>
                </a:lnTo>
                <a:lnTo>
                  <a:pt x="60" y="20"/>
                </a:lnTo>
                <a:lnTo>
                  <a:pt x="60" y="20"/>
                </a:lnTo>
                <a:lnTo>
                  <a:pt x="60" y="0"/>
                </a:lnTo>
                <a:close/>
                <a:moveTo>
                  <a:pt x="352" y="638"/>
                </a:moveTo>
                <a:lnTo>
                  <a:pt x="352" y="638"/>
                </a:lnTo>
                <a:lnTo>
                  <a:pt x="340" y="648"/>
                </a:lnTo>
                <a:lnTo>
                  <a:pt x="334" y="652"/>
                </a:lnTo>
                <a:lnTo>
                  <a:pt x="328" y="658"/>
                </a:lnTo>
                <a:lnTo>
                  <a:pt x="328" y="658"/>
                </a:lnTo>
                <a:lnTo>
                  <a:pt x="318" y="678"/>
                </a:lnTo>
                <a:lnTo>
                  <a:pt x="310" y="698"/>
                </a:lnTo>
                <a:lnTo>
                  <a:pt x="310" y="698"/>
                </a:lnTo>
                <a:lnTo>
                  <a:pt x="328" y="702"/>
                </a:lnTo>
                <a:lnTo>
                  <a:pt x="336" y="702"/>
                </a:lnTo>
                <a:lnTo>
                  <a:pt x="346" y="700"/>
                </a:lnTo>
                <a:lnTo>
                  <a:pt x="346" y="700"/>
                </a:lnTo>
                <a:lnTo>
                  <a:pt x="354" y="696"/>
                </a:lnTo>
                <a:lnTo>
                  <a:pt x="360" y="688"/>
                </a:lnTo>
                <a:lnTo>
                  <a:pt x="364" y="680"/>
                </a:lnTo>
                <a:lnTo>
                  <a:pt x="368" y="670"/>
                </a:lnTo>
                <a:lnTo>
                  <a:pt x="368" y="670"/>
                </a:lnTo>
                <a:lnTo>
                  <a:pt x="372" y="648"/>
                </a:lnTo>
                <a:lnTo>
                  <a:pt x="372" y="636"/>
                </a:lnTo>
                <a:lnTo>
                  <a:pt x="372" y="624"/>
                </a:lnTo>
                <a:lnTo>
                  <a:pt x="372" y="624"/>
                </a:lnTo>
                <a:lnTo>
                  <a:pt x="362" y="632"/>
                </a:lnTo>
                <a:lnTo>
                  <a:pt x="352" y="638"/>
                </a:lnTo>
                <a:lnTo>
                  <a:pt x="352" y="6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540;p62"/>
          <p:cNvSpPr/>
          <p:nvPr/>
        </p:nvSpPr>
        <p:spPr>
          <a:xfrm>
            <a:off x="1690916" y="3765496"/>
            <a:ext cx="274078" cy="182430"/>
          </a:xfrm>
          <a:custGeom>
            <a:avLst/>
            <a:gdLst/>
            <a:ahLst/>
            <a:cxnLst/>
            <a:rect l="l" t="t" r="r" b="b"/>
            <a:pathLst>
              <a:path w="1175" h="814" extrusionOk="0">
                <a:moveTo>
                  <a:pt x="2" y="479"/>
                </a:moveTo>
                <a:lnTo>
                  <a:pt x="6" y="457"/>
                </a:lnTo>
                <a:lnTo>
                  <a:pt x="14" y="428"/>
                </a:lnTo>
                <a:lnTo>
                  <a:pt x="25" y="393"/>
                </a:lnTo>
                <a:lnTo>
                  <a:pt x="37" y="355"/>
                </a:lnTo>
                <a:lnTo>
                  <a:pt x="49" y="316"/>
                </a:lnTo>
                <a:lnTo>
                  <a:pt x="56" y="277"/>
                </a:lnTo>
                <a:lnTo>
                  <a:pt x="60" y="263"/>
                </a:lnTo>
                <a:lnTo>
                  <a:pt x="62" y="246"/>
                </a:lnTo>
                <a:lnTo>
                  <a:pt x="68" y="223"/>
                </a:lnTo>
                <a:lnTo>
                  <a:pt x="76" y="199"/>
                </a:lnTo>
                <a:lnTo>
                  <a:pt x="85" y="176"/>
                </a:lnTo>
                <a:lnTo>
                  <a:pt x="99" y="157"/>
                </a:lnTo>
                <a:lnTo>
                  <a:pt x="118" y="141"/>
                </a:lnTo>
                <a:lnTo>
                  <a:pt x="157" y="124"/>
                </a:lnTo>
                <a:lnTo>
                  <a:pt x="196" y="116"/>
                </a:lnTo>
                <a:lnTo>
                  <a:pt x="233" y="116"/>
                </a:lnTo>
                <a:lnTo>
                  <a:pt x="270" y="120"/>
                </a:lnTo>
                <a:lnTo>
                  <a:pt x="302" y="128"/>
                </a:lnTo>
                <a:lnTo>
                  <a:pt x="332" y="134"/>
                </a:lnTo>
                <a:lnTo>
                  <a:pt x="359" y="135"/>
                </a:lnTo>
                <a:lnTo>
                  <a:pt x="390" y="135"/>
                </a:lnTo>
                <a:lnTo>
                  <a:pt x="425" y="132"/>
                </a:lnTo>
                <a:lnTo>
                  <a:pt x="458" y="128"/>
                </a:lnTo>
                <a:lnTo>
                  <a:pt x="489" y="124"/>
                </a:lnTo>
                <a:lnTo>
                  <a:pt x="516" y="124"/>
                </a:lnTo>
                <a:lnTo>
                  <a:pt x="574" y="124"/>
                </a:lnTo>
                <a:lnTo>
                  <a:pt x="624" y="126"/>
                </a:lnTo>
                <a:lnTo>
                  <a:pt x="667" y="128"/>
                </a:lnTo>
                <a:lnTo>
                  <a:pt x="700" y="130"/>
                </a:lnTo>
                <a:lnTo>
                  <a:pt x="727" y="132"/>
                </a:lnTo>
                <a:lnTo>
                  <a:pt x="742" y="132"/>
                </a:lnTo>
                <a:lnTo>
                  <a:pt x="766" y="130"/>
                </a:lnTo>
                <a:lnTo>
                  <a:pt x="791" y="124"/>
                </a:lnTo>
                <a:lnTo>
                  <a:pt x="820" y="116"/>
                </a:lnTo>
                <a:lnTo>
                  <a:pt x="847" y="108"/>
                </a:lnTo>
                <a:lnTo>
                  <a:pt x="872" y="102"/>
                </a:lnTo>
                <a:lnTo>
                  <a:pt x="890" y="97"/>
                </a:lnTo>
                <a:lnTo>
                  <a:pt x="899" y="93"/>
                </a:lnTo>
                <a:lnTo>
                  <a:pt x="907" y="87"/>
                </a:lnTo>
                <a:lnTo>
                  <a:pt x="915" y="79"/>
                </a:lnTo>
                <a:lnTo>
                  <a:pt x="905" y="66"/>
                </a:lnTo>
                <a:lnTo>
                  <a:pt x="897" y="54"/>
                </a:lnTo>
                <a:lnTo>
                  <a:pt x="896" y="46"/>
                </a:lnTo>
                <a:lnTo>
                  <a:pt x="899" y="40"/>
                </a:lnTo>
                <a:lnTo>
                  <a:pt x="911" y="33"/>
                </a:lnTo>
                <a:lnTo>
                  <a:pt x="927" y="27"/>
                </a:lnTo>
                <a:lnTo>
                  <a:pt x="946" y="23"/>
                </a:lnTo>
                <a:lnTo>
                  <a:pt x="952" y="25"/>
                </a:lnTo>
                <a:lnTo>
                  <a:pt x="959" y="27"/>
                </a:lnTo>
                <a:lnTo>
                  <a:pt x="973" y="15"/>
                </a:lnTo>
                <a:lnTo>
                  <a:pt x="992" y="6"/>
                </a:lnTo>
                <a:lnTo>
                  <a:pt x="1014" y="0"/>
                </a:lnTo>
                <a:lnTo>
                  <a:pt x="1039" y="4"/>
                </a:lnTo>
                <a:lnTo>
                  <a:pt x="1062" y="19"/>
                </a:lnTo>
                <a:lnTo>
                  <a:pt x="1084" y="42"/>
                </a:lnTo>
                <a:lnTo>
                  <a:pt x="1089" y="37"/>
                </a:lnTo>
                <a:lnTo>
                  <a:pt x="1099" y="33"/>
                </a:lnTo>
                <a:lnTo>
                  <a:pt x="1109" y="31"/>
                </a:lnTo>
                <a:lnTo>
                  <a:pt x="1126" y="29"/>
                </a:lnTo>
                <a:lnTo>
                  <a:pt x="1144" y="31"/>
                </a:lnTo>
                <a:lnTo>
                  <a:pt x="1155" y="35"/>
                </a:lnTo>
                <a:lnTo>
                  <a:pt x="1163" y="38"/>
                </a:lnTo>
                <a:lnTo>
                  <a:pt x="1161" y="46"/>
                </a:lnTo>
                <a:lnTo>
                  <a:pt x="1157" y="60"/>
                </a:lnTo>
                <a:lnTo>
                  <a:pt x="1148" y="75"/>
                </a:lnTo>
                <a:lnTo>
                  <a:pt x="1136" y="87"/>
                </a:lnTo>
                <a:lnTo>
                  <a:pt x="1128" y="91"/>
                </a:lnTo>
                <a:lnTo>
                  <a:pt x="1118" y="95"/>
                </a:lnTo>
                <a:lnTo>
                  <a:pt x="1109" y="97"/>
                </a:lnTo>
                <a:lnTo>
                  <a:pt x="1113" y="110"/>
                </a:lnTo>
                <a:lnTo>
                  <a:pt x="1113" y="122"/>
                </a:lnTo>
                <a:lnTo>
                  <a:pt x="1118" y="130"/>
                </a:lnTo>
                <a:lnTo>
                  <a:pt x="1128" y="143"/>
                </a:lnTo>
                <a:lnTo>
                  <a:pt x="1140" y="157"/>
                </a:lnTo>
                <a:lnTo>
                  <a:pt x="1153" y="174"/>
                </a:lnTo>
                <a:lnTo>
                  <a:pt x="1167" y="192"/>
                </a:lnTo>
                <a:lnTo>
                  <a:pt x="1173" y="209"/>
                </a:lnTo>
                <a:lnTo>
                  <a:pt x="1175" y="227"/>
                </a:lnTo>
                <a:lnTo>
                  <a:pt x="1165" y="242"/>
                </a:lnTo>
                <a:lnTo>
                  <a:pt x="1148" y="254"/>
                </a:lnTo>
                <a:lnTo>
                  <a:pt x="1128" y="258"/>
                </a:lnTo>
                <a:lnTo>
                  <a:pt x="1107" y="258"/>
                </a:lnTo>
                <a:lnTo>
                  <a:pt x="1084" y="254"/>
                </a:lnTo>
                <a:lnTo>
                  <a:pt x="1062" y="248"/>
                </a:lnTo>
                <a:lnTo>
                  <a:pt x="1043" y="240"/>
                </a:lnTo>
                <a:lnTo>
                  <a:pt x="1025" y="236"/>
                </a:lnTo>
                <a:lnTo>
                  <a:pt x="1012" y="234"/>
                </a:lnTo>
                <a:lnTo>
                  <a:pt x="1004" y="236"/>
                </a:lnTo>
                <a:lnTo>
                  <a:pt x="996" y="248"/>
                </a:lnTo>
                <a:lnTo>
                  <a:pt x="992" y="265"/>
                </a:lnTo>
                <a:lnTo>
                  <a:pt x="989" y="289"/>
                </a:lnTo>
                <a:lnTo>
                  <a:pt x="985" y="318"/>
                </a:lnTo>
                <a:lnTo>
                  <a:pt x="977" y="347"/>
                </a:lnTo>
                <a:lnTo>
                  <a:pt x="965" y="380"/>
                </a:lnTo>
                <a:lnTo>
                  <a:pt x="948" y="415"/>
                </a:lnTo>
                <a:lnTo>
                  <a:pt x="923" y="448"/>
                </a:lnTo>
                <a:lnTo>
                  <a:pt x="888" y="488"/>
                </a:lnTo>
                <a:lnTo>
                  <a:pt x="863" y="529"/>
                </a:lnTo>
                <a:lnTo>
                  <a:pt x="843" y="564"/>
                </a:lnTo>
                <a:lnTo>
                  <a:pt x="830" y="595"/>
                </a:lnTo>
                <a:lnTo>
                  <a:pt x="820" y="617"/>
                </a:lnTo>
                <a:lnTo>
                  <a:pt x="816" y="636"/>
                </a:lnTo>
                <a:lnTo>
                  <a:pt x="810" y="657"/>
                </a:lnTo>
                <a:lnTo>
                  <a:pt x="808" y="681"/>
                </a:lnTo>
                <a:lnTo>
                  <a:pt x="806" y="704"/>
                </a:lnTo>
                <a:lnTo>
                  <a:pt x="806" y="721"/>
                </a:lnTo>
                <a:lnTo>
                  <a:pt x="808" y="735"/>
                </a:lnTo>
                <a:lnTo>
                  <a:pt x="814" y="745"/>
                </a:lnTo>
                <a:lnTo>
                  <a:pt x="822" y="760"/>
                </a:lnTo>
                <a:lnTo>
                  <a:pt x="830" y="776"/>
                </a:lnTo>
                <a:lnTo>
                  <a:pt x="839" y="789"/>
                </a:lnTo>
                <a:lnTo>
                  <a:pt x="845" y="799"/>
                </a:lnTo>
                <a:lnTo>
                  <a:pt x="847" y="803"/>
                </a:lnTo>
                <a:lnTo>
                  <a:pt x="783" y="803"/>
                </a:lnTo>
                <a:lnTo>
                  <a:pt x="783" y="799"/>
                </a:lnTo>
                <a:lnTo>
                  <a:pt x="781" y="787"/>
                </a:lnTo>
                <a:lnTo>
                  <a:pt x="777" y="774"/>
                </a:lnTo>
                <a:lnTo>
                  <a:pt x="773" y="762"/>
                </a:lnTo>
                <a:lnTo>
                  <a:pt x="770" y="756"/>
                </a:lnTo>
                <a:lnTo>
                  <a:pt x="768" y="754"/>
                </a:lnTo>
                <a:lnTo>
                  <a:pt x="764" y="752"/>
                </a:lnTo>
                <a:lnTo>
                  <a:pt x="760" y="748"/>
                </a:lnTo>
                <a:lnTo>
                  <a:pt x="758" y="745"/>
                </a:lnTo>
                <a:lnTo>
                  <a:pt x="756" y="739"/>
                </a:lnTo>
                <a:lnTo>
                  <a:pt x="756" y="731"/>
                </a:lnTo>
                <a:lnTo>
                  <a:pt x="758" y="717"/>
                </a:lnTo>
                <a:lnTo>
                  <a:pt x="760" y="698"/>
                </a:lnTo>
                <a:lnTo>
                  <a:pt x="760" y="677"/>
                </a:lnTo>
                <a:lnTo>
                  <a:pt x="758" y="653"/>
                </a:lnTo>
                <a:lnTo>
                  <a:pt x="758" y="634"/>
                </a:lnTo>
                <a:lnTo>
                  <a:pt x="756" y="620"/>
                </a:lnTo>
                <a:lnTo>
                  <a:pt x="756" y="615"/>
                </a:lnTo>
                <a:lnTo>
                  <a:pt x="756" y="618"/>
                </a:lnTo>
                <a:lnTo>
                  <a:pt x="752" y="630"/>
                </a:lnTo>
                <a:lnTo>
                  <a:pt x="746" y="648"/>
                </a:lnTo>
                <a:lnTo>
                  <a:pt x="740" y="669"/>
                </a:lnTo>
                <a:lnTo>
                  <a:pt x="737" y="690"/>
                </a:lnTo>
                <a:lnTo>
                  <a:pt x="733" y="710"/>
                </a:lnTo>
                <a:lnTo>
                  <a:pt x="731" y="727"/>
                </a:lnTo>
                <a:lnTo>
                  <a:pt x="733" y="739"/>
                </a:lnTo>
                <a:lnTo>
                  <a:pt x="740" y="752"/>
                </a:lnTo>
                <a:lnTo>
                  <a:pt x="748" y="766"/>
                </a:lnTo>
                <a:lnTo>
                  <a:pt x="754" y="781"/>
                </a:lnTo>
                <a:lnTo>
                  <a:pt x="762" y="793"/>
                </a:lnTo>
                <a:lnTo>
                  <a:pt x="766" y="801"/>
                </a:lnTo>
                <a:lnTo>
                  <a:pt x="768" y="805"/>
                </a:lnTo>
                <a:lnTo>
                  <a:pt x="709" y="805"/>
                </a:lnTo>
                <a:lnTo>
                  <a:pt x="708" y="801"/>
                </a:lnTo>
                <a:lnTo>
                  <a:pt x="706" y="791"/>
                </a:lnTo>
                <a:lnTo>
                  <a:pt x="704" y="778"/>
                </a:lnTo>
                <a:lnTo>
                  <a:pt x="700" y="768"/>
                </a:lnTo>
                <a:lnTo>
                  <a:pt x="696" y="764"/>
                </a:lnTo>
                <a:lnTo>
                  <a:pt x="692" y="762"/>
                </a:lnTo>
                <a:lnTo>
                  <a:pt x="688" y="760"/>
                </a:lnTo>
                <a:lnTo>
                  <a:pt x="686" y="754"/>
                </a:lnTo>
                <a:lnTo>
                  <a:pt x="682" y="750"/>
                </a:lnTo>
                <a:lnTo>
                  <a:pt x="682" y="745"/>
                </a:lnTo>
                <a:lnTo>
                  <a:pt x="682" y="737"/>
                </a:lnTo>
                <a:lnTo>
                  <a:pt x="686" y="727"/>
                </a:lnTo>
                <a:lnTo>
                  <a:pt x="688" y="712"/>
                </a:lnTo>
                <a:lnTo>
                  <a:pt x="692" y="692"/>
                </a:lnTo>
                <a:lnTo>
                  <a:pt x="694" y="673"/>
                </a:lnTo>
                <a:lnTo>
                  <a:pt x="696" y="653"/>
                </a:lnTo>
                <a:lnTo>
                  <a:pt x="696" y="640"/>
                </a:lnTo>
                <a:lnTo>
                  <a:pt x="696" y="632"/>
                </a:lnTo>
                <a:lnTo>
                  <a:pt x="690" y="626"/>
                </a:lnTo>
                <a:lnTo>
                  <a:pt x="686" y="615"/>
                </a:lnTo>
                <a:lnTo>
                  <a:pt x="684" y="601"/>
                </a:lnTo>
                <a:lnTo>
                  <a:pt x="688" y="584"/>
                </a:lnTo>
                <a:lnTo>
                  <a:pt x="692" y="568"/>
                </a:lnTo>
                <a:lnTo>
                  <a:pt x="692" y="549"/>
                </a:lnTo>
                <a:lnTo>
                  <a:pt x="694" y="527"/>
                </a:lnTo>
                <a:lnTo>
                  <a:pt x="694" y="506"/>
                </a:lnTo>
                <a:lnTo>
                  <a:pt x="694" y="487"/>
                </a:lnTo>
                <a:lnTo>
                  <a:pt x="694" y="473"/>
                </a:lnTo>
                <a:lnTo>
                  <a:pt x="692" y="467"/>
                </a:lnTo>
                <a:lnTo>
                  <a:pt x="688" y="469"/>
                </a:lnTo>
                <a:lnTo>
                  <a:pt x="677" y="475"/>
                </a:lnTo>
                <a:lnTo>
                  <a:pt x="655" y="481"/>
                </a:lnTo>
                <a:lnTo>
                  <a:pt x="630" y="488"/>
                </a:lnTo>
                <a:lnTo>
                  <a:pt x="599" y="496"/>
                </a:lnTo>
                <a:lnTo>
                  <a:pt x="564" y="502"/>
                </a:lnTo>
                <a:lnTo>
                  <a:pt x="527" y="506"/>
                </a:lnTo>
                <a:lnTo>
                  <a:pt x="487" y="506"/>
                </a:lnTo>
                <a:lnTo>
                  <a:pt x="452" y="502"/>
                </a:lnTo>
                <a:lnTo>
                  <a:pt x="423" y="496"/>
                </a:lnTo>
                <a:lnTo>
                  <a:pt x="399" y="490"/>
                </a:lnTo>
                <a:lnTo>
                  <a:pt x="384" y="487"/>
                </a:lnTo>
                <a:lnTo>
                  <a:pt x="374" y="485"/>
                </a:lnTo>
                <a:lnTo>
                  <a:pt x="363" y="488"/>
                </a:lnTo>
                <a:lnTo>
                  <a:pt x="351" y="498"/>
                </a:lnTo>
                <a:lnTo>
                  <a:pt x="337" y="512"/>
                </a:lnTo>
                <a:lnTo>
                  <a:pt x="339" y="529"/>
                </a:lnTo>
                <a:lnTo>
                  <a:pt x="339" y="533"/>
                </a:lnTo>
                <a:lnTo>
                  <a:pt x="337" y="539"/>
                </a:lnTo>
                <a:lnTo>
                  <a:pt x="333" y="541"/>
                </a:lnTo>
                <a:lnTo>
                  <a:pt x="330" y="543"/>
                </a:lnTo>
                <a:lnTo>
                  <a:pt x="326" y="543"/>
                </a:lnTo>
                <a:lnTo>
                  <a:pt x="320" y="541"/>
                </a:lnTo>
                <a:lnTo>
                  <a:pt x="318" y="537"/>
                </a:lnTo>
                <a:lnTo>
                  <a:pt x="316" y="533"/>
                </a:lnTo>
                <a:lnTo>
                  <a:pt x="314" y="523"/>
                </a:lnTo>
                <a:lnTo>
                  <a:pt x="306" y="527"/>
                </a:lnTo>
                <a:lnTo>
                  <a:pt x="306" y="543"/>
                </a:lnTo>
                <a:lnTo>
                  <a:pt x="304" y="547"/>
                </a:lnTo>
                <a:lnTo>
                  <a:pt x="302" y="551"/>
                </a:lnTo>
                <a:lnTo>
                  <a:pt x="299" y="553"/>
                </a:lnTo>
                <a:lnTo>
                  <a:pt x="293" y="554"/>
                </a:lnTo>
                <a:lnTo>
                  <a:pt x="289" y="553"/>
                </a:lnTo>
                <a:lnTo>
                  <a:pt x="285" y="551"/>
                </a:lnTo>
                <a:lnTo>
                  <a:pt x="283" y="547"/>
                </a:lnTo>
                <a:lnTo>
                  <a:pt x="281" y="541"/>
                </a:lnTo>
                <a:lnTo>
                  <a:pt x="281" y="529"/>
                </a:lnTo>
                <a:lnTo>
                  <a:pt x="281" y="529"/>
                </a:lnTo>
                <a:lnTo>
                  <a:pt x="275" y="529"/>
                </a:lnTo>
                <a:lnTo>
                  <a:pt x="268" y="529"/>
                </a:lnTo>
                <a:lnTo>
                  <a:pt x="266" y="539"/>
                </a:lnTo>
                <a:lnTo>
                  <a:pt x="264" y="545"/>
                </a:lnTo>
                <a:lnTo>
                  <a:pt x="262" y="547"/>
                </a:lnTo>
                <a:lnTo>
                  <a:pt x="258" y="549"/>
                </a:lnTo>
                <a:lnTo>
                  <a:pt x="252" y="549"/>
                </a:lnTo>
                <a:lnTo>
                  <a:pt x="248" y="549"/>
                </a:lnTo>
                <a:lnTo>
                  <a:pt x="244" y="545"/>
                </a:lnTo>
                <a:lnTo>
                  <a:pt x="242" y="541"/>
                </a:lnTo>
                <a:lnTo>
                  <a:pt x="242" y="535"/>
                </a:lnTo>
                <a:lnTo>
                  <a:pt x="244" y="523"/>
                </a:lnTo>
                <a:lnTo>
                  <a:pt x="240" y="520"/>
                </a:lnTo>
                <a:lnTo>
                  <a:pt x="237" y="516"/>
                </a:lnTo>
                <a:lnTo>
                  <a:pt x="235" y="514"/>
                </a:lnTo>
                <a:lnTo>
                  <a:pt x="235" y="514"/>
                </a:lnTo>
                <a:lnTo>
                  <a:pt x="235" y="520"/>
                </a:lnTo>
                <a:lnTo>
                  <a:pt x="233" y="537"/>
                </a:lnTo>
                <a:lnTo>
                  <a:pt x="231" y="562"/>
                </a:lnTo>
                <a:lnTo>
                  <a:pt x="227" y="591"/>
                </a:lnTo>
                <a:lnTo>
                  <a:pt x="225" y="624"/>
                </a:lnTo>
                <a:lnTo>
                  <a:pt x="223" y="655"/>
                </a:lnTo>
                <a:lnTo>
                  <a:pt x="221" y="682"/>
                </a:lnTo>
                <a:lnTo>
                  <a:pt x="221" y="702"/>
                </a:lnTo>
                <a:lnTo>
                  <a:pt x="223" y="710"/>
                </a:lnTo>
                <a:lnTo>
                  <a:pt x="229" y="721"/>
                </a:lnTo>
                <a:lnTo>
                  <a:pt x="231" y="737"/>
                </a:lnTo>
                <a:lnTo>
                  <a:pt x="235" y="752"/>
                </a:lnTo>
                <a:lnTo>
                  <a:pt x="237" y="762"/>
                </a:lnTo>
                <a:lnTo>
                  <a:pt x="240" y="768"/>
                </a:lnTo>
                <a:lnTo>
                  <a:pt x="248" y="779"/>
                </a:lnTo>
                <a:lnTo>
                  <a:pt x="256" y="791"/>
                </a:lnTo>
                <a:lnTo>
                  <a:pt x="264" y="803"/>
                </a:lnTo>
                <a:lnTo>
                  <a:pt x="268" y="810"/>
                </a:lnTo>
                <a:lnTo>
                  <a:pt x="271" y="814"/>
                </a:lnTo>
                <a:lnTo>
                  <a:pt x="198" y="814"/>
                </a:lnTo>
                <a:lnTo>
                  <a:pt x="200" y="810"/>
                </a:lnTo>
                <a:lnTo>
                  <a:pt x="200" y="801"/>
                </a:lnTo>
                <a:lnTo>
                  <a:pt x="198" y="789"/>
                </a:lnTo>
                <a:lnTo>
                  <a:pt x="194" y="781"/>
                </a:lnTo>
                <a:lnTo>
                  <a:pt x="188" y="778"/>
                </a:lnTo>
                <a:lnTo>
                  <a:pt x="184" y="774"/>
                </a:lnTo>
                <a:lnTo>
                  <a:pt x="180" y="770"/>
                </a:lnTo>
                <a:lnTo>
                  <a:pt x="178" y="764"/>
                </a:lnTo>
                <a:lnTo>
                  <a:pt x="178" y="760"/>
                </a:lnTo>
                <a:lnTo>
                  <a:pt x="178" y="745"/>
                </a:lnTo>
                <a:lnTo>
                  <a:pt x="178" y="721"/>
                </a:lnTo>
                <a:lnTo>
                  <a:pt x="178" y="694"/>
                </a:lnTo>
                <a:lnTo>
                  <a:pt x="175" y="667"/>
                </a:lnTo>
                <a:lnTo>
                  <a:pt x="173" y="640"/>
                </a:lnTo>
                <a:lnTo>
                  <a:pt x="169" y="617"/>
                </a:lnTo>
                <a:lnTo>
                  <a:pt x="165" y="603"/>
                </a:lnTo>
                <a:lnTo>
                  <a:pt x="161" y="589"/>
                </a:lnTo>
                <a:lnTo>
                  <a:pt x="159" y="570"/>
                </a:lnTo>
                <a:lnTo>
                  <a:pt x="159" y="553"/>
                </a:lnTo>
                <a:lnTo>
                  <a:pt x="159" y="539"/>
                </a:lnTo>
                <a:lnTo>
                  <a:pt x="159" y="533"/>
                </a:lnTo>
                <a:lnTo>
                  <a:pt x="157" y="539"/>
                </a:lnTo>
                <a:lnTo>
                  <a:pt x="155" y="553"/>
                </a:lnTo>
                <a:lnTo>
                  <a:pt x="149" y="568"/>
                </a:lnTo>
                <a:lnTo>
                  <a:pt x="145" y="585"/>
                </a:lnTo>
                <a:lnTo>
                  <a:pt x="142" y="599"/>
                </a:lnTo>
                <a:lnTo>
                  <a:pt x="134" y="628"/>
                </a:lnTo>
                <a:lnTo>
                  <a:pt x="130" y="657"/>
                </a:lnTo>
                <a:lnTo>
                  <a:pt x="128" y="682"/>
                </a:lnTo>
                <a:lnTo>
                  <a:pt x="126" y="702"/>
                </a:lnTo>
                <a:lnTo>
                  <a:pt x="128" y="710"/>
                </a:lnTo>
                <a:lnTo>
                  <a:pt x="132" y="721"/>
                </a:lnTo>
                <a:lnTo>
                  <a:pt x="136" y="737"/>
                </a:lnTo>
                <a:lnTo>
                  <a:pt x="138" y="752"/>
                </a:lnTo>
                <a:lnTo>
                  <a:pt x="142" y="762"/>
                </a:lnTo>
                <a:lnTo>
                  <a:pt x="145" y="768"/>
                </a:lnTo>
                <a:lnTo>
                  <a:pt x="151" y="779"/>
                </a:lnTo>
                <a:lnTo>
                  <a:pt x="159" y="791"/>
                </a:lnTo>
                <a:lnTo>
                  <a:pt x="167" y="803"/>
                </a:lnTo>
                <a:lnTo>
                  <a:pt x="173" y="810"/>
                </a:lnTo>
                <a:lnTo>
                  <a:pt x="175" y="814"/>
                </a:lnTo>
                <a:lnTo>
                  <a:pt x="103" y="814"/>
                </a:lnTo>
                <a:lnTo>
                  <a:pt x="103" y="810"/>
                </a:lnTo>
                <a:lnTo>
                  <a:pt x="103" y="801"/>
                </a:lnTo>
                <a:lnTo>
                  <a:pt x="103" y="789"/>
                </a:lnTo>
                <a:lnTo>
                  <a:pt x="99" y="781"/>
                </a:lnTo>
                <a:lnTo>
                  <a:pt x="93" y="778"/>
                </a:lnTo>
                <a:lnTo>
                  <a:pt x="87" y="774"/>
                </a:lnTo>
                <a:lnTo>
                  <a:pt x="83" y="770"/>
                </a:lnTo>
                <a:lnTo>
                  <a:pt x="82" y="764"/>
                </a:lnTo>
                <a:lnTo>
                  <a:pt x="82" y="760"/>
                </a:lnTo>
                <a:lnTo>
                  <a:pt x="83" y="745"/>
                </a:lnTo>
                <a:lnTo>
                  <a:pt x="83" y="723"/>
                </a:lnTo>
                <a:lnTo>
                  <a:pt x="82" y="696"/>
                </a:lnTo>
                <a:lnTo>
                  <a:pt x="80" y="669"/>
                </a:lnTo>
                <a:lnTo>
                  <a:pt x="76" y="642"/>
                </a:lnTo>
                <a:lnTo>
                  <a:pt x="74" y="618"/>
                </a:lnTo>
                <a:lnTo>
                  <a:pt x="70" y="605"/>
                </a:lnTo>
                <a:lnTo>
                  <a:pt x="68" y="599"/>
                </a:lnTo>
                <a:lnTo>
                  <a:pt x="66" y="585"/>
                </a:lnTo>
                <a:lnTo>
                  <a:pt x="64" y="572"/>
                </a:lnTo>
                <a:lnTo>
                  <a:pt x="64" y="562"/>
                </a:lnTo>
                <a:lnTo>
                  <a:pt x="62" y="543"/>
                </a:lnTo>
                <a:lnTo>
                  <a:pt x="60" y="514"/>
                </a:lnTo>
                <a:lnTo>
                  <a:pt x="58" y="477"/>
                </a:lnTo>
                <a:lnTo>
                  <a:pt x="56" y="434"/>
                </a:lnTo>
                <a:lnTo>
                  <a:pt x="52" y="459"/>
                </a:lnTo>
                <a:lnTo>
                  <a:pt x="50" y="479"/>
                </a:lnTo>
                <a:lnTo>
                  <a:pt x="49" y="488"/>
                </a:lnTo>
                <a:lnTo>
                  <a:pt x="45" y="504"/>
                </a:lnTo>
                <a:lnTo>
                  <a:pt x="37" y="518"/>
                </a:lnTo>
                <a:lnTo>
                  <a:pt x="27" y="529"/>
                </a:lnTo>
                <a:lnTo>
                  <a:pt x="18" y="535"/>
                </a:lnTo>
                <a:lnTo>
                  <a:pt x="12" y="537"/>
                </a:lnTo>
                <a:lnTo>
                  <a:pt x="6" y="531"/>
                </a:lnTo>
                <a:lnTo>
                  <a:pt x="2" y="520"/>
                </a:lnTo>
                <a:lnTo>
                  <a:pt x="0" y="504"/>
                </a:lnTo>
                <a:lnTo>
                  <a:pt x="0" y="490"/>
                </a:lnTo>
                <a:lnTo>
                  <a:pt x="2" y="4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540;p62"/>
          <p:cNvSpPr/>
          <p:nvPr/>
        </p:nvSpPr>
        <p:spPr>
          <a:xfrm>
            <a:off x="7509826" y="3904043"/>
            <a:ext cx="274078" cy="182430"/>
          </a:xfrm>
          <a:custGeom>
            <a:avLst/>
            <a:gdLst/>
            <a:ahLst/>
            <a:cxnLst/>
            <a:rect l="l" t="t" r="r" b="b"/>
            <a:pathLst>
              <a:path w="1175" h="814" extrusionOk="0">
                <a:moveTo>
                  <a:pt x="2" y="479"/>
                </a:moveTo>
                <a:lnTo>
                  <a:pt x="6" y="457"/>
                </a:lnTo>
                <a:lnTo>
                  <a:pt x="14" y="428"/>
                </a:lnTo>
                <a:lnTo>
                  <a:pt x="25" y="393"/>
                </a:lnTo>
                <a:lnTo>
                  <a:pt x="37" y="355"/>
                </a:lnTo>
                <a:lnTo>
                  <a:pt x="49" y="316"/>
                </a:lnTo>
                <a:lnTo>
                  <a:pt x="56" y="277"/>
                </a:lnTo>
                <a:lnTo>
                  <a:pt x="60" y="263"/>
                </a:lnTo>
                <a:lnTo>
                  <a:pt x="62" y="246"/>
                </a:lnTo>
                <a:lnTo>
                  <a:pt x="68" y="223"/>
                </a:lnTo>
                <a:lnTo>
                  <a:pt x="76" y="199"/>
                </a:lnTo>
                <a:lnTo>
                  <a:pt x="85" y="176"/>
                </a:lnTo>
                <a:lnTo>
                  <a:pt x="99" y="157"/>
                </a:lnTo>
                <a:lnTo>
                  <a:pt x="118" y="141"/>
                </a:lnTo>
                <a:lnTo>
                  <a:pt x="157" y="124"/>
                </a:lnTo>
                <a:lnTo>
                  <a:pt x="196" y="116"/>
                </a:lnTo>
                <a:lnTo>
                  <a:pt x="233" y="116"/>
                </a:lnTo>
                <a:lnTo>
                  <a:pt x="270" y="120"/>
                </a:lnTo>
                <a:lnTo>
                  <a:pt x="302" y="128"/>
                </a:lnTo>
                <a:lnTo>
                  <a:pt x="332" y="134"/>
                </a:lnTo>
                <a:lnTo>
                  <a:pt x="359" y="135"/>
                </a:lnTo>
                <a:lnTo>
                  <a:pt x="390" y="135"/>
                </a:lnTo>
                <a:lnTo>
                  <a:pt x="425" y="132"/>
                </a:lnTo>
                <a:lnTo>
                  <a:pt x="458" y="128"/>
                </a:lnTo>
                <a:lnTo>
                  <a:pt x="489" y="124"/>
                </a:lnTo>
                <a:lnTo>
                  <a:pt x="516" y="124"/>
                </a:lnTo>
                <a:lnTo>
                  <a:pt x="574" y="124"/>
                </a:lnTo>
                <a:lnTo>
                  <a:pt x="624" y="126"/>
                </a:lnTo>
                <a:lnTo>
                  <a:pt x="667" y="128"/>
                </a:lnTo>
                <a:lnTo>
                  <a:pt x="700" y="130"/>
                </a:lnTo>
                <a:lnTo>
                  <a:pt x="727" y="132"/>
                </a:lnTo>
                <a:lnTo>
                  <a:pt x="742" y="132"/>
                </a:lnTo>
                <a:lnTo>
                  <a:pt x="766" y="130"/>
                </a:lnTo>
                <a:lnTo>
                  <a:pt x="791" y="124"/>
                </a:lnTo>
                <a:lnTo>
                  <a:pt x="820" y="116"/>
                </a:lnTo>
                <a:lnTo>
                  <a:pt x="847" y="108"/>
                </a:lnTo>
                <a:lnTo>
                  <a:pt x="872" y="102"/>
                </a:lnTo>
                <a:lnTo>
                  <a:pt x="890" y="97"/>
                </a:lnTo>
                <a:lnTo>
                  <a:pt x="899" y="93"/>
                </a:lnTo>
                <a:lnTo>
                  <a:pt x="907" y="87"/>
                </a:lnTo>
                <a:lnTo>
                  <a:pt x="915" y="79"/>
                </a:lnTo>
                <a:lnTo>
                  <a:pt x="905" y="66"/>
                </a:lnTo>
                <a:lnTo>
                  <a:pt x="897" y="54"/>
                </a:lnTo>
                <a:lnTo>
                  <a:pt x="896" y="46"/>
                </a:lnTo>
                <a:lnTo>
                  <a:pt x="899" y="40"/>
                </a:lnTo>
                <a:lnTo>
                  <a:pt x="911" y="33"/>
                </a:lnTo>
                <a:lnTo>
                  <a:pt x="927" y="27"/>
                </a:lnTo>
                <a:lnTo>
                  <a:pt x="946" y="23"/>
                </a:lnTo>
                <a:lnTo>
                  <a:pt x="952" y="25"/>
                </a:lnTo>
                <a:lnTo>
                  <a:pt x="959" y="27"/>
                </a:lnTo>
                <a:lnTo>
                  <a:pt x="973" y="15"/>
                </a:lnTo>
                <a:lnTo>
                  <a:pt x="992" y="6"/>
                </a:lnTo>
                <a:lnTo>
                  <a:pt x="1014" y="0"/>
                </a:lnTo>
                <a:lnTo>
                  <a:pt x="1039" y="4"/>
                </a:lnTo>
                <a:lnTo>
                  <a:pt x="1062" y="19"/>
                </a:lnTo>
                <a:lnTo>
                  <a:pt x="1084" y="42"/>
                </a:lnTo>
                <a:lnTo>
                  <a:pt x="1089" y="37"/>
                </a:lnTo>
                <a:lnTo>
                  <a:pt x="1099" y="33"/>
                </a:lnTo>
                <a:lnTo>
                  <a:pt x="1109" y="31"/>
                </a:lnTo>
                <a:lnTo>
                  <a:pt x="1126" y="29"/>
                </a:lnTo>
                <a:lnTo>
                  <a:pt x="1144" y="31"/>
                </a:lnTo>
                <a:lnTo>
                  <a:pt x="1155" y="35"/>
                </a:lnTo>
                <a:lnTo>
                  <a:pt x="1163" y="38"/>
                </a:lnTo>
                <a:lnTo>
                  <a:pt x="1161" y="46"/>
                </a:lnTo>
                <a:lnTo>
                  <a:pt x="1157" y="60"/>
                </a:lnTo>
                <a:lnTo>
                  <a:pt x="1148" y="75"/>
                </a:lnTo>
                <a:lnTo>
                  <a:pt x="1136" y="87"/>
                </a:lnTo>
                <a:lnTo>
                  <a:pt x="1128" y="91"/>
                </a:lnTo>
                <a:lnTo>
                  <a:pt x="1118" y="95"/>
                </a:lnTo>
                <a:lnTo>
                  <a:pt x="1109" y="97"/>
                </a:lnTo>
                <a:lnTo>
                  <a:pt x="1113" y="110"/>
                </a:lnTo>
                <a:lnTo>
                  <a:pt x="1113" y="122"/>
                </a:lnTo>
                <a:lnTo>
                  <a:pt x="1118" y="130"/>
                </a:lnTo>
                <a:lnTo>
                  <a:pt x="1128" y="143"/>
                </a:lnTo>
                <a:lnTo>
                  <a:pt x="1140" y="157"/>
                </a:lnTo>
                <a:lnTo>
                  <a:pt x="1153" y="174"/>
                </a:lnTo>
                <a:lnTo>
                  <a:pt x="1167" y="192"/>
                </a:lnTo>
                <a:lnTo>
                  <a:pt x="1173" y="209"/>
                </a:lnTo>
                <a:lnTo>
                  <a:pt x="1175" y="227"/>
                </a:lnTo>
                <a:lnTo>
                  <a:pt x="1165" y="242"/>
                </a:lnTo>
                <a:lnTo>
                  <a:pt x="1148" y="254"/>
                </a:lnTo>
                <a:lnTo>
                  <a:pt x="1128" y="258"/>
                </a:lnTo>
                <a:lnTo>
                  <a:pt x="1107" y="258"/>
                </a:lnTo>
                <a:lnTo>
                  <a:pt x="1084" y="254"/>
                </a:lnTo>
                <a:lnTo>
                  <a:pt x="1062" y="248"/>
                </a:lnTo>
                <a:lnTo>
                  <a:pt x="1043" y="240"/>
                </a:lnTo>
                <a:lnTo>
                  <a:pt x="1025" y="236"/>
                </a:lnTo>
                <a:lnTo>
                  <a:pt x="1012" y="234"/>
                </a:lnTo>
                <a:lnTo>
                  <a:pt x="1004" y="236"/>
                </a:lnTo>
                <a:lnTo>
                  <a:pt x="996" y="248"/>
                </a:lnTo>
                <a:lnTo>
                  <a:pt x="992" y="265"/>
                </a:lnTo>
                <a:lnTo>
                  <a:pt x="989" y="289"/>
                </a:lnTo>
                <a:lnTo>
                  <a:pt x="985" y="318"/>
                </a:lnTo>
                <a:lnTo>
                  <a:pt x="977" y="347"/>
                </a:lnTo>
                <a:lnTo>
                  <a:pt x="965" y="380"/>
                </a:lnTo>
                <a:lnTo>
                  <a:pt x="948" y="415"/>
                </a:lnTo>
                <a:lnTo>
                  <a:pt x="923" y="448"/>
                </a:lnTo>
                <a:lnTo>
                  <a:pt x="888" y="488"/>
                </a:lnTo>
                <a:lnTo>
                  <a:pt x="863" y="529"/>
                </a:lnTo>
                <a:lnTo>
                  <a:pt x="843" y="564"/>
                </a:lnTo>
                <a:lnTo>
                  <a:pt x="830" y="595"/>
                </a:lnTo>
                <a:lnTo>
                  <a:pt x="820" y="617"/>
                </a:lnTo>
                <a:lnTo>
                  <a:pt x="816" y="636"/>
                </a:lnTo>
                <a:lnTo>
                  <a:pt x="810" y="657"/>
                </a:lnTo>
                <a:lnTo>
                  <a:pt x="808" y="681"/>
                </a:lnTo>
                <a:lnTo>
                  <a:pt x="806" y="704"/>
                </a:lnTo>
                <a:lnTo>
                  <a:pt x="806" y="721"/>
                </a:lnTo>
                <a:lnTo>
                  <a:pt x="808" y="735"/>
                </a:lnTo>
                <a:lnTo>
                  <a:pt x="814" y="745"/>
                </a:lnTo>
                <a:lnTo>
                  <a:pt x="822" y="760"/>
                </a:lnTo>
                <a:lnTo>
                  <a:pt x="830" y="776"/>
                </a:lnTo>
                <a:lnTo>
                  <a:pt x="839" y="789"/>
                </a:lnTo>
                <a:lnTo>
                  <a:pt x="845" y="799"/>
                </a:lnTo>
                <a:lnTo>
                  <a:pt x="847" y="803"/>
                </a:lnTo>
                <a:lnTo>
                  <a:pt x="783" y="803"/>
                </a:lnTo>
                <a:lnTo>
                  <a:pt x="783" y="799"/>
                </a:lnTo>
                <a:lnTo>
                  <a:pt x="781" y="787"/>
                </a:lnTo>
                <a:lnTo>
                  <a:pt x="777" y="774"/>
                </a:lnTo>
                <a:lnTo>
                  <a:pt x="773" y="762"/>
                </a:lnTo>
                <a:lnTo>
                  <a:pt x="770" y="756"/>
                </a:lnTo>
                <a:lnTo>
                  <a:pt x="768" y="754"/>
                </a:lnTo>
                <a:lnTo>
                  <a:pt x="764" y="752"/>
                </a:lnTo>
                <a:lnTo>
                  <a:pt x="760" y="748"/>
                </a:lnTo>
                <a:lnTo>
                  <a:pt x="758" y="745"/>
                </a:lnTo>
                <a:lnTo>
                  <a:pt x="756" y="739"/>
                </a:lnTo>
                <a:lnTo>
                  <a:pt x="756" y="731"/>
                </a:lnTo>
                <a:lnTo>
                  <a:pt x="758" y="717"/>
                </a:lnTo>
                <a:lnTo>
                  <a:pt x="760" y="698"/>
                </a:lnTo>
                <a:lnTo>
                  <a:pt x="760" y="677"/>
                </a:lnTo>
                <a:lnTo>
                  <a:pt x="758" y="653"/>
                </a:lnTo>
                <a:lnTo>
                  <a:pt x="758" y="634"/>
                </a:lnTo>
                <a:lnTo>
                  <a:pt x="756" y="620"/>
                </a:lnTo>
                <a:lnTo>
                  <a:pt x="756" y="615"/>
                </a:lnTo>
                <a:lnTo>
                  <a:pt x="756" y="618"/>
                </a:lnTo>
                <a:lnTo>
                  <a:pt x="752" y="630"/>
                </a:lnTo>
                <a:lnTo>
                  <a:pt x="746" y="648"/>
                </a:lnTo>
                <a:lnTo>
                  <a:pt x="740" y="669"/>
                </a:lnTo>
                <a:lnTo>
                  <a:pt x="737" y="690"/>
                </a:lnTo>
                <a:lnTo>
                  <a:pt x="733" y="710"/>
                </a:lnTo>
                <a:lnTo>
                  <a:pt x="731" y="727"/>
                </a:lnTo>
                <a:lnTo>
                  <a:pt x="733" y="739"/>
                </a:lnTo>
                <a:lnTo>
                  <a:pt x="740" y="752"/>
                </a:lnTo>
                <a:lnTo>
                  <a:pt x="748" y="766"/>
                </a:lnTo>
                <a:lnTo>
                  <a:pt x="754" y="781"/>
                </a:lnTo>
                <a:lnTo>
                  <a:pt x="762" y="793"/>
                </a:lnTo>
                <a:lnTo>
                  <a:pt x="766" y="801"/>
                </a:lnTo>
                <a:lnTo>
                  <a:pt x="768" y="805"/>
                </a:lnTo>
                <a:lnTo>
                  <a:pt x="709" y="805"/>
                </a:lnTo>
                <a:lnTo>
                  <a:pt x="708" y="801"/>
                </a:lnTo>
                <a:lnTo>
                  <a:pt x="706" y="791"/>
                </a:lnTo>
                <a:lnTo>
                  <a:pt x="704" y="778"/>
                </a:lnTo>
                <a:lnTo>
                  <a:pt x="700" y="768"/>
                </a:lnTo>
                <a:lnTo>
                  <a:pt x="696" y="764"/>
                </a:lnTo>
                <a:lnTo>
                  <a:pt x="692" y="762"/>
                </a:lnTo>
                <a:lnTo>
                  <a:pt x="688" y="760"/>
                </a:lnTo>
                <a:lnTo>
                  <a:pt x="686" y="754"/>
                </a:lnTo>
                <a:lnTo>
                  <a:pt x="682" y="750"/>
                </a:lnTo>
                <a:lnTo>
                  <a:pt x="682" y="745"/>
                </a:lnTo>
                <a:lnTo>
                  <a:pt x="682" y="737"/>
                </a:lnTo>
                <a:lnTo>
                  <a:pt x="686" y="727"/>
                </a:lnTo>
                <a:lnTo>
                  <a:pt x="688" y="712"/>
                </a:lnTo>
                <a:lnTo>
                  <a:pt x="692" y="692"/>
                </a:lnTo>
                <a:lnTo>
                  <a:pt x="694" y="673"/>
                </a:lnTo>
                <a:lnTo>
                  <a:pt x="696" y="653"/>
                </a:lnTo>
                <a:lnTo>
                  <a:pt x="696" y="640"/>
                </a:lnTo>
                <a:lnTo>
                  <a:pt x="696" y="632"/>
                </a:lnTo>
                <a:lnTo>
                  <a:pt x="690" y="626"/>
                </a:lnTo>
                <a:lnTo>
                  <a:pt x="686" y="615"/>
                </a:lnTo>
                <a:lnTo>
                  <a:pt x="684" y="601"/>
                </a:lnTo>
                <a:lnTo>
                  <a:pt x="688" y="584"/>
                </a:lnTo>
                <a:lnTo>
                  <a:pt x="692" y="568"/>
                </a:lnTo>
                <a:lnTo>
                  <a:pt x="692" y="549"/>
                </a:lnTo>
                <a:lnTo>
                  <a:pt x="694" y="527"/>
                </a:lnTo>
                <a:lnTo>
                  <a:pt x="694" y="506"/>
                </a:lnTo>
                <a:lnTo>
                  <a:pt x="694" y="487"/>
                </a:lnTo>
                <a:lnTo>
                  <a:pt x="694" y="473"/>
                </a:lnTo>
                <a:lnTo>
                  <a:pt x="692" y="467"/>
                </a:lnTo>
                <a:lnTo>
                  <a:pt x="688" y="469"/>
                </a:lnTo>
                <a:lnTo>
                  <a:pt x="677" y="475"/>
                </a:lnTo>
                <a:lnTo>
                  <a:pt x="655" y="481"/>
                </a:lnTo>
                <a:lnTo>
                  <a:pt x="630" y="488"/>
                </a:lnTo>
                <a:lnTo>
                  <a:pt x="599" y="496"/>
                </a:lnTo>
                <a:lnTo>
                  <a:pt x="564" y="502"/>
                </a:lnTo>
                <a:lnTo>
                  <a:pt x="527" y="506"/>
                </a:lnTo>
                <a:lnTo>
                  <a:pt x="487" y="506"/>
                </a:lnTo>
                <a:lnTo>
                  <a:pt x="452" y="502"/>
                </a:lnTo>
                <a:lnTo>
                  <a:pt x="423" y="496"/>
                </a:lnTo>
                <a:lnTo>
                  <a:pt x="399" y="490"/>
                </a:lnTo>
                <a:lnTo>
                  <a:pt x="384" y="487"/>
                </a:lnTo>
                <a:lnTo>
                  <a:pt x="374" y="485"/>
                </a:lnTo>
                <a:lnTo>
                  <a:pt x="363" y="488"/>
                </a:lnTo>
                <a:lnTo>
                  <a:pt x="351" y="498"/>
                </a:lnTo>
                <a:lnTo>
                  <a:pt x="337" y="512"/>
                </a:lnTo>
                <a:lnTo>
                  <a:pt x="339" y="529"/>
                </a:lnTo>
                <a:lnTo>
                  <a:pt x="339" y="533"/>
                </a:lnTo>
                <a:lnTo>
                  <a:pt x="337" y="539"/>
                </a:lnTo>
                <a:lnTo>
                  <a:pt x="333" y="541"/>
                </a:lnTo>
                <a:lnTo>
                  <a:pt x="330" y="543"/>
                </a:lnTo>
                <a:lnTo>
                  <a:pt x="326" y="543"/>
                </a:lnTo>
                <a:lnTo>
                  <a:pt x="320" y="541"/>
                </a:lnTo>
                <a:lnTo>
                  <a:pt x="318" y="537"/>
                </a:lnTo>
                <a:lnTo>
                  <a:pt x="316" y="533"/>
                </a:lnTo>
                <a:lnTo>
                  <a:pt x="314" y="523"/>
                </a:lnTo>
                <a:lnTo>
                  <a:pt x="306" y="527"/>
                </a:lnTo>
                <a:lnTo>
                  <a:pt x="306" y="543"/>
                </a:lnTo>
                <a:lnTo>
                  <a:pt x="304" y="547"/>
                </a:lnTo>
                <a:lnTo>
                  <a:pt x="302" y="551"/>
                </a:lnTo>
                <a:lnTo>
                  <a:pt x="299" y="553"/>
                </a:lnTo>
                <a:lnTo>
                  <a:pt x="293" y="554"/>
                </a:lnTo>
                <a:lnTo>
                  <a:pt x="289" y="553"/>
                </a:lnTo>
                <a:lnTo>
                  <a:pt x="285" y="551"/>
                </a:lnTo>
                <a:lnTo>
                  <a:pt x="283" y="547"/>
                </a:lnTo>
                <a:lnTo>
                  <a:pt x="281" y="541"/>
                </a:lnTo>
                <a:lnTo>
                  <a:pt x="281" y="529"/>
                </a:lnTo>
                <a:lnTo>
                  <a:pt x="281" y="529"/>
                </a:lnTo>
                <a:lnTo>
                  <a:pt x="275" y="529"/>
                </a:lnTo>
                <a:lnTo>
                  <a:pt x="268" y="529"/>
                </a:lnTo>
                <a:lnTo>
                  <a:pt x="266" y="539"/>
                </a:lnTo>
                <a:lnTo>
                  <a:pt x="264" y="545"/>
                </a:lnTo>
                <a:lnTo>
                  <a:pt x="262" y="547"/>
                </a:lnTo>
                <a:lnTo>
                  <a:pt x="258" y="549"/>
                </a:lnTo>
                <a:lnTo>
                  <a:pt x="252" y="549"/>
                </a:lnTo>
                <a:lnTo>
                  <a:pt x="248" y="549"/>
                </a:lnTo>
                <a:lnTo>
                  <a:pt x="244" y="545"/>
                </a:lnTo>
                <a:lnTo>
                  <a:pt x="242" y="541"/>
                </a:lnTo>
                <a:lnTo>
                  <a:pt x="242" y="535"/>
                </a:lnTo>
                <a:lnTo>
                  <a:pt x="244" y="523"/>
                </a:lnTo>
                <a:lnTo>
                  <a:pt x="240" y="520"/>
                </a:lnTo>
                <a:lnTo>
                  <a:pt x="237" y="516"/>
                </a:lnTo>
                <a:lnTo>
                  <a:pt x="235" y="514"/>
                </a:lnTo>
                <a:lnTo>
                  <a:pt x="235" y="514"/>
                </a:lnTo>
                <a:lnTo>
                  <a:pt x="235" y="520"/>
                </a:lnTo>
                <a:lnTo>
                  <a:pt x="233" y="537"/>
                </a:lnTo>
                <a:lnTo>
                  <a:pt x="231" y="562"/>
                </a:lnTo>
                <a:lnTo>
                  <a:pt x="227" y="591"/>
                </a:lnTo>
                <a:lnTo>
                  <a:pt x="225" y="624"/>
                </a:lnTo>
                <a:lnTo>
                  <a:pt x="223" y="655"/>
                </a:lnTo>
                <a:lnTo>
                  <a:pt x="221" y="682"/>
                </a:lnTo>
                <a:lnTo>
                  <a:pt x="221" y="702"/>
                </a:lnTo>
                <a:lnTo>
                  <a:pt x="223" y="710"/>
                </a:lnTo>
                <a:lnTo>
                  <a:pt x="229" y="721"/>
                </a:lnTo>
                <a:lnTo>
                  <a:pt x="231" y="737"/>
                </a:lnTo>
                <a:lnTo>
                  <a:pt x="235" y="752"/>
                </a:lnTo>
                <a:lnTo>
                  <a:pt x="237" y="762"/>
                </a:lnTo>
                <a:lnTo>
                  <a:pt x="240" y="768"/>
                </a:lnTo>
                <a:lnTo>
                  <a:pt x="248" y="779"/>
                </a:lnTo>
                <a:lnTo>
                  <a:pt x="256" y="791"/>
                </a:lnTo>
                <a:lnTo>
                  <a:pt x="264" y="803"/>
                </a:lnTo>
                <a:lnTo>
                  <a:pt x="268" y="810"/>
                </a:lnTo>
                <a:lnTo>
                  <a:pt x="271" y="814"/>
                </a:lnTo>
                <a:lnTo>
                  <a:pt x="198" y="814"/>
                </a:lnTo>
                <a:lnTo>
                  <a:pt x="200" y="810"/>
                </a:lnTo>
                <a:lnTo>
                  <a:pt x="200" y="801"/>
                </a:lnTo>
                <a:lnTo>
                  <a:pt x="198" y="789"/>
                </a:lnTo>
                <a:lnTo>
                  <a:pt x="194" y="781"/>
                </a:lnTo>
                <a:lnTo>
                  <a:pt x="188" y="778"/>
                </a:lnTo>
                <a:lnTo>
                  <a:pt x="184" y="774"/>
                </a:lnTo>
                <a:lnTo>
                  <a:pt x="180" y="770"/>
                </a:lnTo>
                <a:lnTo>
                  <a:pt x="178" y="764"/>
                </a:lnTo>
                <a:lnTo>
                  <a:pt x="178" y="760"/>
                </a:lnTo>
                <a:lnTo>
                  <a:pt x="178" y="745"/>
                </a:lnTo>
                <a:lnTo>
                  <a:pt x="178" y="721"/>
                </a:lnTo>
                <a:lnTo>
                  <a:pt x="178" y="694"/>
                </a:lnTo>
                <a:lnTo>
                  <a:pt x="175" y="667"/>
                </a:lnTo>
                <a:lnTo>
                  <a:pt x="173" y="640"/>
                </a:lnTo>
                <a:lnTo>
                  <a:pt x="169" y="617"/>
                </a:lnTo>
                <a:lnTo>
                  <a:pt x="165" y="603"/>
                </a:lnTo>
                <a:lnTo>
                  <a:pt x="161" y="589"/>
                </a:lnTo>
                <a:lnTo>
                  <a:pt x="159" y="570"/>
                </a:lnTo>
                <a:lnTo>
                  <a:pt x="159" y="553"/>
                </a:lnTo>
                <a:lnTo>
                  <a:pt x="159" y="539"/>
                </a:lnTo>
                <a:lnTo>
                  <a:pt x="159" y="533"/>
                </a:lnTo>
                <a:lnTo>
                  <a:pt x="157" y="539"/>
                </a:lnTo>
                <a:lnTo>
                  <a:pt x="155" y="553"/>
                </a:lnTo>
                <a:lnTo>
                  <a:pt x="149" y="568"/>
                </a:lnTo>
                <a:lnTo>
                  <a:pt x="145" y="585"/>
                </a:lnTo>
                <a:lnTo>
                  <a:pt x="142" y="599"/>
                </a:lnTo>
                <a:lnTo>
                  <a:pt x="134" y="628"/>
                </a:lnTo>
                <a:lnTo>
                  <a:pt x="130" y="657"/>
                </a:lnTo>
                <a:lnTo>
                  <a:pt x="128" y="682"/>
                </a:lnTo>
                <a:lnTo>
                  <a:pt x="126" y="702"/>
                </a:lnTo>
                <a:lnTo>
                  <a:pt x="128" y="710"/>
                </a:lnTo>
                <a:lnTo>
                  <a:pt x="132" y="721"/>
                </a:lnTo>
                <a:lnTo>
                  <a:pt x="136" y="737"/>
                </a:lnTo>
                <a:lnTo>
                  <a:pt x="138" y="752"/>
                </a:lnTo>
                <a:lnTo>
                  <a:pt x="142" y="762"/>
                </a:lnTo>
                <a:lnTo>
                  <a:pt x="145" y="768"/>
                </a:lnTo>
                <a:lnTo>
                  <a:pt x="151" y="779"/>
                </a:lnTo>
                <a:lnTo>
                  <a:pt x="159" y="791"/>
                </a:lnTo>
                <a:lnTo>
                  <a:pt x="167" y="803"/>
                </a:lnTo>
                <a:lnTo>
                  <a:pt x="173" y="810"/>
                </a:lnTo>
                <a:lnTo>
                  <a:pt x="175" y="814"/>
                </a:lnTo>
                <a:lnTo>
                  <a:pt x="103" y="814"/>
                </a:lnTo>
                <a:lnTo>
                  <a:pt x="103" y="810"/>
                </a:lnTo>
                <a:lnTo>
                  <a:pt x="103" y="801"/>
                </a:lnTo>
                <a:lnTo>
                  <a:pt x="103" y="789"/>
                </a:lnTo>
                <a:lnTo>
                  <a:pt x="99" y="781"/>
                </a:lnTo>
                <a:lnTo>
                  <a:pt x="93" y="778"/>
                </a:lnTo>
                <a:lnTo>
                  <a:pt x="87" y="774"/>
                </a:lnTo>
                <a:lnTo>
                  <a:pt x="83" y="770"/>
                </a:lnTo>
                <a:lnTo>
                  <a:pt x="82" y="764"/>
                </a:lnTo>
                <a:lnTo>
                  <a:pt x="82" y="760"/>
                </a:lnTo>
                <a:lnTo>
                  <a:pt x="83" y="745"/>
                </a:lnTo>
                <a:lnTo>
                  <a:pt x="83" y="723"/>
                </a:lnTo>
                <a:lnTo>
                  <a:pt x="82" y="696"/>
                </a:lnTo>
                <a:lnTo>
                  <a:pt x="80" y="669"/>
                </a:lnTo>
                <a:lnTo>
                  <a:pt x="76" y="642"/>
                </a:lnTo>
                <a:lnTo>
                  <a:pt x="74" y="618"/>
                </a:lnTo>
                <a:lnTo>
                  <a:pt x="70" y="605"/>
                </a:lnTo>
                <a:lnTo>
                  <a:pt x="68" y="599"/>
                </a:lnTo>
                <a:lnTo>
                  <a:pt x="66" y="585"/>
                </a:lnTo>
                <a:lnTo>
                  <a:pt x="64" y="572"/>
                </a:lnTo>
                <a:lnTo>
                  <a:pt x="64" y="562"/>
                </a:lnTo>
                <a:lnTo>
                  <a:pt x="62" y="543"/>
                </a:lnTo>
                <a:lnTo>
                  <a:pt x="60" y="514"/>
                </a:lnTo>
                <a:lnTo>
                  <a:pt x="58" y="477"/>
                </a:lnTo>
                <a:lnTo>
                  <a:pt x="56" y="434"/>
                </a:lnTo>
                <a:lnTo>
                  <a:pt x="52" y="459"/>
                </a:lnTo>
                <a:lnTo>
                  <a:pt x="50" y="479"/>
                </a:lnTo>
                <a:lnTo>
                  <a:pt x="49" y="488"/>
                </a:lnTo>
                <a:lnTo>
                  <a:pt x="45" y="504"/>
                </a:lnTo>
                <a:lnTo>
                  <a:pt x="37" y="518"/>
                </a:lnTo>
                <a:lnTo>
                  <a:pt x="27" y="529"/>
                </a:lnTo>
                <a:lnTo>
                  <a:pt x="18" y="535"/>
                </a:lnTo>
                <a:lnTo>
                  <a:pt x="12" y="537"/>
                </a:lnTo>
                <a:lnTo>
                  <a:pt x="6" y="531"/>
                </a:lnTo>
                <a:lnTo>
                  <a:pt x="2" y="520"/>
                </a:lnTo>
                <a:lnTo>
                  <a:pt x="0" y="504"/>
                </a:lnTo>
                <a:lnTo>
                  <a:pt x="0" y="490"/>
                </a:lnTo>
                <a:lnTo>
                  <a:pt x="2" y="4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62"/>
          <p:cNvSpPr/>
          <p:nvPr/>
        </p:nvSpPr>
        <p:spPr>
          <a:xfrm>
            <a:off x="7856189" y="1576477"/>
            <a:ext cx="274078" cy="182430"/>
          </a:xfrm>
          <a:custGeom>
            <a:avLst/>
            <a:gdLst/>
            <a:ahLst/>
            <a:cxnLst/>
            <a:rect l="l" t="t" r="r" b="b"/>
            <a:pathLst>
              <a:path w="1175" h="814" extrusionOk="0">
                <a:moveTo>
                  <a:pt x="2" y="479"/>
                </a:moveTo>
                <a:lnTo>
                  <a:pt x="6" y="457"/>
                </a:lnTo>
                <a:lnTo>
                  <a:pt x="14" y="428"/>
                </a:lnTo>
                <a:lnTo>
                  <a:pt x="25" y="393"/>
                </a:lnTo>
                <a:lnTo>
                  <a:pt x="37" y="355"/>
                </a:lnTo>
                <a:lnTo>
                  <a:pt x="49" y="316"/>
                </a:lnTo>
                <a:lnTo>
                  <a:pt x="56" y="277"/>
                </a:lnTo>
                <a:lnTo>
                  <a:pt x="60" y="263"/>
                </a:lnTo>
                <a:lnTo>
                  <a:pt x="62" y="246"/>
                </a:lnTo>
                <a:lnTo>
                  <a:pt x="68" y="223"/>
                </a:lnTo>
                <a:lnTo>
                  <a:pt x="76" y="199"/>
                </a:lnTo>
                <a:lnTo>
                  <a:pt x="85" y="176"/>
                </a:lnTo>
                <a:lnTo>
                  <a:pt x="99" y="157"/>
                </a:lnTo>
                <a:lnTo>
                  <a:pt x="118" y="141"/>
                </a:lnTo>
                <a:lnTo>
                  <a:pt x="157" y="124"/>
                </a:lnTo>
                <a:lnTo>
                  <a:pt x="196" y="116"/>
                </a:lnTo>
                <a:lnTo>
                  <a:pt x="233" y="116"/>
                </a:lnTo>
                <a:lnTo>
                  <a:pt x="270" y="120"/>
                </a:lnTo>
                <a:lnTo>
                  <a:pt x="302" y="128"/>
                </a:lnTo>
                <a:lnTo>
                  <a:pt x="332" y="134"/>
                </a:lnTo>
                <a:lnTo>
                  <a:pt x="359" y="135"/>
                </a:lnTo>
                <a:lnTo>
                  <a:pt x="390" y="135"/>
                </a:lnTo>
                <a:lnTo>
                  <a:pt x="425" y="132"/>
                </a:lnTo>
                <a:lnTo>
                  <a:pt x="458" y="128"/>
                </a:lnTo>
                <a:lnTo>
                  <a:pt x="489" y="124"/>
                </a:lnTo>
                <a:lnTo>
                  <a:pt x="516" y="124"/>
                </a:lnTo>
                <a:lnTo>
                  <a:pt x="574" y="124"/>
                </a:lnTo>
                <a:lnTo>
                  <a:pt x="624" y="126"/>
                </a:lnTo>
                <a:lnTo>
                  <a:pt x="667" y="128"/>
                </a:lnTo>
                <a:lnTo>
                  <a:pt x="700" y="130"/>
                </a:lnTo>
                <a:lnTo>
                  <a:pt x="727" y="132"/>
                </a:lnTo>
                <a:lnTo>
                  <a:pt x="742" y="132"/>
                </a:lnTo>
                <a:lnTo>
                  <a:pt x="766" y="130"/>
                </a:lnTo>
                <a:lnTo>
                  <a:pt x="791" y="124"/>
                </a:lnTo>
                <a:lnTo>
                  <a:pt x="820" y="116"/>
                </a:lnTo>
                <a:lnTo>
                  <a:pt x="847" y="108"/>
                </a:lnTo>
                <a:lnTo>
                  <a:pt x="872" y="102"/>
                </a:lnTo>
                <a:lnTo>
                  <a:pt x="890" y="97"/>
                </a:lnTo>
                <a:lnTo>
                  <a:pt x="899" y="93"/>
                </a:lnTo>
                <a:lnTo>
                  <a:pt x="907" y="87"/>
                </a:lnTo>
                <a:lnTo>
                  <a:pt x="915" y="79"/>
                </a:lnTo>
                <a:lnTo>
                  <a:pt x="905" y="66"/>
                </a:lnTo>
                <a:lnTo>
                  <a:pt x="897" y="54"/>
                </a:lnTo>
                <a:lnTo>
                  <a:pt x="896" y="46"/>
                </a:lnTo>
                <a:lnTo>
                  <a:pt x="899" y="40"/>
                </a:lnTo>
                <a:lnTo>
                  <a:pt x="911" y="33"/>
                </a:lnTo>
                <a:lnTo>
                  <a:pt x="927" y="27"/>
                </a:lnTo>
                <a:lnTo>
                  <a:pt x="946" y="23"/>
                </a:lnTo>
                <a:lnTo>
                  <a:pt x="952" y="25"/>
                </a:lnTo>
                <a:lnTo>
                  <a:pt x="959" y="27"/>
                </a:lnTo>
                <a:lnTo>
                  <a:pt x="973" y="15"/>
                </a:lnTo>
                <a:lnTo>
                  <a:pt x="992" y="6"/>
                </a:lnTo>
                <a:lnTo>
                  <a:pt x="1014" y="0"/>
                </a:lnTo>
                <a:lnTo>
                  <a:pt x="1039" y="4"/>
                </a:lnTo>
                <a:lnTo>
                  <a:pt x="1062" y="19"/>
                </a:lnTo>
                <a:lnTo>
                  <a:pt x="1084" y="42"/>
                </a:lnTo>
                <a:lnTo>
                  <a:pt x="1089" y="37"/>
                </a:lnTo>
                <a:lnTo>
                  <a:pt x="1099" y="33"/>
                </a:lnTo>
                <a:lnTo>
                  <a:pt x="1109" y="31"/>
                </a:lnTo>
                <a:lnTo>
                  <a:pt x="1126" y="29"/>
                </a:lnTo>
                <a:lnTo>
                  <a:pt x="1144" y="31"/>
                </a:lnTo>
                <a:lnTo>
                  <a:pt x="1155" y="35"/>
                </a:lnTo>
                <a:lnTo>
                  <a:pt x="1163" y="38"/>
                </a:lnTo>
                <a:lnTo>
                  <a:pt x="1161" y="46"/>
                </a:lnTo>
                <a:lnTo>
                  <a:pt x="1157" y="60"/>
                </a:lnTo>
                <a:lnTo>
                  <a:pt x="1148" y="75"/>
                </a:lnTo>
                <a:lnTo>
                  <a:pt x="1136" y="87"/>
                </a:lnTo>
                <a:lnTo>
                  <a:pt x="1128" y="91"/>
                </a:lnTo>
                <a:lnTo>
                  <a:pt x="1118" y="95"/>
                </a:lnTo>
                <a:lnTo>
                  <a:pt x="1109" y="97"/>
                </a:lnTo>
                <a:lnTo>
                  <a:pt x="1113" y="110"/>
                </a:lnTo>
                <a:lnTo>
                  <a:pt x="1113" y="122"/>
                </a:lnTo>
                <a:lnTo>
                  <a:pt x="1118" y="130"/>
                </a:lnTo>
                <a:lnTo>
                  <a:pt x="1128" y="143"/>
                </a:lnTo>
                <a:lnTo>
                  <a:pt x="1140" y="157"/>
                </a:lnTo>
                <a:lnTo>
                  <a:pt x="1153" y="174"/>
                </a:lnTo>
                <a:lnTo>
                  <a:pt x="1167" y="192"/>
                </a:lnTo>
                <a:lnTo>
                  <a:pt x="1173" y="209"/>
                </a:lnTo>
                <a:lnTo>
                  <a:pt x="1175" y="227"/>
                </a:lnTo>
                <a:lnTo>
                  <a:pt x="1165" y="242"/>
                </a:lnTo>
                <a:lnTo>
                  <a:pt x="1148" y="254"/>
                </a:lnTo>
                <a:lnTo>
                  <a:pt x="1128" y="258"/>
                </a:lnTo>
                <a:lnTo>
                  <a:pt x="1107" y="258"/>
                </a:lnTo>
                <a:lnTo>
                  <a:pt x="1084" y="254"/>
                </a:lnTo>
                <a:lnTo>
                  <a:pt x="1062" y="248"/>
                </a:lnTo>
                <a:lnTo>
                  <a:pt x="1043" y="240"/>
                </a:lnTo>
                <a:lnTo>
                  <a:pt x="1025" y="236"/>
                </a:lnTo>
                <a:lnTo>
                  <a:pt x="1012" y="234"/>
                </a:lnTo>
                <a:lnTo>
                  <a:pt x="1004" y="236"/>
                </a:lnTo>
                <a:lnTo>
                  <a:pt x="996" y="248"/>
                </a:lnTo>
                <a:lnTo>
                  <a:pt x="992" y="265"/>
                </a:lnTo>
                <a:lnTo>
                  <a:pt x="989" y="289"/>
                </a:lnTo>
                <a:lnTo>
                  <a:pt x="985" y="318"/>
                </a:lnTo>
                <a:lnTo>
                  <a:pt x="977" y="347"/>
                </a:lnTo>
                <a:lnTo>
                  <a:pt x="965" y="380"/>
                </a:lnTo>
                <a:lnTo>
                  <a:pt x="948" y="415"/>
                </a:lnTo>
                <a:lnTo>
                  <a:pt x="923" y="448"/>
                </a:lnTo>
                <a:lnTo>
                  <a:pt x="888" y="488"/>
                </a:lnTo>
                <a:lnTo>
                  <a:pt x="863" y="529"/>
                </a:lnTo>
                <a:lnTo>
                  <a:pt x="843" y="564"/>
                </a:lnTo>
                <a:lnTo>
                  <a:pt x="830" y="595"/>
                </a:lnTo>
                <a:lnTo>
                  <a:pt x="820" y="617"/>
                </a:lnTo>
                <a:lnTo>
                  <a:pt x="816" y="636"/>
                </a:lnTo>
                <a:lnTo>
                  <a:pt x="810" y="657"/>
                </a:lnTo>
                <a:lnTo>
                  <a:pt x="808" y="681"/>
                </a:lnTo>
                <a:lnTo>
                  <a:pt x="806" y="704"/>
                </a:lnTo>
                <a:lnTo>
                  <a:pt x="806" y="721"/>
                </a:lnTo>
                <a:lnTo>
                  <a:pt x="808" y="735"/>
                </a:lnTo>
                <a:lnTo>
                  <a:pt x="814" y="745"/>
                </a:lnTo>
                <a:lnTo>
                  <a:pt x="822" y="760"/>
                </a:lnTo>
                <a:lnTo>
                  <a:pt x="830" y="776"/>
                </a:lnTo>
                <a:lnTo>
                  <a:pt x="839" y="789"/>
                </a:lnTo>
                <a:lnTo>
                  <a:pt x="845" y="799"/>
                </a:lnTo>
                <a:lnTo>
                  <a:pt x="847" y="803"/>
                </a:lnTo>
                <a:lnTo>
                  <a:pt x="783" y="803"/>
                </a:lnTo>
                <a:lnTo>
                  <a:pt x="783" y="799"/>
                </a:lnTo>
                <a:lnTo>
                  <a:pt x="781" y="787"/>
                </a:lnTo>
                <a:lnTo>
                  <a:pt x="777" y="774"/>
                </a:lnTo>
                <a:lnTo>
                  <a:pt x="773" y="762"/>
                </a:lnTo>
                <a:lnTo>
                  <a:pt x="770" y="756"/>
                </a:lnTo>
                <a:lnTo>
                  <a:pt x="768" y="754"/>
                </a:lnTo>
                <a:lnTo>
                  <a:pt x="764" y="752"/>
                </a:lnTo>
                <a:lnTo>
                  <a:pt x="760" y="748"/>
                </a:lnTo>
                <a:lnTo>
                  <a:pt x="758" y="745"/>
                </a:lnTo>
                <a:lnTo>
                  <a:pt x="756" y="739"/>
                </a:lnTo>
                <a:lnTo>
                  <a:pt x="756" y="731"/>
                </a:lnTo>
                <a:lnTo>
                  <a:pt x="758" y="717"/>
                </a:lnTo>
                <a:lnTo>
                  <a:pt x="760" y="698"/>
                </a:lnTo>
                <a:lnTo>
                  <a:pt x="760" y="677"/>
                </a:lnTo>
                <a:lnTo>
                  <a:pt x="758" y="653"/>
                </a:lnTo>
                <a:lnTo>
                  <a:pt x="758" y="634"/>
                </a:lnTo>
                <a:lnTo>
                  <a:pt x="756" y="620"/>
                </a:lnTo>
                <a:lnTo>
                  <a:pt x="756" y="615"/>
                </a:lnTo>
                <a:lnTo>
                  <a:pt x="756" y="618"/>
                </a:lnTo>
                <a:lnTo>
                  <a:pt x="752" y="630"/>
                </a:lnTo>
                <a:lnTo>
                  <a:pt x="746" y="648"/>
                </a:lnTo>
                <a:lnTo>
                  <a:pt x="740" y="669"/>
                </a:lnTo>
                <a:lnTo>
                  <a:pt x="737" y="690"/>
                </a:lnTo>
                <a:lnTo>
                  <a:pt x="733" y="710"/>
                </a:lnTo>
                <a:lnTo>
                  <a:pt x="731" y="727"/>
                </a:lnTo>
                <a:lnTo>
                  <a:pt x="733" y="739"/>
                </a:lnTo>
                <a:lnTo>
                  <a:pt x="740" y="752"/>
                </a:lnTo>
                <a:lnTo>
                  <a:pt x="748" y="766"/>
                </a:lnTo>
                <a:lnTo>
                  <a:pt x="754" y="781"/>
                </a:lnTo>
                <a:lnTo>
                  <a:pt x="762" y="793"/>
                </a:lnTo>
                <a:lnTo>
                  <a:pt x="766" y="801"/>
                </a:lnTo>
                <a:lnTo>
                  <a:pt x="768" y="805"/>
                </a:lnTo>
                <a:lnTo>
                  <a:pt x="709" y="805"/>
                </a:lnTo>
                <a:lnTo>
                  <a:pt x="708" y="801"/>
                </a:lnTo>
                <a:lnTo>
                  <a:pt x="706" y="791"/>
                </a:lnTo>
                <a:lnTo>
                  <a:pt x="704" y="778"/>
                </a:lnTo>
                <a:lnTo>
                  <a:pt x="700" y="768"/>
                </a:lnTo>
                <a:lnTo>
                  <a:pt x="696" y="764"/>
                </a:lnTo>
                <a:lnTo>
                  <a:pt x="692" y="762"/>
                </a:lnTo>
                <a:lnTo>
                  <a:pt x="688" y="760"/>
                </a:lnTo>
                <a:lnTo>
                  <a:pt x="686" y="754"/>
                </a:lnTo>
                <a:lnTo>
                  <a:pt x="682" y="750"/>
                </a:lnTo>
                <a:lnTo>
                  <a:pt x="682" y="745"/>
                </a:lnTo>
                <a:lnTo>
                  <a:pt x="682" y="737"/>
                </a:lnTo>
                <a:lnTo>
                  <a:pt x="686" y="727"/>
                </a:lnTo>
                <a:lnTo>
                  <a:pt x="688" y="712"/>
                </a:lnTo>
                <a:lnTo>
                  <a:pt x="692" y="692"/>
                </a:lnTo>
                <a:lnTo>
                  <a:pt x="694" y="673"/>
                </a:lnTo>
                <a:lnTo>
                  <a:pt x="696" y="653"/>
                </a:lnTo>
                <a:lnTo>
                  <a:pt x="696" y="640"/>
                </a:lnTo>
                <a:lnTo>
                  <a:pt x="696" y="632"/>
                </a:lnTo>
                <a:lnTo>
                  <a:pt x="690" y="626"/>
                </a:lnTo>
                <a:lnTo>
                  <a:pt x="686" y="615"/>
                </a:lnTo>
                <a:lnTo>
                  <a:pt x="684" y="601"/>
                </a:lnTo>
                <a:lnTo>
                  <a:pt x="688" y="584"/>
                </a:lnTo>
                <a:lnTo>
                  <a:pt x="692" y="568"/>
                </a:lnTo>
                <a:lnTo>
                  <a:pt x="692" y="549"/>
                </a:lnTo>
                <a:lnTo>
                  <a:pt x="694" y="527"/>
                </a:lnTo>
                <a:lnTo>
                  <a:pt x="694" y="506"/>
                </a:lnTo>
                <a:lnTo>
                  <a:pt x="694" y="487"/>
                </a:lnTo>
                <a:lnTo>
                  <a:pt x="694" y="473"/>
                </a:lnTo>
                <a:lnTo>
                  <a:pt x="692" y="467"/>
                </a:lnTo>
                <a:lnTo>
                  <a:pt x="688" y="469"/>
                </a:lnTo>
                <a:lnTo>
                  <a:pt x="677" y="475"/>
                </a:lnTo>
                <a:lnTo>
                  <a:pt x="655" y="481"/>
                </a:lnTo>
                <a:lnTo>
                  <a:pt x="630" y="488"/>
                </a:lnTo>
                <a:lnTo>
                  <a:pt x="599" y="496"/>
                </a:lnTo>
                <a:lnTo>
                  <a:pt x="564" y="502"/>
                </a:lnTo>
                <a:lnTo>
                  <a:pt x="527" y="506"/>
                </a:lnTo>
                <a:lnTo>
                  <a:pt x="487" y="506"/>
                </a:lnTo>
                <a:lnTo>
                  <a:pt x="452" y="502"/>
                </a:lnTo>
                <a:lnTo>
                  <a:pt x="423" y="496"/>
                </a:lnTo>
                <a:lnTo>
                  <a:pt x="399" y="490"/>
                </a:lnTo>
                <a:lnTo>
                  <a:pt x="384" y="487"/>
                </a:lnTo>
                <a:lnTo>
                  <a:pt x="374" y="485"/>
                </a:lnTo>
                <a:lnTo>
                  <a:pt x="363" y="488"/>
                </a:lnTo>
                <a:lnTo>
                  <a:pt x="351" y="498"/>
                </a:lnTo>
                <a:lnTo>
                  <a:pt x="337" y="512"/>
                </a:lnTo>
                <a:lnTo>
                  <a:pt x="339" y="529"/>
                </a:lnTo>
                <a:lnTo>
                  <a:pt x="339" y="533"/>
                </a:lnTo>
                <a:lnTo>
                  <a:pt x="337" y="539"/>
                </a:lnTo>
                <a:lnTo>
                  <a:pt x="333" y="541"/>
                </a:lnTo>
                <a:lnTo>
                  <a:pt x="330" y="543"/>
                </a:lnTo>
                <a:lnTo>
                  <a:pt x="326" y="543"/>
                </a:lnTo>
                <a:lnTo>
                  <a:pt x="320" y="541"/>
                </a:lnTo>
                <a:lnTo>
                  <a:pt x="318" y="537"/>
                </a:lnTo>
                <a:lnTo>
                  <a:pt x="316" y="533"/>
                </a:lnTo>
                <a:lnTo>
                  <a:pt x="314" y="523"/>
                </a:lnTo>
                <a:lnTo>
                  <a:pt x="306" y="527"/>
                </a:lnTo>
                <a:lnTo>
                  <a:pt x="306" y="543"/>
                </a:lnTo>
                <a:lnTo>
                  <a:pt x="304" y="547"/>
                </a:lnTo>
                <a:lnTo>
                  <a:pt x="302" y="551"/>
                </a:lnTo>
                <a:lnTo>
                  <a:pt x="299" y="553"/>
                </a:lnTo>
                <a:lnTo>
                  <a:pt x="293" y="554"/>
                </a:lnTo>
                <a:lnTo>
                  <a:pt x="289" y="553"/>
                </a:lnTo>
                <a:lnTo>
                  <a:pt x="285" y="551"/>
                </a:lnTo>
                <a:lnTo>
                  <a:pt x="283" y="547"/>
                </a:lnTo>
                <a:lnTo>
                  <a:pt x="281" y="541"/>
                </a:lnTo>
                <a:lnTo>
                  <a:pt x="281" y="529"/>
                </a:lnTo>
                <a:lnTo>
                  <a:pt x="281" y="529"/>
                </a:lnTo>
                <a:lnTo>
                  <a:pt x="275" y="529"/>
                </a:lnTo>
                <a:lnTo>
                  <a:pt x="268" y="529"/>
                </a:lnTo>
                <a:lnTo>
                  <a:pt x="266" y="539"/>
                </a:lnTo>
                <a:lnTo>
                  <a:pt x="264" y="545"/>
                </a:lnTo>
                <a:lnTo>
                  <a:pt x="262" y="547"/>
                </a:lnTo>
                <a:lnTo>
                  <a:pt x="258" y="549"/>
                </a:lnTo>
                <a:lnTo>
                  <a:pt x="252" y="549"/>
                </a:lnTo>
                <a:lnTo>
                  <a:pt x="248" y="549"/>
                </a:lnTo>
                <a:lnTo>
                  <a:pt x="244" y="545"/>
                </a:lnTo>
                <a:lnTo>
                  <a:pt x="242" y="541"/>
                </a:lnTo>
                <a:lnTo>
                  <a:pt x="242" y="535"/>
                </a:lnTo>
                <a:lnTo>
                  <a:pt x="244" y="523"/>
                </a:lnTo>
                <a:lnTo>
                  <a:pt x="240" y="520"/>
                </a:lnTo>
                <a:lnTo>
                  <a:pt x="237" y="516"/>
                </a:lnTo>
                <a:lnTo>
                  <a:pt x="235" y="514"/>
                </a:lnTo>
                <a:lnTo>
                  <a:pt x="235" y="514"/>
                </a:lnTo>
                <a:lnTo>
                  <a:pt x="235" y="520"/>
                </a:lnTo>
                <a:lnTo>
                  <a:pt x="233" y="537"/>
                </a:lnTo>
                <a:lnTo>
                  <a:pt x="231" y="562"/>
                </a:lnTo>
                <a:lnTo>
                  <a:pt x="227" y="591"/>
                </a:lnTo>
                <a:lnTo>
                  <a:pt x="225" y="624"/>
                </a:lnTo>
                <a:lnTo>
                  <a:pt x="223" y="655"/>
                </a:lnTo>
                <a:lnTo>
                  <a:pt x="221" y="682"/>
                </a:lnTo>
                <a:lnTo>
                  <a:pt x="221" y="702"/>
                </a:lnTo>
                <a:lnTo>
                  <a:pt x="223" y="710"/>
                </a:lnTo>
                <a:lnTo>
                  <a:pt x="229" y="721"/>
                </a:lnTo>
                <a:lnTo>
                  <a:pt x="231" y="737"/>
                </a:lnTo>
                <a:lnTo>
                  <a:pt x="235" y="752"/>
                </a:lnTo>
                <a:lnTo>
                  <a:pt x="237" y="762"/>
                </a:lnTo>
                <a:lnTo>
                  <a:pt x="240" y="768"/>
                </a:lnTo>
                <a:lnTo>
                  <a:pt x="248" y="779"/>
                </a:lnTo>
                <a:lnTo>
                  <a:pt x="256" y="791"/>
                </a:lnTo>
                <a:lnTo>
                  <a:pt x="264" y="803"/>
                </a:lnTo>
                <a:lnTo>
                  <a:pt x="268" y="810"/>
                </a:lnTo>
                <a:lnTo>
                  <a:pt x="271" y="814"/>
                </a:lnTo>
                <a:lnTo>
                  <a:pt x="198" y="814"/>
                </a:lnTo>
                <a:lnTo>
                  <a:pt x="200" y="810"/>
                </a:lnTo>
                <a:lnTo>
                  <a:pt x="200" y="801"/>
                </a:lnTo>
                <a:lnTo>
                  <a:pt x="198" y="789"/>
                </a:lnTo>
                <a:lnTo>
                  <a:pt x="194" y="781"/>
                </a:lnTo>
                <a:lnTo>
                  <a:pt x="188" y="778"/>
                </a:lnTo>
                <a:lnTo>
                  <a:pt x="184" y="774"/>
                </a:lnTo>
                <a:lnTo>
                  <a:pt x="180" y="770"/>
                </a:lnTo>
                <a:lnTo>
                  <a:pt x="178" y="764"/>
                </a:lnTo>
                <a:lnTo>
                  <a:pt x="178" y="760"/>
                </a:lnTo>
                <a:lnTo>
                  <a:pt x="178" y="745"/>
                </a:lnTo>
                <a:lnTo>
                  <a:pt x="178" y="721"/>
                </a:lnTo>
                <a:lnTo>
                  <a:pt x="178" y="694"/>
                </a:lnTo>
                <a:lnTo>
                  <a:pt x="175" y="667"/>
                </a:lnTo>
                <a:lnTo>
                  <a:pt x="173" y="640"/>
                </a:lnTo>
                <a:lnTo>
                  <a:pt x="169" y="617"/>
                </a:lnTo>
                <a:lnTo>
                  <a:pt x="165" y="603"/>
                </a:lnTo>
                <a:lnTo>
                  <a:pt x="161" y="589"/>
                </a:lnTo>
                <a:lnTo>
                  <a:pt x="159" y="570"/>
                </a:lnTo>
                <a:lnTo>
                  <a:pt x="159" y="553"/>
                </a:lnTo>
                <a:lnTo>
                  <a:pt x="159" y="539"/>
                </a:lnTo>
                <a:lnTo>
                  <a:pt x="159" y="533"/>
                </a:lnTo>
                <a:lnTo>
                  <a:pt x="157" y="539"/>
                </a:lnTo>
                <a:lnTo>
                  <a:pt x="155" y="553"/>
                </a:lnTo>
                <a:lnTo>
                  <a:pt x="149" y="568"/>
                </a:lnTo>
                <a:lnTo>
                  <a:pt x="145" y="585"/>
                </a:lnTo>
                <a:lnTo>
                  <a:pt x="142" y="599"/>
                </a:lnTo>
                <a:lnTo>
                  <a:pt x="134" y="628"/>
                </a:lnTo>
                <a:lnTo>
                  <a:pt x="130" y="657"/>
                </a:lnTo>
                <a:lnTo>
                  <a:pt x="128" y="682"/>
                </a:lnTo>
                <a:lnTo>
                  <a:pt x="126" y="702"/>
                </a:lnTo>
                <a:lnTo>
                  <a:pt x="128" y="710"/>
                </a:lnTo>
                <a:lnTo>
                  <a:pt x="132" y="721"/>
                </a:lnTo>
                <a:lnTo>
                  <a:pt x="136" y="737"/>
                </a:lnTo>
                <a:lnTo>
                  <a:pt x="138" y="752"/>
                </a:lnTo>
                <a:lnTo>
                  <a:pt x="142" y="762"/>
                </a:lnTo>
                <a:lnTo>
                  <a:pt x="145" y="768"/>
                </a:lnTo>
                <a:lnTo>
                  <a:pt x="151" y="779"/>
                </a:lnTo>
                <a:lnTo>
                  <a:pt x="159" y="791"/>
                </a:lnTo>
                <a:lnTo>
                  <a:pt x="167" y="803"/>
                </a:lnTo>
                <a:lnTo>
                  <a:pt x="173" y="810"/>
                </a:lnTo>
                <a:lnTo>
                  <a:pt x="175" y="814"/>
                </a:lnTo>
                <a:lnTo>
                  <a:pt x="103" y="814"/>
                </a:lnTo>
                <a:lnTo>
                  <a:pt x="103" y="810"/>
                </a:lnTo>
                <a:lnTo>
                  <a:pt x="103" y="801"/>
                </a:lnTo>
                <a:lnTo>
                  <a:pt x="103" y="789"/>
                </a:lnTo>
                <a:lnTo>
                  <a:pt x="99" y="781"/>
                </a:lnTo>
                <a:lnTo>
                  <a:pt x="93" y="778"/>
                </a:lnTo>
                <a:lnTo>
                  <a:pt x="87" y="774"/>
                </a:lnTo>
                <a:lnTo>
                  <a:pt x="83" y="770"/>
                </a:lnTo>
                <a:lnTo>
                  <a:pt x="82" y="764"/>
                </a:lnTo>
                <a:lnTo>
                  <a:pt x="82" y="760"/>
                </a:lnTo>
                <a:lnTo>
                  <a:pt x="83" y="745"/>
                </a:lnTo>
                <a:lnTo>
                  <a:pt x="83" y="723"/>
                </a:lnTo>
                <a:lnTo>
                  <a:pt x="82" y="696"/>
                </a:lnTo>
                <a:lnTo>
                  <a:pt x="80" y="669"/>
                </a:lnTo>
                <a:lnTo>
                  <a:pt x="76" y="642"/>
                </a:lnTo>
                <a:lnTo>
                  <a:pt x="74" y="618"/>
                </a:lnTo>
                <a:lnTo>
                  <a:pt x="70" y="605"/>
                </a:lnTo>
                <a:lnTo>
                  <a:pt x="68" y="599"/>
                </a:lnTo>
                <a:lnTo>
                  <a:pt x="66" y="585"/>
                </a:lnTo>
                <a:lnTo>
                  <a:pt x="64" y="572"/>
                </a:lnTo>
                <a:lnTo>
                  <a:pt x="64" y="562"/>
                </a:lnTo>
                <a:lnTo>
                  <a:pt x="62" y="543"/>
                </a:lnTo>
                <a:lnTo>
                  <a:pt x="60" y="514"/>
                </a:lnTo>
                <a:lnTo>
                  <a:pt x="58" y="477"/>
                </a:lnTo>
                <a:lnTo>
                  <a:pt x="56" y="434"/>
                </a:lnTo>
                <a:lnTo>
                  <a:pt x="52" y="459"/>
                </a:lnTo>
                <a:lnTo>
                  <a:pt x="50" y="479"/>
                </a:lnTo>
                <a:lnTo>
                  <a:pt x="49" y="488"/>
                </a:lnTo>
                <a:lnTo>
                  <a:pt x="45" y="504"/>
                </a:lnTo>
                <a:lnTo>
                  <a:pt x="37" y="518"/>
                </a:lnTo>
                <a:lnTo>
                  <a:pt x="27" y="529"/>
                </a:lnTo>
                <a:lnTo>
                  <a:pt x="18" y="535"/>
                </a:lnTo>
                <a:lnTo>
                  <a:pt x="12" y="537"/>
                </a:lnTo>
                <a:lnTo>
                  <a:pt x="6" y="531"/>
                </a:lnTo>
                <a:lnTo>
                  <a:pt x="2" y="520"/>
                </a:lnTo>
                <a:lnTo>
                  <a:pt x="0" y="504"/>
                </a:lnTo>
                <a:lnTo>
                  <a:pt x="0" y="490"/>
                </a:lnTo>
                <a:lnTo>
                  <a:pt x="2" y="4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540;p62"/>
          <p:cNvSpPr/>
          <p:nvPr/>
        </p:nvSpPr>
        <p:spPr>
          <a:xfrm>
            <a:off x="7398988" y="2774897"/>
            <a:ext cx="274078" cy="182430"/>
          </a:xfrm>
          <a:custGeom>
            <a:avLst/>
            <a:gdLst/>
            <a:ahLst/>
            <a:cxnLst/>
            <a:rect l="l" t="t" r="r" b="b"/>
            <a:pathLst>
              <a:path w="1175" h="814" extrusionOk="0">
                <a:moveTo>
                  <a:pt x="2" y="479"/>
                </a:moveTo>
                <a:lnTo>
                  <a:pt x="6" y="457"/>
                </a:lnTo>
                <a:lnTo>
                  <a:pt x="14" y="428"/>
                </a:lnTo>
                <a:lnTo>
                  <a:pt x="25" y="393"/>
                </a:lnTo>
                <a:lnTo>
                  <a:pt x="37" y="355"/>
                </a:lnTo>
                <a:lnTo>
                  <a:pt x="49" y="316"/>
                </a:lnTo>
                <a:lnTo>
                  <a:pt x="56" y="277"/>
                </a:lnTo>
                <a:lnTo>
                  <a:pt x="60" y="263"/>
                </a:lnTo>
                <a:lnTo>
                  <a:pt x="62" y="246"/>
                </a:lnTo>
                <a:lnTo>
                  <a:pt x="68" y="223"/>
                </a:lnTo>
                <a:lnTo>
                  <a:pt x="76" y="199"/>
                </a:lnTo>
                <a:lnTo>
                  <a:pt x="85" y="176"/>
                </a:lnTo>
                <a:lnTo>
                  <a:pt x="99" y="157"/>
                </a:lnTo>
                <a:lnTo>
                  <a:pt x="118" y="141"/>
                </a:lnTo>
                <a:lnTo>
                  <a:pt x="157" y="124"/>
                </a:lnTo>
                <a:lnTo>
                  <a:pt x="196" y="116"/>
                </a:lnTo>
                <a:lnTo>
                  <a:pt x="233" y="116"/>
                </a:lnTo>
                <a:lnTo>
                  <a:pt x="270" y="120"/>
                </a:lnTo>
                <a:lnTo>
                  <a:pt x="302" y="128"/>
                </a:lnTo>
                <a:lnTo>
                  <a:pt x="332" y="134"/>
                </a:lnTo>
                <a:lnTo>
                  <a:pt x="359" y="135"/>
                </a:lnTo>
                <a:lnTo>
                  <a:pt x="390" y="135"/>
                </a:lnTo>
                <a:lnTo>
                  <a:pt x="425" y="132"/>
                </a:lnTo>
                <a:lnTo>
                  <a:pt x="458" y="128"/>
                </a:lnTo>
                <a:lnTo>
                  <a:pt x="489" y="124"/>
                </a:lnTo>
                <a:lnTo>
                  <a:pt x="516" y="124"/>
                </a:lnTo>
                <a:lnTo>
                  <a:pt x="574" y="124"/>
                </a:lnTo>
                <a:lnTo>
                  <a:pt x="624" y="126"/>
                </a:lnTo>
                <a:lnTo>
                  <a:pt x="667" y="128"/>
                </a:lnTo>
                <a:lnTo>
                  <a:pt x="700" y="130"/>
                </a:lnTo>
                <a:lnTo>
                  <a:pt x="727" y="132"/>
                </a:lnTo>
                <a:lnTo>
                  <a:pt x="742" y="132"/>
                </a:lnTo>
                <a:lnTo>
                  <a:pt x="766" y="130"/>
                </a:lnTo>
                <a:lnTo>
                  <a:pt x="791" y="124"/>
                </a:lnTo>
                <a:lnTo>
                  <a:pt x="820" y="116"/>
                </a:lnTo>
                <a:lnTo>
                  <a:pt x="847" y="108"/>
                </a:lnTo>
                <a:lnTo>
                  <a:pt x="872" y="102"/>
                </a:lnTo>
                <a:lnTo>
                  <a:pt x="890" y="97"/>
                </a:lnTo>
                <a:lnTo>
                  <a:pt x="899" y="93"/>
                </a:lnTo>
                <a:lnTo>
                  <a:pt x="907" y="87"/>
                </a:lnTo>
                <a:lnTo>
                  <a:pt x="915" y="79"/>
                </a:lnTo>
                <a:lnTo>
                  <a:pt x="905" y="66"/>
                </a:lnTo>
                <a:lnTo>
                  <a:pt x="897" y="54"/>
                </a:lnTo>
                <a:lnTo>
                  <a:pt x="896" y="46"/>
                </a:lnTo>
                <a:lnTo>
                  <a:pt x="899" y="40"/>
                </a:lnTo>
                <a:lnTo>
                  <a:pt x="911" y="33"/>
                </a:lnTo>
                <a:lnTo>
                  <a:pt x="927" y="27"/>
                </a:lnTo>
                <a:lnTo>
                  <a:pt x="946" y="23"/>
                </a:lnTo>
                <a:lnTo>
                  <a:pt x="952" y="25"/>
                </a:lnTo>
                <a:lnTo>
                  <a:pt x="959" y="27"/>
                </a:lnTo>
                <a:lnTo>
                  <a:pt x="973" y="15"/>
                </a:lnTo>
                <a:lnTo>
                  <a:pt x="992" y="6"/>
                </a:lnTo>
                <a:lnTo>
                  <a:pt x="1014" y="0"/>
                </a:lnTo>
                <a:lnTo>
                  <a:pt x="1039" y="4"/>
                </a:lnTo>
                <a:lnTo>
                  <a:pt x="1062" y="19"/>
                </a:lnTo>
                <a:lnTo>
                  <a:pt x="1084" y="42"/>
                </a:lnTo>
                <a:lnTo>
                  <a:pt x="1089" y="37"/>
                </a:lnTo>
                <a:lnTo>
                  <a:pt x="1099" y="33"/>
                </a:lnTo>
                <a:lnTo>
                  <a:pt x="1109" y="31"/>
                </a:lnTo>
                <a:lnTo>
                  <a:pt x="1126" y="29"/>
                </a:lnTo>
                <a:lnTo>
                  <a:pt x="1144" y="31"/>
                </a:lnTo>
                <a:lnTo>
                  <a:pt x="1155" y="35"/>
                </a:lnTo>
                <a:lnTo>
                  <a:pt x="1163" y="38"/>
                </a:lnTo>
                <a:lnTo>
                  <a:pt x="1161" y="46"/>
                </a:lnTo>
                <a:lnTo>
                  <a:pt x="1157" y="60"/>
                </a:lnTo>
                <a:lnTo>
                  <a:pt x="1148" y="75"/>
                </a:lnTo>
                <a:lnTo>
                  <a:pt x="1136" y="87"/>
                </a:lnTo>
                <a:lnTo>
                  <a:pt x="1128" y="91"/>
                </a:lnTo>
                <a:lnTo>
                  <a:pt x="1118" y="95"/>
                </a:lnTo>
                <a:lnTo>
                  <a:pt x="1109" y="97"/>
                </a:lnTo>
                <a:lnTo>
                  <a:pt x="1113" y="110"/>
                </a:lnTo>
                <a:lnTo>
                  <a:pt x="1113" y="122"/>
                </a:lnTo>
                <a:lnTo>
                  <a:pt x="1118" y="130"/>
                </a:lnTo>
                <a:lnTo>
                  <a:pt x="1128" y="143"/>
                </a:lnTo>
                <a:lnTo>
                  <a:pt x="1140" y="157"/>
                </a:lnTo>
                <a:lnTo>
                  <a:pt x="1153" y="174"/>
                </a:lnTo>
                <a:lnTo>
                  <a:pt x="1167" y="192"/>
                </a:lnTo>
                <a:lnTo>
                  <a:pt x="1173" y="209"/>
                </a:lnTo>
                <a:lnTo>
                  <a:pt x="1175" y="227"/>
                </a:lnTo>
                <a:lnTo>
                  <a:pt x="1165" y="242"/>
                </a:lnTo>
                <a:lnTo>
                  <a:pt x="1148" y="254"/>
                </a:lnTo>
                <a:lnTo>
                  <a:pt x="1128" y="258"/>
                </a:lnTo>
                <a:lnTo>
                  <a:pt x="1107" y="258"/>
                </a:lnTo>
                <a:lnTo>
                  <a:pt x="1084" y="254"/>
                </a:lnTo>
                <a:lnTo>
                  <a:pt x="1062" y="248"/>
                </a:lnTo>
                <a:lnTo>
                  <a:pt x="1043" y="240"/>
                </a:lnTo>
                <a:lnTo>
                  <a:pt x="1025" y="236"/>
                </a:lnTo>
                <a:lnTo>
                  <a:pt x="1012" y="234"/>
                </a:lnTo>
                <a:lnTo>
                  <a:pt x="1004" y="236"/>
                </a:lnTo>
                <a:lnTo>
                  <a:pt x="996" y="248"/>
                </a:lnTo>
                <a:lnTo>
                  <a:pt x="992" y="265"/>
                </a:lnTo>
                <a:lnTo>
                  <a:pt x="989" y="289"/>
                </a:lnTo>
                <a:lnTo>
                  <a:pt x="985" y="318"/>
                </a:lnTo>
                <a:lnTo>
                  <a:pt x="977" y="347"/>
                </a:lnTo>
                <a:lnTo>
                  <a:pt x="965" y="380"/>
                </a:lnTo>
                <a:lnTo>
                  <a:pt x="948" y="415"/>
                </a:lnTo>
                <a:lnTo>
                  <a:pt x="923" y="448"/>
                </a:lnTo>
                <a:lnTo>
                  <a:pt x="888" y="488"/>
                </a:lnTo>
                <a:lnTo>
                  <a:pt x="863" y="529"/>
                </a:lnTo>
                <a:lnTo>
                  <a:pt x="843" y="564"/>
                </a:lnTo>
                <a:lnTo>
                  <a:pt x="830" y="595"/>
                </a:lnTo>
                <a:lnTo>
                  <a:pt x="820" y="617"/>
                </a:lnTo>
                <a:lnTo>
                  <a:pt x="816" y="636"/>
                </a:lnTo>
                <a:lnTo>
                  <a:pt x="810" y="657"/>
                </a:lnTo>
                <a:lnTo>
                  <a:pt x="808" y="681"/>
                </a:lnTo>
                <a:lnTo>
                  <a:pt x="806" y="704"/>
                </a:lnTo>
                <a:lnTo>
                  <a:pt x="806" y="721"/>
                </a:lnTo>
                <a:lnTo>
                  <a:pt x="808" y="735"/>
                </a:lnTo>
                <a:lnTo>
                  <a:pt x="814" y="745"/>
                </a:lnTo>
                <a:lnTo>
                  <a:pt x="822" y="760"/>
                </a:lnTo>
                <a:lnTo>
                  <a:pt x="830" y="776"/>
                </a:lnTo>
                <a:lnTo>
                  <a:pt x="839" y="789"/>
                </a:lnTo>
                <a:lnTo>
                  <a:pt x="845" y="799"/>
                </a:lnTo>
                <a:lnTo>
                  <a:pt x="847" y="803"/>
                </a:lnTo>
                <a:lnTo>
                  <a:pt x="783" y="803"/>
                </a:lnTo>
                <a:lnTo>
                  <a:pt x="783" y="799"/>
                </a:lnTo>
                <a:lnTo>
                  <a:pt x="781" y="787"/>
                </a:lnTo>
                <a:lnTo>
                  <a:pt x="777" y="774"/>
                </a:lnTo>
                <a:lnTo>
                  <a:pt x="773" y="762"/>
                </a:lnTo>
                <a:lnTo>
                  <a:pt x="770" y="756"/>
                </a:lnTo>
                <a:lnTo>
                  <a:pt x="768" y="754"/>
                </a:lnTo>
                <a:lnTo>
                  <a:pt x="764" y="752"/>
                </a:lnTo>
                <a:lnTo>
                  <a:pt x="760" y="748"/>
                </a:lnTo>
                <a:lnTo>
                  <a:pt x="758" y="745"/>
                </a:lnTo>
                <a:lnTo>
                  <a:pt x="756" y="739"/>
                </a:lnTo>
                <a:lnTo>
                  <a:pt x="756" y="731"/>
                </a:lnTo>
                <a:lnTo>
                  <a:pt x="758" y="717"/>
                </a:lnTo>
                <a:lnTo>
                  <a:pt x="760" y="698"/>
                </a:lnTo>
                <a:lnTo>
                  <a:pt x="760" y="677"/>
                </a:lnTo>
                <a:lnTo>
                  <a:pt x="758" y="653"/>
                </a:lnTo>
                <a:lnTo>
                  <a:pt x="758" y="634"/>
                </a:lnTo>
                <a:lnTo>
                  <a:pt x="756" y="620"/>
                </a:lnTo>
                <a:lnTo>
                  <a:pt x="756" y="615"/>
                </a:lnTo>
                <a:lnTo>
                  <a:pt x="756" y="618"/>
                </a:lnTo>
                <a:lnTo>
                  <a:pt x="752" y="630"/>
                </a:lnTo>
                <a:lnTo>
                  <a:pt x="746" y="648"/>
                </a:lnTo>
                <a:lnTo>
                  <a:pt x="740" y="669"/>
                </a:lnTo>
                <a:lnTo>
                  <a:pt x="737" y="690"/>
                </a:lnTo>
                <a:lnTo>
                  <a:pt x="733" y="710"/>
                </a:lnTo>
                <a:lnTo>
                  <a:pt x="731" y="727"/>
                </a:lnTo>
                <a:lnTo>
                  <a:pt x="733" y="739"/>
                </a:lnTo>
                <a:lnTo>
                  <a:pt x="740" y="752"/>
                </a:lnTo>
                <a:lnTo>
                  <a:pt x="748" y="766"/>
                </a:lnTo>
                <a:lnTo>
                  <a:pt x="754" y="781"/>
                </a:lnTo>
                <a:lnTo>
                  <a:pt x="762" y="793"/>
                </a:lnTo>
                <a:lnTo>
                  <a:pt x="766" y="801"/>
                </a:lnTo>
                <a:lnTo>
                  <a:pt x="768" y="805"/>
                </a:lnTo>
                <a:lnTo>
                  <a:pt x="709" y="805"/>
                </a:lnTo>
                <a:lnTo>
                  <a:pt x="708" y="801"/>
                </a:lnTo>
                <a:lnTo>
                  <a:pt x="706" y="791"/>
                </a:lnTo>
                <a:lnTo>
                  <a:pt x="704" y="778"/>
                </a:lnTo>
                <a:lnTo>
                  <a:pt x="700" y="768"/>
                </a:lnTo>
                <a:lnTo>
                  <a:pt x="696" y="764"/>
                </a:lnTo>
                <a:lnTo>
                  <a:pt x="692" y="762"/>
                </a:lnTo>
                <a:lnTo>
                  <a:pt x="688" y="760"/>
                </a:lnTo>
                <a:lnTo>
                  <a:pt x="686" y="754"/>
                </a:lnTo>
                <a:lnTo>
                  <a:pt x="682" y="750"/>
                </a:lnTo>
                <a:lnTo>
                  <a:pt x="682" y="745"/>
                </a:lnTo>
                <a:lnTo>
                  <a:pt x="682" y="737"/>
                </a:lnTo>
                <a:lnTo>
                  <a:pt x="686" y="727"/>
                </a:lnTo>
                <a:lnTo>
                  <a:pt x="688" y="712"/>
                </a:lnTo>
                <a:lnTo>
                  <a:pt x="692" y="692"/>
                </a:lnTo>
                <a:lnTo>
                  <a:pt x="694" y="673"/>
                </a:lnTo>
                <a:lnTo>
                  <a:pt x="696" y="653"/>
                </a:lnTo>
                <a:lnTo>
                  <a:pt x="696" y="640"/>
                </a:lnTo>
                <a:lnTo>
                  <a:pt x="696" y="632"/>
                </a:lnTo>
                <a:lnTo>
                  <a:pt x="690" y="626"/>
                </a:lnTo>
                <a:lnTo>
                  <a:pt x="686" y="615"/>
                </a:lnTo>
                <a:lnTo>
                  <a:pt x="684" y="601"/>
                </a:lnTo>
                <a:lnTo>
                  <a:pt x="688" y="584"/>
                </a:lnTo>
                <a:lnTo>
                  <a:pt x="692" y="568"/>
                </a:lnTo>
                <a:lnTo>
                  <a:pt x="692" y="549"/>
                </a:lnTo>
                <a:lnTo>
                  <a:pt x="694" y="527"/>
                </a:lnTo>
                <a:lnTo>
                  <a:pt x="694" y="506"/>
                </a:lnTo>
                <a:lnTo>
                  <a:pt x="694" y="487"/>
                </a:lnTo>
                <a:lnTo>
                  <a:pt x="694" y="473"/>
                </a:lnTo>
                <a:lnTo>
                  <a:pt x="692" y="467"/>
                </a:lnTo>
                <a:lnTo>
                  <a:pt x="688" y="469"/>
                </a:lnTo>
                <a:lnTo>
                  <a:pt x="677" y="475"/>
                </a:lnTo>
                <a:lnTo>
                  <a:pt x="655" y="481"/>
                </a:lnTo>
                <a:lnTo>
                  <a:pt x="630" y="488"/>
                </a:lnTo>
                <a:lnTo>
                  <a:pt x="599" y="496"/>
                </a:lnTo>
                <a:lnTo>
                  <a:pt x="564" y="502"/>
                </a:lnTo>
                <a:lnTo>
                  <a:pt x="527" y="506"/>
                </a:lnTo>
                <a:lnTo>
                  <a:pt x="487" y="506"/>
                </a:lnTo>
                <a:lnTo>
                  <a:pt x="452" y="502"/>
                </a:lnTo>
                <a:lnTo>
                  <a:pt x="423" y="496"/>
                </a:lnTo>
                <a:lnTo>
                  <a:pt x="399" y="490"/>
                </a:lnTo>
                <a:lnTo>
                  <a:pt x="384" y="487"/>
                </a:lnTo>
                <a:lnTo>
                  <a:pt x="374" y="485"/>
                </a:lnTo>
                <a:lnTo>
                  <a:pt x="363" y="488"/>
                </a:lnTo>
                <a:lnTo>
                  <a:pt x="351" y="498"/>
                </a:lnTo>
                <a:lnTo>
                  <a:pt x="337" y="512"/>
                </a:lnTo>
                <a:lnTo>
                  <a:pt x="339" y="529"/>
                </a:lnTo>
                <a:lnTo>
                  <a:pt x="339" y="533"/>
                </a:lnTo>
                <a:lnTo>
                  <a:pt x="337" y="539"/>
                </a:lnTo>
                <a:lnTo>
                  <a:pt x="333" y="541"/>
                </a:lnTo>
                <a:lnTo>
                  <a:pt x="330" y="543"/>
                </a:lnTo>
                <a:lnTo>
                  <a:pt x="326" y="543"/>
                </a:lnTo>
                <a:lnTo>
                  <a:pt x="320" y="541"/>
                </a:lnTo>
                <a:lnTo>
                  <a:pt x="318" y="537"/>
                </a:lnTo>
                <a:lnTo>
                  <a:pt x="316" y="533"/>
                </a:lnTo>
                <a:lnTo>
                  <a:pt x="314" y="523"/>
                </a:lnTo>
                <a:lnTo>
                  <a:pt x="306" y="527"/>
                </a:lnTo>
                <a:lnTo>
                  <a:pt x="306" y="543"/>
                </a:lnTo>
                <a:lnTo>
                  <a:pt x="304" y="547"/>
                </a:lnTo>
                <a:lnTo>
                  <a:pt x="302" y="551"/>
                </a:lnTo>
                <a:lnTo>
                  <a:pt x="299" y="553"/>
                </a:lnTo>
                <a:lnTo>
                  <a:pt x="293" y="554"/>
                </a:lnTo>
                <a:lnTo>
                  <a:pt x="289" y="553"/>
                </a:lnTo>
                <a:lnTo>
                  <a:pt x="285" y="551"/>
                </a:lnTo>
                <a:lnTo>
                  <a:pt x="283" y="547"/>
                </a:lnTo>
                <a:lnTo>
                  <a:pt x="281" y="541"/>
                </a:lnTo>
                <a:lnTo>
                  <a:pt x="281" y="529"/>
                </a:lnTo>
                <a:lnTo>
                  <a:pt x="281" y="529"/>
                </a:lnTo>
                <a:lnTo>
                  <a:pt x="275" y="529"/>
                </a:lnTo>
                <a:lnTo>
                  <a:pt x="268" y="529"/>
                </a:lnTo>
                <a:lnTo>
                  <a:pt x="266" y="539"/>
                </a:lnTo>
                <a:lnTo>
                  <a:pt x="264" y="545"/>
                </a:lnTo>
                <a:lnTo>
                  <a:pt x="262" y="547"/>
                </a:lnTo>
                <a:lnTo>
                  <a:pt x="258" y="549"/>
                </a:lnTo>
                <a:lnTo>
                  <a:pt x="252" y="549"/>
                </a:lnTo>
                <a:lnTo>
                  <a:pt x="248" y="549"/>
                </a:lnTo>
                <a:lnTo>
                  <a:pt x="244" y="545"/>
                </a:lnTo>
                <a:lnTo>
                  <a:pt x="242" y="541"/>
                </a:lnTo>
                <a:lnTo>
                  <a:pt x="242" y="535"/>
                </a:lnTo>
                <a:lnTo>
                  <a:pt x="244" y="523"/>
                </a:lnTo>
                <a:lnTo>
                  <a:pt x="240" y="520"/>
                </a:lnTo>
                <a:lnTo>
                  <a:pt x="237" y="516"/>
                </a:lnTo>
                <a:lnTo>
                  <a:pt x="235" y="514"/>
                </a:lnTo>
                <a:lnTo>
                  <a:pt x="235" y="514"/>
                </a:lnTo>
                <a:lnTo>
                  <a:pt x="235" y="520"/>
                </a:lnTo>
                <a:lnTo>
                  <a:pt x="233" y="537"/>
                </a:lnTo>
                <a:lnTo>
                  <a:pt x="231" y="562"/>
                </a:lnTo>
                <a:lnTo>
                  <a:pt x="227" y="591"/>
                </a:lnTo>
                <a:lnTo>
                  <a:pt x="225" y="624"/>
                </a:lnTo>
                <a:lnTo>
                  <a:pt x="223" y="655"/>
                </a:lnTo>
                <a:lnTo>
                  <a:pt x="221" y="682"/>
                </a:lnTo>
                <a:lnTo>
                  <a:pt x="221" y="702"/>
                </a:lnTo>
                <a:lnTo>
                  <a:pt x="223" y="710"/>
                </a:lnTo>
                <a:lnTo>
                  <a:pt x="229" y="721"/>
                </a:lnTo>
                <a:lnTo>
                  <a:pt x="231" y="737"/>
                </a:lnTo>
                <a:lnTo>
                  <a:pt x="235" y="752"/>
                </a:lnTo>
                <a:lnTo>
                  <a:pt x="237" y="762"/>
                </a:lnTo>
                <a:lnTo>
                  <a:pt x="240" y="768"/>
                </a:lnTo>
                <a:lnTo>
                  <a:pt x="248" y="779"/>
                </a:lnTo>
                <a:lnTo>
                  <a:pt x="256" y="791"/>
                </a:lnTo>
                <a:lnTo>
                  <a:pt x="264" y="803"/>
                </a:lnTo>
                <a:lnTo>
                  <a:pt x="268" y="810"/>
                </a:lnTo>
                <a:lnTo>
                  <a:pt x="271" y="814"/>
                </a:lnTo>
                <a:lnTo>
                  <a:pt x="198" y="814"/>
                </a:lnTo>
                <a:lnTo>
                  <a:pt x="200" y="810"/>
                </a:lnTo>
                <a:lnTo>
                  <a:pt x="200" y="801"/>
                </a:lnTo>
                <a:lnTo>
                  <a:pt x="198" y="789"/>
                </a:lnTo>
                <a:lnTo>
                  <a:pt x="194" y="781"/>
                </a:lnTo>
                <a:lnTo>
                  <a:pt x="188" y="778"/>
                </a:lnTo>
                <a:lnTo>
                  <a:pt x="184" y="774"/>
                </a:lnTo>
                <a:lnTo>
                  <a:pt x="180" y="770"/>
                </a:lnTo>
                <a:lnTo>
                  <a:pt x="178" y="764"/>
                </a:lnTo>
                <a:lnTo>
                  <a:pt x="178" y="760"/>
                </a:lnTo>
                <a:lnTo>
                  <a:pt x="178" y="745"/>
                </a:lnTo>
                <a:lnTo>
                  <a:pt x="178" y="721"/>
                </a:lnTo>
                <a:lnTo>
                  <a:pt x="178" y="694"/>
                </a:lnTo>
                <a:lnTo>
                  <a:pt x="175" y="667"/>
                </a:lnTo>
                <a:lnTo>
                  <a:pt x="173" y="640"/>
                </a:lnTo>
                <a:lnTo>
                  <a:pt x="169" y="617"/>
                </a:lnTo>
                <a:lnTo>
                  <a:pt x="165" y="603"/>
                </a:lnTo>
                <a:lnTo>
                  <a:pt x="161" y="589"/>
                </a:lnTo>
                <a:lnTo>
                  <a:pt x="159" y="570"/>
                </a:lnTo>
                <a:lnTo>
                  <a:pt x="159" y="553"/>
                </a:lnTo>
                <a:lnTo>
                  <a:pt x="159" y="539"/>
                </a:lnTo>
                <a:lnTo>
                  <a:pt x="159" y="533"/>
                </a:lnTo>
                <a:lnTo>
                  <a:pt x="157" y="539"/>
                </a:lnTo>
                <a:lnTo>
                  <a:pt x="155" y="553"/>
                </a:lnTo>
                <a:lnTo>
                  <a:pt x="149" y="568"/>
                </a:lnTo>
                <a:lnTo>
                  <a:pt x="145" y="585"/>
                </a:lnTo>
                <a:lnTo>
                  <a:pt x="142" y="599"/>
                </a:lnTo>
                <a:lnTo>
                  <a:pt x="134" y="628"/>
                </a:lnTo>
                <a:lnTo>
                  <a:pt x="130" y="657"/>
                </a:lnTo>
                <a:lnTo>
                  <a:pt x="128" y="682"/>
                </a:lnTo>
                <a:lnTo>
                  <a:pt x="126" y="702"/>
                </a:lnTo>
                <a:lnTo>
                  <a:pt x="128" y="710"/>
                </a:lnTo>
                <a:lnTo>
                  <a:pt x="132" y="721"/>
                </a:lnTo>
                <a:lnTo>
                  <a:pt x="136" y="737"/>
                </a:lnTo>
                <a:lnTo>
                  <a:pt x="138" y="752"/>
                </a:lnTo>
                <a:lnTo>
                  <a:pt x="142" y="762"/>
                </a:lnTo>
                <a:lnTo>
                  <a:pt x="145" y="768"/>
                </a:lnTo>
                <a:lnTo>
                  <a:pt x="151" y="779"/>
                </a:lnTo>
                <a:lnTo>
                  <a:pt x="159" y="791"/>
                </a:lnTo>
                <a:lnTo>
                  <a:pt x="167" y="803"/>
                </a:lnTo>
                <a:lnTo>
                  <a:pt x="173" y="810"/>
                </a:lnTo>
                <a:lnTo>
                  <a:pt x="175" y="814"/>
                </a:lnTo>
                <a:lnTo>
                  <a:pt x="103" y="814"/>
                </a:lnTo>
                <a:lnTo>
                  <a:pt x="103" y="810"/>
                </a:lnTo>
                <a:lnTo>
                  <a:pt x="103" y="801"/>
                </a:lnTo>
                <a:lnTo>
                  <a:pt x="103" y="789"/>
                </a:lnTo>
                <a:lnTo>
                  <a:pt x="99" y="781"/>
                </a:lnTo>
                <a:lnTo>
                  <a:pt x="93" y="778"/>
                </a:lnTo>
                <a:lnTo>
                  <a:pt x="87" y="774"/>
                </a:lnTo>
                <a:lnTo>
                  <a:pt x="83" y="770"/>
                </a:lnTo>
                <a:lnTo>
                  <a:pt x="82" y="764"/>
                </a:lnTo>
                <a:lnTo>
                  <a:pt x="82" y="760"/>
                </a:lnTo>
                <a:lnTo>
                  <a:pt x="83" y="745"/>
                </a:lnTo>
                <a:lnTo>
                  <a:pt x="83" y="723"/>
                </a:lnTo>
                <a:lnTo>
                  <a:pt x="82" y="696"/>
                </a:lnTo>
                <a:lnTo>
                  <a:pt x="80" y="669"/>
                </a:lnTo>
                <a:lnTo>
                  <a:pt x="76" y="642"/>
                </a:lnTo>
                <a:lnTo>
                  <a:pt x="74" y="618"/>
                </a:lnTo>
                <a:lnTo>
                  <a:pt x="70" y="605"/>
                </a:lnTo>
                <a:lnTo>
                  <a:pt x="68" y="599"/>
                </a:lnTo>
                <a:lnTo>
                  <a:pt x="66" y="585"/>
                </a:lnTo>
                <a:lnTo>
                  <a:pt x="64" y="572"/>
                </a:lnTo>
                <a:lnTo>
                  <a:pt x="64" y="562"/>
                </a:lnTo>
                <a:lnTo>
                  <a:pt x="62" y="543"/>
                </a:lnTo>
                <a:lnTo>
                  <a:pt x="60" y="514"/>
                </a:lnTo>
                <a:lnTo>
                  <a:pt x="58" y="477"/>
                </a:lnTo>
                <a:lnTo>
                  <a:pt x="56" y="434"/>
                </a:lnTo>
                <a:lnTo>
                  <a:pt x="52" y="459"/>
                </a:lnTo>
                <a:lnTo>
                  <a:pt x="50" y="479"/>
                </a:lnTo>
                <a:lnTo>
                  <a:pt x="49" y="488"/>
                </a:lnTo>
                <a:lnTo>
                  <a:pt x="45" y="504"/>
                </a:lnTo>
                <a:lnTo>
                  <a:pt x="37" y="518"/>
                </a:lnTo>
                <a:lnTo>
                  <a:pt x="27" y="529"/>
                </a:lnTo>
                <a:lnTo>
                  <a:pt x="18" y="535"/>
                </a:lnTo>
                <a:lnTo>
                  <a:pt x="12" y="537"/>
                </a:lnTo>
                <a:lnTo>
                  <a:pt x="6" y="531"/>
                </a:lnTo>
                <a:lnTo>
                  <a:pt x="2" y="520"/>
                </a:lnTo>
                <a:lnTo>
                  <a:pt x="0" y="504"/>
                </a:lnTo>
                <a:lnTo>
                  <a:pt x="0" y="490"/>
                </a:lnTo>
                <a:lnTo>
                  <a:pt x="2" y="4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539;p62"/>
          <p:cNvSpPr/>
          <p:nvPr/>
        </p:nvSpPr>
        <p:spPr>
          <a:xfrm>
            <a:off x="7683341" y="2702607"/>
            <a:ext cx="280081" cy="146563"/>
          </a:xfrm>
          <a:custGeom>
            <a:avLst/>
            <a:gdLst/>
            <a:ahLst/>
            <a:cxnLst/>
            <a:rect l="l" t="t" r="r" b="b"/>
            <a:pathLst>
              <a:path w="2546191" h="1395840" extrusionOk="0">
                <a:moveTo>
                  <a:pt x="0" y="510015"/>
                </a:moveTo>
                <a:lnTo>
                  <a:pt x="85725" y="538590"/>
                </a:lnTo>
                <a:lnTo>
                  <a:pt x="247650" y="433815"/>
                </a:lnTo>
                <a:lnTo>
                  <a:pt x="295275" y="376665"/>
                </a:lnTo>
                <a:lnTo>
                  <a:pt x="209550" y="233790"/>
                </a:lnTo>
                <a:lnTo>
                  <a:pt x="171450" y="100440"/>
                </a:lnTo>
                <a:lnTo>
                  <a:pt x="219075" y="100440"/>
                </a:lnTo>
                <a:lnTo>
                  <a:pt x="419100" y="186165"/>
                </a:lnTo>
                <a:lnTo>
                  <a:pt x="390525" y="129015"/>
                </a:lnTo>
                <a:lnTo>
                  <a:pt x="352425" y="81390"/>
                </a:lnTo>
                <a:lnTo>
                  <a:pt x="419100" y="119490"/>
                </a:lnTo>
                <a:lnTo>
                  <a:pt x="542925" y="195690"/>
                </a:lnTo>
                <a:cubicBezTo>
                  <a:pt x="642937" y="184578"/>
                  <a:pt x="1022747" y="-10289"/>
                  <a:pt x="1428750" y="427"/>
                </a:cubicBezTo>
                <a:cubicBezTo>
                  <a:pt x="1834753" y="11143"/>
                  <a:pt x="2243931" y="240934"/>
                  <a:pt x="2321719" y="317134"/>
                </a:cubicBezTo>
                <a:lnTo>
                  <a:pt x="2543175" y="529065"/>
                </a:lnTo>
                <a:cubicBezTo>
                  <a:pt x="2567781" y="563990"/>
                  <a:pt x="2433637" y="424290"/>
                  <a:pt x="2438400" y="592565"/>
                </a:cubicBezTo>
                <a:cubicBezTo>
                  <a:pt x="2443163" y="760840"/>
                  <a:pt x="2346325" y="770365"/>
                  <a:pt x="2343150" y="852915"/>
                </a:cubicBezTo>
                <a:lnTo>
                  <a:pt x="2438400" y="1005315"/>
                </a:lnTo>
                <a:lnTo>
                  <a:pt x="2381250" y="1148190"/>
                </a:lnTo>
                <a:lnTo>
                  <a:pt x="2381250" y="1262490"/>
                </a:lnTo>
                <a:lnTo>
                  <a:pt x="2352675" y="1319640"/>
                </a:lnTo>
                <a:lnTo>
                  <a:pt x="2324100" y="1376790"/>
                </a:lnTo>
                <a:lnTo>
                  <a:pt x="2219325" y="1395840"/>
                </a:lnTo>
                <a:lnTo>
                  <a:pt x="2162175" y="1367265"/>
                </a:lnTo>
                <a:lnTo>
                  <a:pt x="2247900" y="1205340"/>
                </a:lnTo>
                <a:lnTo>
                  <a:pt x="2266950" y="1129140"/>
                </a:lnTo>
                <a:lnTo>
                  <a:pt x="2200275" y="881490"/>
                </a:lnTo>
                <a:lnTo>
                  <a:pt x="2105025" y="1148190"/>
                </a:lnTo>
                <a:lnTo>
                  <a:pt x="2105025" y="1233915"/>
                </a:lnTo>
                <a:lnTo>
                  <a:pt x="2066925" y="1233915"/>
                </a:lnTo>
                <a:lnTo>
                  <a:pt x="2066925" y="1310115"/>
                </a:lnTo>
                <a:lnTo>
                  <a:pt x="1943100" y="1281540"/>
                </a:lnTo>
                <a:lnTo>
                  <a:pt x="1962150" y="1148190"/>
                </a:lnTo>
                <a:lnTo>
                  <a:pt x="1990725" y="1052940"/>
                </a:lnTo>
                <a:lnTo>
                  <a:pt x="1885950" y="843390"/>
                </a:lnTo>
                <a:cubicBezTo>
                  <a:pt x="1766886" y="872040"/>
                  <a:pt x="1710059" y="911594"/>
                  <a:pt x="1529243" y="919020"/>
                </a:cubicBezTo>
                <a:cubicBezTo>
                  <a:pt x="1348427" y="926446"/>
                  <a:pt x="1302561" y="898303"/>
                  <a:pt x="1189220" y="887945"/>
                </a:cubicBezTo>
                <a:lnTo>
                  <a:pt x="1143000" y="1205340"/>
                </a:lnTo>
                <a:lnTo>
                  <a:pt x="1152525" y="1338690"/>
                </a:lnTo>
                <a:lnTo>
                  <a:pt x="1095375" y="1367265"/>
                </a:lnTo>
                <a:lnTo>
                  <a:pt x="1019175" y="1376790"/>
                </a:lnTo>
                <a:lnTo>
                  <a:pt x="962025" y="1357740"/>
                </a:lnTo>
                <a:lnTo>
                  <a:pt x="1047750" y="1272015"/>
                </a:lnTo>
                <a:lnTo>
                  <a:pt x="990600" y="1062465"/>
                </a:lnTo>
                <a:lnTo>
                  <a:pt x="971550" y="1157715"/>
                </a:lnTo>
                <a:lnTo>
                  <a:pt x="933450" y="1252965"/>
                </a:lnTo>
                <a:lnTo>
                  <a:pt x="904875" y="1291065"/>
                </a:lnTo>
                <a:lnTo>
                  <a:pt x="904875" y="1291065"/>
                </a:lnTo>
                <a:lnTo>
                  <a:pt x="777875" y="1303765"/>
                </a:lnTo>
                <a:lnTo>
                  <a:pt x="885825" y="1119615"/>
                </a:lnTo>
                <a:lnTo>
                  <a:pt x="866775" y="871965"/>
                </a:lnTo>
                <a:cubicBezTo>
                  <a:pt x="731838" y="905303"/>
                  <a:pt x="408781" y="829103"/>
                  <a:pt x="288131" y="810053"/>
                </a:cubicBezTo>
                <a:cubicBezTo>
                  <a:pt x="239712" y="792590"/>
                  <a:pt x="187722" y="779096"/>
                  <a:pt x="142875" y="757665"/>
                </a:cubicBezTo>
                <a:cubicBezTo>
                  <a:pt x="98028" y="736234"/>
                  <a:pt x="42862" y="722740"/>
                  <a:pt x="19050" y="681465"/>
                </a:cubicBezTo>
                <a:lnTo>
                  <a:pt x="0" y="51001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538;p62"/>
          <p:cNvSpPr/>
          <p:nvPr/>
        </p:nvSpPr>
        <p:spPr>
          <a:xfrm>
            <a:off x="7693594" y="2895146"/>
            <a:ext cx="197348" cy="246729"/>
          </a:xfrm>
          <a:custGeom>
            <a:avLst/>
            <a:gdLst/>
            <a:ahLst/>
            <a:cxnLst/>
            <a:rect l="l" t="t" r="r" b="b"/>
            <a:pathLst>
              <a:path w="602" h="784" extrusionOk="0">
                <a:moveTo>
                  <a:pt x="60" y="0"/>
                </a:moveTo>
                <a:lnTo>
                  <a:pt x="60" y="0"/>
                </a:lnTo>
                <a:lnTo>
                  <a:pt x="74" y="20"/>
                </a:lnTo>
                <a:lnTo>
                  <a:pt x="74" y="20"/>
                </a:lnTo>
                <a:lnTo>
                  <a:pt x="78" y="20"/>
                </a:lnTo>
                <a:lnTo>
                  <a:pt x="78" y="20"/>
                </a:lnTo>
                <a:lnTo>
                  <a:pt x="84" y="6"/>
                </a:lnTo>
                <a:lnTo>
                  <a:pt x="84" y="6"/>
                </a:lnTo>
                <a:lnTo>
                  <a:pt x="90" y="18"/>
                </a:lnTo>
                <a:lnTo>
                  <a:pt x="90" y="18"/>
                </a:lnTo>
                <a:lnTo>
                  <a:pt x="94" y="4"/>
                </a:lnTo>
                <a:lnTo>
                  <a:pt x="94" y="4"/>
                </a:lnTo>
                <a:lnTo>
                  <a:pt x="98" y="20"/>
                </a:lnTo>
                <a:lnTo>
                  <a:pt x="98" y="20"/>
                </a:lnTo>
                <a:lnTo>
                  <a:pt x="110" y="12"/>
                </a:lnTo>
                <a:lnTo>
                  <a:pt x="110" y="12"/>
                </a:lnTo>
                <a:lnTo>
                  <a:pt x="116" y="34"/>
                </a:lnTo>
                <a:lnTo>
                  <a:pt x="116" y="34"/>
                </a:lnTo>
                <a:lnTo>
                  <a:pt x="102" y="40"/>
                </a:lnTo>
                <a:lnTo>
                  <a:pt x="102" y="40"/>
                </a:lnTo>
                <a:lnTo>
                  <a:pt x="114" y="48"/>
                </a:lnTo>
                <a:lnTo>
                  <a:pt x="126" y="56"/>
                </a:lnTo>
                <a:lnTo>
                  <a:pt x="138" y="62"/>
                </a:lnTo>
                <a:lnTo>
                  <a:pt x="150" y="72"/>
                </a:lnTo>
                <a:lnTo>
                  <a:pt x="150" y="72"/>
                </a:lnTo>
                <a:lnTo>
                  <a:pt x="164" y="86"/>
                </a:lnTo>
                <a:lnTo>
                  <a:pt x="176" y="100"/>
                </a:lnTo>
                <a:lnTo>
                  <a:pt x="188" y="116"/>
                </a:lnTo>
                <a:lnTo>
                  <a:pt x="196" y="134"/>
                </a:lnTo>
                <a:lnTo>
                  <a:pt x="196" y="134"/>
                </a:lnTo>
                <a:lnTo>
                  <a:pt x="202" y="148"/>
                </a:lnTo>
                <a:lnTo>
                  <a:pt x="208" y="162"/>
                </a:lnTo>
                <a:lnTo>
                  <a:pt x="214" y="176"/>
                </a:lnTo>
                <a:lnTo>
                  <a:pt x="222" y="190"/>
                </a:lnTo>
                <a:lnTo>
                  <a:pt x="222" y="190"/>
                </a:lnTo>
                <a:lnTo>
                  <a:pt x="236" y="208"/>
                </a:lnTo>
                <a:lnTo>
                  <a:pt x="250" y="226"/>
                </a:lnTo>
                <a:lnTo>
                  <a:pt x="250" y="226"/>
                </a:lnTo>
                <a:lnTo>
                  <a:pt x="258" y="232"/>
                </a:lnTo>
                <a:lnTo>
                  <a:pt x="266" y="236"/>
                </a:lnTo>
                <a:lnTo>
                  <a:pt x="286" y="240"/>
                </a:lnTo>
                <a:lnTo>
                  <a:pt x="286" y="240"/>
                </a:lnTo>
                <a:lnTo>
                  <a:pt x="294" y="242"/>
                </a:lnTo>
                <a:lnTo>
                  <a:pt x="304" y="242"/>
                </a:lnTo>
                <a:lnTo>
                  <a:pt x="322" y="240"/>
                </a:lnTo>
                <a:lnTo>
                  <a:pt x="322" y="240"/>
                </a:lnTo>
                <a:lnTo>
                  <a:pt x="338" y="240"/>
                </a:lnTo>
                <a:lnTo>
                  <a:pt x="356" y="240"/>
                </a:lnTo>
                <a:lnTo>
                  <a:pt x="372" y="236"/>
                </a:lnTo>
                <a:lnTo>
                  <a:pt x="380" y="234"/>
                </a:lnTo>
                <a:lnTo>
                  <a:pt x="388" y="230"/>
                </a:lnTo>
                <a:lnTo>
                  <a:pt x="388" y="230"/>
                </a:lnTo>
                <a:lnTo>
                  <a:pt x="400" y="222"/>
                </a:lnTo>
                <a:lnTo>
                  <a:pt x="410" y="212"/>
                </a:lnTo>
                <a:lnTo>
                  <a:pt x="418" y="202"/>
                </a:lnTo>
                <a:lnTo>
                  <a:pt x="426" y="190"/>
                </a:lnTo>
                <a:lnTo>
                  <a:pt x="426" y="190"/>
                </a:lnTo>
                <a:lnTo>
                  <a:pt x="428" y="184"/>
                </a:lnTo>
                <a:lnTo>
                  <a:pt x="430" y="176"/>
                </a:lnTo>
                <a:lnTo>
                  <a:pt x="430" y="160"/>
                </a:lnTo>
                <a:lnTo>
                  <a:pt x="430" y="160"/>
                </a:lnTo>
                <a:lnTo>
                  <a:pt x="434" y="138"/>
                </a:lnTo>
                <a:lnTo>
                  <a:pt x="438" y="116"/>
                </a:lnTo>
                <a:lnTo>
                  <a:pt x="444" y="94"/>
                </a:lnTo>
                <a:lnTo>
                  <a:pt x="454" y="76"/>
                </a:lnTo>
                <a:lnTo>
                  <a:pt x="454" y="76"/>
                </a:lnTo>
                <a:lnTo>
                  <a:pt x="464" y="64"/>
                </a:lnTo>
                <a:lnTo>
                  <a:pt x="476" y="54"/>
                </a:lnTo>
                <a:lnTo>
                  <a:pt x="488" y="48"/>
                </a:lnTo>
                <a:lnTo>
                  <a:pt x="496" y="46"/>
                </a:lnTo>
                <a:lnTo>
                  <a:pt x="504" y="46"/>
                </a:lnTo>
                <a:lnTo>
                  <a:pt x="504" y="46"/>
                </a:lnTo>
                <a:lnTo>
                  <a:pt x="508" y="48"/>
                </a:lnTo>
                <a:lnTo>
                  <a:pt x="514" y="52"/>
                </a:lnTo>
                <a:lnTo>
                  <a:pt x="520" y="62"/>
                </a:lnTo>
                <a:lnTo>
                  <a:pt x="520" y="62"/>
                </a:lnTo>
                <a:lnTo>
                  <a:pt x="532" y="62"/>
                </a:lnTo>
                <a:lnTo>
                  <a:pt x="538" y="64"/>
                </a:lnTo>
                <a:lnTo>
                  <a:pt x="542" y="68"/>
                </a:lnTo>
                <a:lnTo>
                  <a:pt x="542" y="68"/>
                </a:lnTo>
                <a:lnTo>
                  <a:pt x="550" y="74"/>
                </a:lnTo>
                <a:lnTo>
                  <a:pt x="556" y="80"/>
                </a:lnTo>
                <a:lnTo>
                  <a:pt x="568" y="94"/>
                </a:lnTo>
                <a:lnTo>
                  <a:pt x="568" y="94"/>
                </a:lnTo>
                <a:lnTo>
                  <a:pt x="576" y="102"/>
                </a:lnTo>
                <a:lnTo>
                  <a:pt x="584" y="112"/>
                </a:lnTo>
                <a:lnTo>
                  <a:pt x="590" y="120"/>
                </a:lnTo>
                <a:lnTo>
                  <a:pt x="598" y="130"/>
                </a:lnTo>
                <a:lnTo>
                  <a:pt x="598" y="130"/>
                </a:lnTo>
                <a:lnTo>
                  <a:pt x="596" y="136"/>
                </a:lnTo>
                <a:lnTo>
                  <a:pt x="594" y="142"/>
                </a:lnTo>
                <a:lnTo>
                  <a:pt x="594" y="142"/>
                </a:lnTo>
                <a:lnTo>
                  <a:pt x="598" y="150"/>
                </a:lnTo>
                <a:lnTo>
                  <a:pt x="602" y="152"/>
                </a:lnTo>
                <a:lnTo>
                  <a:pt x="602" y="156"/>
                </a:lnTo>
                <a:lnTo>
                  <a:pt x="602" y="156"/>
                </a:lnTo>
                <a:lnTo>
                  <a:pt x="598" y="170"/>
                </a:lnTo>
                <a:lnTo>
                  <a:pt x="594" y="184"/>
                </a:lnTo>
                <a:lnTo>
                  <a:pt x="594" y="184"/>
                </a:lnTo>
                <a:lnTo>
                  <a:pt x="596" y="192"/>
                </a:lnTo>
                <a:lnTo>
                  <a:pt x="598" y="202"/>
                </a:lnTo>
                <a:lnTo>
                  <a:pt x="598" y="202"/>
                </a:lnTo>
                <a:lnTo>
                  <a:pt x="596" y="214"/>
                </a:lnTo>
                <a:lnTo>
                  <a:pt x="594" y="224"/>
                </a:lnTo>
                <a:lnTo>
                  <a:pt x="592" y="236"/>
                </a:lnTo>
                <a:lnTo>
                  <a:pt x="594" y="248"/>
                </a:lnTo>
                <a:lnTo>
                  <a:pt x="594" y="248"/>
                </a:lnTo>
                <a:lnTo>
                  <a:pt x="598" y="260"/>
                </a:lnTo>
                <a:lnTo>
                  <a:pt x="598" y="272"/>
                </a:lnTo>
                <a:lnTo>
                  <a:pt x="600" y="284"/>
                </a:lnTo>
                <a:lnTo>
                  <a:pt x="602" y="296"/>
                </a:lnTo>
                <a:lnTo>
                  <a:pt x="602" y="296"/>
                </a:lnTo>
                <a:lnTo>
                  <a:pt x="602" y="300"/>
                </a:lnTo>
                <a:lnTo>
                  <a:pt x="602" y="306"/>
                </a:lnTo>
                <a:lnTo>
                  <a:pt x="596" y="314"/>
                </a:lnTo>
                <a:lnTo>
                  <a:pt x="588" y="322"/>
                </a:lnTo>
                <a:lnTo>
                  <a:pt x="580" y="326"/>
                </a:lnTo>
                <a:lnTo>
                  <a:pt x="580" y="326"/>
                </a:lnTo>
                <a:lnTo>
                  <a:pt x="578" y="340"/>
                </a:lnTo>
                <a:lnTo>
                  <a:pt x="578" y="354"/>
                </a:lnTo>
                <a:lnTo>
                  <a:pt x="574" y="368"/>
                </a:lnTo>
                <a:lnTo>
                  <a:pt x="572" y="374"/>
                </a:lnTo>
                <a:lnTo>
                  <a:pt x="568" y="380"/>
                </a:lnTo>
                <a:lnTo>
                  <a:pt x="568" y="380"/>
                </a:lnTo>
                <a:lnTo>
                  <a:pt x="558" y="392"/>
                </a:lnTo>
                <a:lnTo>
                  <a:pt x="550" y="406"/>
                </a:lnTo>
                <a:lnTo>
                  <a:pt x="550" y="406"/>
                </a:lnTo>
                <a:lnTo>
                  <a:pt x="550" y="416"/>
                </a:lnTo>
                <a:lnTo>
                  <a:pt x="552" y="424"/>
                </a:lnTo>
                <a:lnTo>
                  <a:pt x="558" y="442"/>
                </a:lnTo>
                <a:lnTo>
                  <a:pt x="558" y="442"/>
                </a:lnTo>
                <a:lnTo>
                  <a:pt x="558" y="460"/>
                </a:lnTo>
                <a:lnTo>
                  <a:pt x="556" y="478"/>
                </a:lnTo>
                <a:lnTo>
                  <a:pt x="552" y="496"/>
                </a:lnTo>
                <a:lnTo>
                  <a:pt x="546" y="512"/>
                </a:lnTo>
                <a:lnTo>
                  <a:pt x="546" y="512"/>
                </a:lnTo>
                <a:lnTo>
                  <a:pt x="530" y="538"/>
                </a:lnTo>
                <a:lnTo>
                  <a:pt x="512" y="562"/>
                </a:lnTo>
                <a:lnTo>
                  <a:pt x="512" y="562"/>
                </a:lnTo>
                <a:lnTo>
                  <a:pt x="502" y="574"/>
                </a:lnTo>
                <a:lnTo>
                  <a:pt x="496" y="580"/>
                </a:lnTo>
                <a:lnTo>
                  <a:pt x="490" y="584"/>
                </a:lnTo>
                <a:lnTo>
                  <a:pt x="490" y="584"/>
                </a:lnTo>
                <a:lnTo>
                  <a:pt x="466" y="598"/>
                </a:lnTo>
                <a:lnTo>
                  <a:pt x="452" y="606"/>
                </a:lnTo>
                <a:lnTo>
                  <a:pt x="440" y="612"/>
                </a:lnTo>
                <a:lnTo>
                  <a:pt x="440" y="612"/>
                </a:lnTo>
                <a:lnTo>
                  <a:pt x="424" y="612"/>
                </a:lnTo>
                <a:lnTo>
                  <a:pt x="408" y="614"/>
                </a:lnTo>
                <a:lnTo>
                  <a:pt x="408" y="614"/>
                </a:lnTo>
                <a:lnTo>
                  <a:pt x="402" y="614"/>
                </a:lnTo>
                <a:lnTo>
                  <a:pt x="398" y="614"/>
                </a:lnTo>
                <a:lnTo>
                  <a:pt x="396" y="616"/>
                </a:lnTo>
                <a:lnTo>
                  <a:pt x="396" y="616"/>
                </a:lnTo>
                <a:lnTo>
                  <a:pt x="394" y="628"/>
                </a:lnTo>
                <a:lnTo>
                  <a:pt x="394" y="640"/>
                </a:lnTo>
                <a:lnTo>
                  <a:pt x="396" y="652"/>
                </a:lnTo>
                <a:lnTo>
                  <a:pt x="400" y="664"/>
                </a:lnTo>
                <a:lnTo>
                  <a:pt x="400" y="664"/>
                </a:lnTo>
                <a:lnTo>
                  <a:pt x="408" y="670"/>
                </a:lnTo>
                <a:lnTo>
                  <a:pt x="418" y="676"/>
                </a:lnTo>
                <a:lnTo>
                  <a:pt x="436" y="682"/>
                </a:lnTo>
                <a:lnTo>
                  <a:pt x="436" y="682"/>
                </a:lnTo>
                <a:lnTo>
                  <a:pt x="428" y="682"/>
                </a:lnTo>
                <a:lnTo>
                  <a:pt x="420" y="682"/>
                </a:lnTo>
                <a:lnTo>
                  <a:pt x="402" y="680"/>
                </a:lnTo>
                <a:lnTo>
                  <a:pt x="402" y="680"/>
                </a:lnTo>
                <a:lnTo>
                  <a:pt x="408" y="708"/>
                </a:lnTo>
                <a:lnTo>
                  <a:pt x="418" y="736"/>
                </a:lnTo>
                <a:lnTo>
                  <a:pt x="418" y="736"/>
                </a:lnTo>
                <a:lnTo>
                  <a:pt x="412" y="740"/>
                </a:lnTo>
                <a:lnTo>
                  <a:pt x="412" y="740"/>
                </a:lnTo>
                <a:lnTo>
                  <a:pt x="404" y="724"/>
                </a:lnTo>
                <a:lnTo>
                  <a:pt x="398" y="716"/>
                </a:lnTo>
                <a:lnTo>
                  <a:pt x="396" y="714"/>
                </a:lnTo>
                <a:lnTo>
                  <a:pt x="390" y="714"/>
                </a:lnTo>
                <a:lnTo>
                  <a:pt x="390" y="714"/>
                </a:lnTo>
                <a:lnTo>
                  <a:pt x="386" y="712"/>
                </a:lnTo>
                <a:lnTo>
                  <a:pt x="380" y="712"/>
                </a:lnTo>
                <a:lnTo>
                  <a:pt x="372" y="716"/>
                </a:lnTo>
                <a:lnTo>
                  <a:pt x="364" y="722"/>
                </a:lnTo>
                <a:lnTo>
                  <a:pt x="354" y="728"/>
                </a:lnTo>
                <a:lnTo>
                  <a:pt x="354" y="728"/>
                </a:lnTo>
                <a:lnTo>
                  <a:pt x="330" y="740"/>
                </a:lnTo>
                <a:lnTo>
                  <a:pt x="316" y="744"/>
                </a:lnTo>
                <a:lnTo>
                  <a:pt x="304" y="746"/>
                </a:lnTo>
                <a:lnTo>
                  <a:pt x="304" y="746"/>
                </a:lnTo>
                <a:lnTo>
                  <a:pt x="314" y="734"/>
                </a:lnTo>
                <a:lnTo>
                  <a:pt x="318" y="730"/>
                </a:lnTo>
                <a:lnTo>
                  <a:pt x="326" y="728"/>
                </a:lnTo>
                <a:lnTo>
                  <a:pt x="326" y="728"/>
                </a:lnTo>
                <a:lnTo>
                  <a:pt x="340" y="722"/>
                </a:lnTo>
                <a:lnTo>
                  <a:pt x="348" y="716"/>
                </a:lnTo>
                <a:lnTo>
                  <a:pt x="354" y="710"/>
                </a:lnTo>
                <a:lnTo>
                  <a:pt x="354" y="710"/>
                </a:lnTo>
                <a:lnTo>
                  <a:pt x="330" y="708"/>
                </a:lnTo>
                <a:lnTo>
                  <a:pt x="308" y="706"/>
                </a:lnTo>
                <a:lnTo>
                  <a:pt x="308" y="706"/>
                </a:lnTo>
                <a:lnTo>
                  <a:pt x="300" y="724"/>
                </a:lnTo>
                <a:lnTo>
                  <a:pt x="298" y="734"/>
                </a:lnTo>
                <a:lnTo>
                  <a:pt x="300" y="744"/>
                </a:lnTo>
                <a:lnTo>
                  <a:pt x="300" y="744"/>
                </a:lnTo>
                <a:lnTo>
                  <a:pt x="308" y="750"/>
                </a:lnTo>
                <a:lnTo>
                  <a:pt x="316" y="754"/>
                </a:lnTo>
                <a:lnTo>
                  <a:pt x="332" y="760"/>
                </a:lnTo>
                <a:lnTo>
                  <a:pt x="332" y="760"/>
                </a:lnTo>
                <a:lnTo>
                  <a:pt x="322" y="760"/>
                </a:lnTo>
                <a:lnTo>
                  <a:pt x="310" y="760"/>
                </a:lnTo>
                <a:lnTo>
                  <a:pt x="310" y="760"/>
                </a:lnTo>
                <a:lnTo>
                  <a:pt x="300" y="758"/>
                </a:lnTo>
                <a:lnTo>
                  <a:pt x="294" y="758"/>
                </a:lnTo>
                <a:lnTo>
                  <a:pt x="288" y="760"/>
                </a:lnTo>
                <a:lnTo>
                  <a:pt x="288" y="760"/>
                </a:lnTo>
                <a:lnTo>
                  <a:pt x="258" y="784"/>
                </a:lnTo>
                <a:lnTo>
                  <a:pt x="258" y="784"/>
                </a:lnTo>
                <a:lnTo>
                  <a:pt x="256" y="770"/>
                </a:lnTo>
                <a:lnTo>
                  <a:pt x="256" y="770"/>
                </a:lnTo>
                <a:lnTo>
                  <a:pt x="214" y="772"/>
                </a:lnTo>
                <a:lnTo>
                  <a:pt x="172" y="772"/>
                </a:lnTo>
                <a:lnTo>
                  <a:pt x="172" y="772"/>
                </a:lnTo>
                <a:lnTo>
                  <a:pt x="180" y="766"/>
                </a:lnTo>
                <a:lnTo>
                  <a:pt x="192" y="760"/>
                </a:lnTo>
                <a:lnTo>
                  <a:pt x="192" y="760"/>
                </a:lnTo>
                <a:lnTo>
                  <a:pt x="202" y="758"/>
                </a:lnTo>
                <a:lnTo>
                  <a:pt x="214" y="758"/>
                </a:lnTo>
                <a:lnTo>
                  <a:pt x="236" y="758"/>
                </a:lnTo>
                <a:lnTo>
                  <a:pt x="236" y="758"/>
                </a:lnTo>
                <a:lnTo>
                  <a:pt x="232" y="754"/>
                </a:lnTo>
                <a:lnTo>
                  <a:pt x="228" y="752"/>
                </a:lnTo>
                <a:lnTo>
                  <a:pt x="216" y="748"/>
                </a:lnTo>
                <a:lnTo>
                  <a:pt x="216" y="748"/>
                </a:lnTo>
                <a:lnTo>
                  <a:pt x="220" y="742"/>
                </a:lnTo>
                <a:lnTo>
                  <a:pt x="220" y="742"/>
                </a:lnTo>
                <a:lnTo>
                  <a:pt x="230" y="744"/>
                </a:lnTo>
                <a:lnTo>
                  <a:pt x="240" y="746"/>
                </a:lnTo>
                <a:lnTo>
                  <a:pt x="250" y="750"/>
                </a:lnTo>
                <a:lnTo>
                  <a:pt x="260" y="752"/>
                </a:lnTo>
                <a:lnTo>
                  <a:pt x="260" y="752"/>
                </a:lnTo>
                <a:lnTo>
                  <a:pt x="276" y="730"/>
                </a:lnTo>
                <a:lnTo>
                  <a:pt x="288" y="706"/>
                </a:lnTo>
                <a:lnTo>
                  <a:pt x="288" y="706"/>
                </a:lnTo>
                <a:lnTo>
                  <a:pt x="296" y="678"/>
                </a:lnTo>
                <a:lnTo>
                  <a:pt x="300" y="664"/>
                </a:lnTo>
                <a:lnTo>
                  <a:pt x="302" y="650"/>
                </a:lnTo>
                <a:lnTo>
                  <a:pt x="302" y="650"/>
                </a:lnTo>
                <a:lnTo>
                  <a:pt x="292" y="644"/>
                </a:lnTo>
                <a:lnTo>
                  <a:pt x="282" y="640"/>
                </a:lnTo>
                <a:lnTo>
                  <a:pt x="264" y="632"/>
                </a:lnTo>
                <a:lnTo>
                  <a:pt x="264" y="632"/>
                </a:lnTo>
                <a:lnTo>
                  <a:pt x="260" y="626"/>
                </a:lnTo>
                <a:lnTo>
                  <a:pt x="258" y="620"/>
                </a:lnTo>
                <a:lnTo>
                  <a:pt x="256" y="608"/>
                </a:lnTo>
                <a:lnTo>
                  <a:pt x="256" y="608"/>
                </a:lnTo>
                <a:lnTo>
                  <a:pt x="246" y="600"/>
                </a:lnTo>
                <a:lnTo>
                  <a:pt x="238" y="590"/>
                </a:lnTo>
                <a:lnTo>
                  <a:pt x="228" y="580"/>
                </a:lnTo>
                <a:lnTo>
                  <a:pt x="218" y="570"/>
                </a:lnTo>
                <a:lnTo>
                  <a:pt x="218" y="570"/>
                </a:lnTo>
                <a:lnTo>
                  <a:pt x="204" y="562"/>
                </a:lnTo>
                <a:lnTo>
                  <a:pt x="190" y="552"/>
                </a:lnTo>
                <a:lnTo>
                  <a:pt x="190" y="552"/>
                </a:lnTo>
                <a:lnTo>
                  <a:pt x="180" y="546"/>
                </a:lnTo>
                <a:lnTo>
                  <a:pt x="170" y="540"/>
                </a:lnTo>
                <a:lnTo>
                  <a:pt x="160" y="536"/>
                </a:lnTo>
                <a:lnTo>
                  <a:pt x="152" y="528"/>
                </a:lnTo>
                <a:lnTo>
                  <a:pt x="152" y="528"/>
                </a:lnTo>
                <a:lnTo>
                  <a:pt x="146" y="524"/>
                </a:lnTo>
                <a:lnTo>
                  <a:pt x="142" y="522"/>
                </a:lnTo>
                <a:lnTo>
                  <a:pt x="138" y="520"/>
                </a:lnTo>
                <a:lnTo>
                  <a:pt x="138" y="520"/>
                </a:lnTo>
                <a:lnTo>
                  <a:pt x="120" y="518"/>
                </a:lnTo>
                <a:lnTo>
                  <a:pt x="112" y="514"/>
                </a:lnTo>
                <a:lnTo>
                  <a:pt x="104" y="510"/>
                </a:lnTo>
                <a:lnTo>
                  <a:pt x="104" y="510"/>
                </a:lnTo>
                <a:lnTo>
                  <a:pt x="88" y="492"/>
                </a:lnTo>
                <a:lnTo>
                  <a:pt x="70" y="472"/>
                </a:lnTo>
                <a:lnTo>
                  <a:pt x="64" y="462"/>
                </a:lnTo>
                <a:lnTo>
                  <a:pt x="58" y="450"/>
                </a:lnTo>
                <a:lnTo>
                  <a:pt x="54" y="438"/>
                </a:lnTo>
                <a:lnTo>
                  <a:pt x="50" y="426"/>
                </a:lnTo>
                <a:lnTo>
                  <a:pt x="50" y="426"/>
                </a:lnTo>
                <a:lnTo>
                  <a:pt x="48" y="412"/>
                </a:lnTo>
                <a:lnTo>
                  <a:pt x="48" y="400"/>
                </a:lnTo>
                <a:lnTo>
                  <a:pt x="50" y="372"/>
                </a:lnTo>
                <a:lnTo>
                  <a:pt x="54" y="344"/>
                </a:lnTo>
                <a:lnTo>
                  <a:pt x="56" y="316"/>
                </a:lnTo>
                <a:lnTo>
                  <a:pt x="56" y="316"/>
                </a:lnTo>
                <a:lnTo>
                  <a:pt x="60" y="296"/>
                </a:lnTo>
                <a:lnTo>
                  <a:pt x="64" y="276"/>
                </a:lnTo>
                <a:lnTo>
                  <a:pt x="70" y="258"/>
                </a:lnTo>
                <a:lnTo>
                  <a:pt x="74" y="236"/>
                </a:lnTo>
                <a:lnTo>
                  <a:pt x="74" y="236"/>
                </a:lnTo>
                <a:lnTo>
                  <a:pt x="78" y="218"/>
                </a:lnTo>
                <a:lnTo>
                  <a:pt x="78" y="200"/>
                </a:lnTo>
                <a:lnTo>
                  <a:pt x="80" y="180"/>
                </a:lnTo>
                <a:lnTo>
                  <a:pt x="84" y="162"/>
                </a:lnTo>
                <a:lnTo>
                  <a:pt x="84" y="162"/>
                </a:lnTo>
                <a:lnTo>
                  <a:pt x="86" y="158"/>
                </a:lnTo>
                <a:lnTo>
                  <a:pt x="84" y="152"/>
                </a:lnTo>
                <a:lnTo>
                  <a:pt x="80" y="142"/>
                </a:lnTo>
                <a:lnTo>
                  <a:pt x="80" y="142"/>
                </a:lnTo>
                <a:lnTo>
                  <a:pt x="74" y="148"/>
                </a:lnTo>
                <a:lnTo>
                  <a:pt x="68" y="150"/>
                </a:lnTo>
                <a:lnTo>
                  <a:pt x="64" y="152"/>
                </a:lnTo>
                <a:lnTo>
                  <a:pt x="64" y="152"/>
                </a:lnTo>
                <a:lnTo>
                  <a:pt x="56" y="150"/>
                </a:lnTo>
                <a:lnTo>
                  <a:pt x="48" y="146"/>
                </a:lnTo>
                <a:lnTo>
                  <a:pt x="42" y="142"/>
                </a:lnTo>
                <a:lnTo>
                  <a:pt x="38" y="134"/>
                </a:lnTo>
                <a:lnTo>
                  <a:pt x="38" y="134"/>
                </a:lnTo>
                <a:lnTo>
                  <a:pt x="34" y="126"/>
                </a:lnTo>
                <a:lnTo>
                  <a:pt x="32" y="116"/>
                </a:lnTo>
                <a:lnTo>
                  <a:pt x="34" y="108"/>
                </a:lnTo>
                <a:lnTo>
                  <a:pt x="34" y="98"/>
                </a:lnTo>
                <a:lnTo>
                  <a:pt x="34" y="98"/>
                </a:lnTo>
                <a:lnTo>
                  <a:pt x="18" y="100"/>
                </a:lnTo>
                <a:lnTo>
                  <a:pt x="0" y="102"/>
                </a:lnTo>
                <a:lnTo>
                  <a:pt x="0" y="102"/>
                </a:lnTo>
                <a:lnTo>
                  <a:pt x="4" y="90"/>
                </a:lnTo>
                <a:lnTo>
                  <a:pt x="14" y="82"/>
                </a:lnTo>
                <a:lnTo>
                  <a:pt x="14" y="82"/>
                </a:lnTo>
                <a:lnTo>
                  <a:pt x="16" y="80"/>
                </a:lnTo>
                <a:lnTo>
                  <a:pt x="16" y="76"/>
                </a:lnTo>
                <a:lnTo>
                  <a:pt x="18" y="68"/>
                </a:lnTo>
                <a:lnTo>
                  <a:pt x="18" y="68"/>
                </a:lnTo>
                <a:lnTo>
                  <a:pt x="26" y="64"/>
                </a:lnTo>
                <a:lnTo>
                  <a:pt x="26" y="64"/>
                </a:lnTo>
                <a:lnTo>
                  <a:pt x="28" y="38"/>
                </a:lnTo>
                <a:lnTo>
                  <a:pt x="28" y="38"/>
                </a:lnTo>
                <a:lnTo>
                  <a:pt x="36" y="38"/>
                </a:lnTo>
                <a:lnTo>
                  <a:pt x="36" y="38"/>
                </a:lnTo>
                <a:lnTo>
                  <a:pt x="38" y="22"/>
                </a:lnTo>
                <a:lnTo>
                  <a:pt x="38" y="22"/>
                </a:lnTo>
                <a:lnTo>
                  <a:pt x="48" y="30"/>
                </a:lnTo>
                <a:lnTo>
                  <a:pt x="48" y="30"/>
                </a:lnTo>
                <a:lnTo>
                  <a:pt x="46" y="10"/>
                </a:lnTo>
                <a:lnTo>
                  <a:pt x="46" y="10"/>
                </a:lnTo>
                <a:lnTo>
                  <a:pt x="60" y="20"/>
                </a:lnTo>
                <a:lnTo>
                  <a:pt x="60" y="20"/>
                </a:lnTo>
                <a:lnTo>
                  <a:pt x="60" y="0"/>
                </a:lnTo>
                <a:close/>
                <a:moveTo>
                  <a:pt x="352" y="638"/>
                </a:moveTo>
                <a:lnTo>
                  <a:pt x="352" y="638"/>
                </a:lnTo>
                <a:lnTo>
                  <a:pt x="340" y="648"/>
                </a:lnTo>
                <a:lnTo>
                  <a:pt x="334" y="652"/>
                </a:lnTo>
                <a:lnTo>
                  <a:pt x="328" y="658"/>
                </a:lnTo>
                <a:lnTo>
                  <a:pt x="328" y="658"/>
                </a:lnTo>
                <a:lnTo>
                  <a:pt x="318" y="678"/>
                </a:lnTo>
                <a:lnTo>
                  <a:pt x="310" y="698"/>
                </a:lnTo>
                <a:lnTo>
                  <a:pt x="310" y="698"/>
                </a:lnTo>
                <a:lnTo>
                  <a:pt x="328" y="702"/>
                </a:lnTo>
                <a:lnTo>
                  <a:pt x="336" y="702"/>
                </a:lnTo>
                <a:lnTo>
                  <a:pt x="346" y="700"/>
                </a:lnTo>
                <a:lnTo>
                  <a:pt x="346" y="700"/>
                </a:lnTo>
                <a:lnTo>
                  <a:pt x="354" y="696"/>
                </a:lnTo>
                <a:lnTo>
                  <a:pt x="360" y="688"/>
                </a:lnTo>
                <a:lnTo>
                  <a:pt x="364" y="680"/>
                </a:lnTo>
                <a:lnTo>
                  <a:pt x="368" y="670"/>
                </a:lnTo>
                <a:lnTo>
                  <a:pt x="368" y="670"/>
                </a:lnTo>
                <a:lnTo>
                  <a:pt x="372" y="648"/>
                </a:lnTo>
                <a:lnTo>
                  <a:pt x="372" y="636"/>
                </a:lnTo>
                <a:lnTo>
                  <a:pt x="372" y="624"/>
                </a:lnTo>
                <a:lnTo>
                  <a:pt x="372" y="624"/>
                </a:lnTo>
                <a:lnTo>
                  <a:pt x="362" y="632"/>
                </a:lnTo>
                <a:lnTo>
                  <a:pt x="352" y="638"/>
                </a:lnTo>
                <a:lnTo>
                  <a:pt x="352" y="6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543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9313" y="2297899"/>
            <a:ext cx="285027" cy="14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545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5413" y="2637825"/>
            <a:ext cx="457377" cy="34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545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8631" y="2284534"/>
            <a:ext cx="457377" cy="34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545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72140" y="3891661"/>
            <a:ext cx="457377" cy="34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545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80849" y="3081171"/>
            <a:ext cx="457377" cy="34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545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4158" y="3441388"/>
            <a:ext cx="457377" cy="34696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539;p62"/>
          <p:cNvSpPr/>
          <p:nvPr/>
        </p:nvSpPr>
        <p:spPr>
          <a:xfrm>
            <a:off x="6817432" y="2072226"/>
            <a:ext cx="280081" cy="146563"/>
          </a:xfrm>
          <a:custGeom>
            <a:avLst/>
            <a:gdLst/>
            <a:ahLst/>
            <a:cxnLst/>
            <a:rect l="l" t="t" r="r" b="b"/>
            <a:pathLst>
              <a:path w="2546191" h="1395840" extrusionOk="0">
                <a:moveTo>
                  <a:pt x="0" y="510015"/>
                </a:moveTo>
                <a:lnTo>
                  <a:pt x="85725" y="538590"/>
                </a:lnTo>
                <a:lnTo>
                  <a:pt x="247650" y="433815"/>
                </a:lnTo>
                <a:lnTo>
                  <a:pt x="295275" y="376665"/>
                </a:lnTo>
                <a:lnTo>
                  <a:pt x="209550" y="233790"/>
                </a:lnTo>
                <a:lnTo>
                  <a:pt x="171450" y="100440"/>
                </a:lnTo>
                <a:lnTo>
                  <a:pt x="219075" y="100440"/>
                </a:lnTo>
                <a:lnTo>
                  <a:pt x="419100" y="186165"/>
                </a:lnTo>
                <a:lnTo>
                  <a:pt x="390525" y="129015"/>
                </a:lnTo>
                <a:lnTo>
                  <a:pt x="352425" y="81390"/>
                </a:lnTo>
                <a:lnTo>
                  <a:pt x="419100" y="119490"/>
                </a:lnTo>
                <a:lnTo>
                  <a:pt x="542925" y="195690"/>
                </a:lnTo>
                <a:cubicBezTo>
                  <a:pt x="642937" y="184578"/>
                  <a:pt x="1022747" y="-10289"/>
                  <a:pt x="1428750" y="427"/>
                </a:cubicBezTo>
                <a:cubicBezTo>
                  <a:pt x="1834753" y="11143"/>
                  <a:pt x="2243931" y="240934"/>
                  <a:pt x="2321719" y="317134"/>
                </a:cubicBezTo>
                <a:lnTo>
                  <a:pt x="2543175" y="529065"/>
                </a:lnTo>
                <a:cubicBezTo>
                  <a:pt x="2567781" y="563990"/>
                  <a:pt x="2433637" y="424290"/>
                  <a:pt x="2438400" y="592565"/>
                </a:cubicBezTo>
                <a:cubicBezTo>
                  <a:pt x="2443163" y="760840"/>
                  <a:pt x="2346325" y="770365"/>
                  <a:pt x="2343150" y="852915"/>
                </a:cubicBezTo>
                <a:lnTo>
                  <a:pt x="2438400" y="1005315"/>
                </a:lnTo>
                <a:lnTo>
                  <a:pt x="2381250" y="1148190"/>
                </a:lnTo>
                <a:lnTo>
                  <a:pt x="2381250" y="1262490"/>
                </a:lnTo>
                <a:lnTo>
                  <a:pt x="2352675" y="1319640"/>
                </a:lnTo>
                <a:lnTo>
                  <a:pt x="2324100" y="1376790"/>
                </a:lnTo>
                <a:lnTo>
                  <a:pt x="2219325" y="1395840"/>
                </a:lnTo>
                <a:lnTo>
                  <a:pt x="2162175" y="1367265"/>
                </a:lnTo>
                <a:lnTo>
                  <a:pt x="2247900" y="1205340"/>
                </a:lnTo>
                <a:lnTo>
                  <a:pt x="2266950" y="1129140"/>
                </a:lnTo>
                <a:lnTo>
                  <a:pt x="2200275" y="881490"/>
                </a:lnTo>
                <a:lnTo>
                  <a:pt x="2105025" y="1148190"/>
                </a:lnTo>
                <a:lnTo>
                  <a:pt x="2105025" y="1233915"/>
                </a:lnTo>
                <a:lnTo>
                  <a:pt x="2066925" y="1233915"/>
                </a:lnTo>
                <a:lnTo>
                  <a:pt x="2066925" y="1310115"/>
                </a:lnTo>
                <a:lnTo>
                  <a:pt x="1943100" y="1281540"/>
                </a:lnTo>
                <a:lnTo>
                  <a:pt x="1962150" y="1148190"/>
                </a:lnTo>
                <a:lnTo>
                  <a:pt x="1990725" y="1052940"/>
                </a:lnTo>
                <a:lnTo>
                  <a:pt x="1885950" y="843390"/>
                </a:lnTo>
                <a:cubicBezTo>
                  <a:pt x="1766886" y="872040"/>
                  <a:pt x="1710059" y="911594"/>
                  <a:pt x="1529243" y="919020"/>
                </a:cubicBezTo>
                <a:cubicBezTo>
                  <a:pt x="1348427" y="926446"/>
                  <a:pt x="1302561" y="898303"/>
                  <a:pt x="1189220" y="887945"/>
                </a:cubicBezTo>
                <a:lnTo>
                  <a:pt x="1143000" y="1205340"/>
                </a:lnTo>
                <a:lnTo>
                  <a:pt x="1152525" y="1338690"/>
                </a:lnTo>
                <a:lnTo>
                  <a:pt x="1095375" y="1367265"/>
                </a:lnTo>
                <a:lnTo>
                  <a:pt x="1019175" y="1376790"/>
                </a:lnTo>
                <a:lnTo>
                  <a:pt x="962025" y="1357740"/>
                </a:lnTo>
                <a:lnTo>
                  <a:pt x="1047750" y="1272015"/>
                </a:lnTo>
                <a:lnTo>
                  <a:pt x="990600" y="1062465"/>
                </a:lnTo>
                <a:lnTo>
                  <a:pt x="971550" y="1157715"/>
                </a:lnTo>
                <a:lnTo>
                  <a:pt x="933450" y="1252965"/>
                </a:lnTo>
                <a:lnTo>
                  <a:pt x="904875" y="1291065"/>
                </a:lnTo>
                <a:lnTo>
                  <a:pt x="904875" y="1291065"/>
                </a:lnTo>
                <a:lnTo>
                  <a:pt x="777875" y="1303765"/>
                </a:lnTo>
                <a:lnTo>
                  <a:pt x="885825" y="1119615"/>
                </a:lnTo>
                <a:lnTo>
                  <a:pt x="866775" y="871965"/>
                </a:lnTo>
                <a:cubicBezTo>
                  <a:pt x="731838" y="905303"/>
                  <a:pt x="408781" y="829103"/>
                  <a:pt x="288131" y="810053"/>
                </a:cubicBezTo>
                <a:cubicBezTo>
                  <a:pt x="239712" y="792590"/>
                  <a:pt x="187722" y="779096"/>
                  <a:pt x="142875" y="757665"/>
                </a:cubicBezTo>
                <a:cubicBezTo>
                  <a:pt x="98028" y="736234"/>
                  <a:pt x="42862" y="722740"/>
                  <a:pt x="19050" y="681465"/>
                </a:cubicBezTo>
                <a:lnTo>
                  <a:pt x="0" y="51001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540;p62"/>
          <p:cNvSpPr/>
          <p:nvPr/>
        </p:nvSpPr>
        <p:spPr>
          <a:xfrm>
            <a:off x="7274298" y="2186078"/>
            <a:ext cx="274078" cy="182430"/>
          </a:xfrm>
          <a:custGeom>
            <a:avLst/>
            <a:gdLst/>
            <a:ahLst/>
            <a:cxnLst/>
            <a:rect l="l" t="t" r="r" b="b"/>
            <a:pathLst>
              <a:path w="1175" h="814" extrusionOk="0">
                <a:moveTo>
                  <a:pt x="2" y="479"/>
                </a:moveTo>
                <a:lnTo>
                  <a:pt x="6" y="457"/>
                </a:lnTo>
                <a:lnTo>
                  <a:pt x="14" y="428"/>
                </a:lnTo>
                <a:lnTo>
                  <a:pt x="25" y="393"/>
                </a:lnTo>
                <a:lnTo>
                  <a:pt x="37" y="355"/>
                </a:lnTo>
                <a:lnTo>
                  <a:pt x="49" y="316"/>
                </a:lnTo>
                <a:lnTo>
                  <a:pt x="56" y="277"/>
                </a:lnTo>
                <a:lnTo>
                  <a:pt x="60" y="263"/>
                </a:lnTo>
                <a:lnTo>
                  <a:pt x="62" y="246"/>
                </a:lnTo>
                <a:lnTo>
                  <a:pt x="68" y="223"/>
                </a:lnTo>
                <a:lnTo>
                  <a:pt x="76" y="199"/>
                </a:lnTo>
                <a:lnTo>
                  <a:pt x="85" y="176"/>
                </a:lnTo>
                <a:lnTo>
                  <a:pt x="99" y="157"/>
                </a:lnTo>
                <a:lnTo>
                  <a:pt x="118" y="141"/>
                </a:lnTo>
                <a:lnTo>
                  <a:pt x="157" y="124"/>
                </a:lnTo>
                <a:lnTo>
                  <a:pt x="196" y="116"/>
                </a:lnTo>
                <a:lnTo>
                  <a:pt x="233" y="116"/>
                </a:lnTo>
                <a:lnTo>
                  <a:pt x="270" y="120"/>
                </a:lnTo>
                <a:lnTo>
                  <a:pt x="302" y="128"/>
                </a:lnTo>
                <a:lnTo>
                  <a:pt x="332" y="134"/>
                </a:lnTo>
                <a:lnTo>
                  <a:pt x="359" y="135"/>
                </a:lnTo>
                <a:lnTo>
                  <a:pt x="390" y="135"/>
                </a:lnTo>
                <a:lnTo>
                  <a:pt x="425" y="132"/>
                </a:lnTo>
                <a:lnTo>
                  <a:pt x="458" y="128"/>
                </a:lnTo>
                <a:lnTo>
                  <a:pt x="489" y="124"/>
                </a:lnTo>
                <a:lnTo>
                  <a:pt x="516" y="124"/>
                </a:lnTo>
                <a:lnTo>
                  <a:pt x="574" y="124"/>
                </a:lnTo>
                <a:lnTo>
                  <a:pt x="624" y="126"/>
                </a:lnTo>
                <a:lnTo>
                  <a:pt x="667" y="128"/>
                </a:lnTo>
                <a:lnTo>
                  <a:pt x="700" y="130"/>
                </a:lnTo>
                <a:lnTo>
                  <a:pt x="727" y="132"/>
                </a:lnTo>
                <a:lnTo>
                  <a:pt x="742" y="132"/>
                </a:lnTo>
                <a:lnTo>
                  <a:pt x="766" y="130"/>
                </a:lnTo>
                <a:lnTo>
                  <a:pt x="791" y="124"/>
                </a:lnTo>
                <a:lnTo>
                  <a:pt x="820" y="116"/>
                </a:lnTo>
                <a:lnTo>
                  <a:pt x="847" y="108"/>
                </a:lnTo>
                <a:lnTo>
                  <a:pt x="872" y="102"/>
                </a:lnTo>
                <a:lnTo>
                  <a:pt x="890" y="97"/>
                </a:lnTo>
                <a:lnTo>
                  <a:pt x="899" y="93"/>
                </a:lnTo>
                <a:lnTo>
                  <a:pt x="907" y="87"/>
                </a:lnTo>
                <a:lnTo>
                  <a:pt x="915" y="79"/>
                </a:lnTo>
                <a:lnTo>
                  <a:pt x="905" y="66"/>
                </a:lnTo>
                <a:lnTo>
                  <a:pt x="897" y="54"/>
                </a:lnTo>
                <a:lnTo>
                  <a:pt x="896" y="46"/>
                </a:lnTo>
                <a:lnTo>
                  <a:pt x="899" y="40"/>
                </a:lnTo>
                <a:lnTo>
                  <a:pt x="911" y="33"/>
                </a:lnTo>
                <a:lnTo>
                  <a:pt x="927" y="27"/>
                </a:lnTo>
                <a:lnTo>
                  <a:pt x="946" y="23"/>
                </a:lnTo>
                <a:lnTo>
                  <a:pt x="952" y="25"/>
                </a:lnTo>
                <a:lnTo>
                  <a:pt x="959" y="27"/>
                </a:lnTo>
                <a:lnTo>
                  <a:pt x="973" y="15"/>
                </a:lnTo>
                <a:lnTo>
                  <a:pt x="992" y="6"/>
                </a:lnTo>
                <a:lnTo>
                  <a:pt x="1014" y="0"/>
                </a:lnTo>
                <a:lnTo>
                  <a:pt x="1039" y="4"/>
                </a:lnTo>
                <a:lnTo>
                  <a:pt x="1062" y="19"/>
                </a:lnTo>
                <a:lnTo>
                  <a:pt x="1084" y="42"/>
                </a:lnTo>
                <a:lnTo>
                  <a:pt x="1089" y="37"/>
                </a:lnTo>
                <a:lnTo>
                  <a:pt x="1099" y="33"/>
                </a:lnTo>
                <a:lnTo>
                  <a:pt x="1109" y="31"/>
                </a:lnTo>
                <a:lnTo>
                  <a:pt x="1126" y="29"/>
                </a:lnTo>
                <a:lnTo>
                  <a:pt x="1144" y="31"/>
                </a:lnTo>
                <a:lnTo>
                  <a:pt x="1155" y="35"/>
                </a:lnTo>
                <a:lnTo>
                  <a:pt x="1163" y="38"/>
                </a:lnTo>
                <a:lnTo>
                  <a:pt x="1161" y="46"/>
                </a:lnTo>
                <a:lnTo>
                  <a:pt x="1157" y="60"/>
                </a:lnTo>
                <a:lnTo>
                  <a:pt x="1148" y="75"/>
                </a:lnTo>
                <a:lnTo>
                  <a:pt x="1136" y="87"/>
                </a:lnTo>
                <a:lnTo>
                  <a:pt x="1128" y="91"/>
                </a:lnTo>
                <a:lnTo>
                  <a:pt x="1118" y="95"/>
                </a:lnTo>
                <a:lnTo>
                  <a:pt x="1109" y="97"/>
                </a:lnTo>
                <a:lnTo>
                  <a:pt x="1113" y="110"/>
                </a:lnTo>
                <a:lnTo>
                  <a:pt x="1113" y="122"/>
                </a:lnTo>
                <a:lnTo>
                  <a:pt x="1118" y="130"/>
                </a:lnTo>
                <a:lnTo>
                  <a:pt x="1128" y="143"/>
                </a:lnTo>
                <a:lnTo>
                  <a:pt x="1140" y="157"/>
                </a:lnTo>
                <a:lnTo>
                  <a:pt x="1153" y="174"/>
                </a:lnTo>
                <a:lnTo>
                  <a:pt x="1167" y="192"/>
                </a:lnTo>
                <a:lnTo>
                  <a:pt x="1173" y="209"/>
                </a:lnTo>
                <a:lnTo>
                  <a:pt x="1175" y="227"/>
                </a:lnTo>
                <a:lnTo>
                  <a:pt x="1165" y="242"/>
                </a:lnTo>
                <a:lnTo>
                  <a:pt x="1148" y="254"/>
                </a:lnTo>
                <a:lnTo>
                  <a:pt x="1128" y="258"/>
                </a:lnTo>
                <a:lnTo>
                  <a:pt x="1107" y="258"/>
                </a:lnTo>
                <a:lnTo>
                  <a:pt x="1084" y="254"/>
                </a:lnTo>
                <a:lnTo>
                  <a:pt x="1062" y="248"/>
                </a:lnTo>
                <a:lnTo>
                  <a:pt x="1043" y="240"/>
                </a:lnTo>
                <a:lnTo>
                  <a:pt x="1025" y="236"/>
                </a:lnTo>
                <a:lnTo>
                  <a:pt x="1012" y="234"/>
                </a:lnTo>
                <a:lnTo>
                  <a:pt x="1004" y="236"/>
                </a:lnTo>
                <a:lnTo>
                  <a:pt x="996" y="248"/>
                </a:lnTo>
                <a:lnTo>
                  <a:pt x="992" y="265"/>
                </a:lnTo>
                <a:lnTo>
                  <a:pt x="989" y="289"/>
                </a:lnTo>
                <a:lnTo>
                  <a:pt x="985" y="318"/>
                </a:lnTo>
                <a:lnTo>
                  <a:pt x="977" y="347"/>
                </a:lnTo>
                <a:lnTo>
                  <a:pt x="965" y="380"/>
                </a:lnTo>
                <a:lnTo>
                  <a:pt x="948" y="415"/>
                </a:lnTo>
                <a:lnTo>
                  <a:pt x="923" y="448"/>
                </a:lnTo>
                <a:lnTo>
                  <a:pt x="888" y="488"/>
                </a:lnTo>
                <a:lnTo>
                  <a:pt x="863" y="529"/>
                </a:lnTo>
                <a:lnTo>
                  <a:pt x="843" y="564"/>
                </a:lnTo>
                <a:lnTo>
                  <a:pt x="830" y="595"/>
                </a:lnTo>
                <a:lnTo>
                  <a:pt x="820" y="617"/>
                </a:lnTo>
                <a:lnTo>
                  <a:pt x="816" y="636"/>
                </a:lnTo>
                <a:lnTo>
                  <a:pt x="810" y="657"/>
                </a:lnTo>
                <a:lnTo>
                  <a:pt x="808" y="681"/>
                </a:lnTo>
                <a:lnTo>
                  <a:pt x="806" y="704"/>
                </a:lnTo>
                <a:lnTo>
                  <a:pt x="806" y="721"/>
                </a:lnTo>
                <a:lnTo>
                  <a:pt x="808" y="735"/>
                </a:lnTo>
                <a:lnTo>
                  <a:pt x="814" y="745"/>
                </a:lnTo>
                <a:lnTo>
                  <a:pt x="822" y="760"/>
                </a:lnTo>
                <a:lnTo>
                  <a:pt x="830" y="776"/>
                </a:lnTo>
                <a:lnTo>
                  <a:pt x="839" y="789"/>
                </a:lnTo>
                <a:lnTo>
                  <a:pt x="845" y="799"/>
                </a:lnTo>
                <a:lnTo>
                  <a:pt x="847" y="803"/>
                </a:lnTo>
                <a:lnTo>
                  <a:pt x="783" y="803"/>
                </a:lnTo>
                <a:lnTo>
                  <a:pt x="783" y="799"/>
                </a:lnTo>
                <a:lnTo>
                  <a:pt x="781" y="787"/>
                </a:lnTo>
                <a:lnTo>
                  <a:pt x="777" y="774"/>
                </a:lnTo>
                <a:lnTo>
                  <a:pt x="773" y="762"/>
                </a:lnTo>
                <a:lnTo>
                  <a:pt x="770" y="756"/>
                </a:lnTo>
                <a:lnTo>
                  <a:pt x="768" y="754"/>
                </a:lnTo>
                <a:lnTo>
                  <a:pt x="764" y="752"/>
                </a:lnTo>
                <a:lnTo>
                  <a:pt x="760" y="748"/>
                </a:lnTo>
                <a:lnTo>
                  <a:pt x="758" y="745"/>
                </a:lnTo>
                <a:lnTo>
                  <a:pt x="756" y="739"/>
                </a:lnTo>
                <a:lnTo>
                  <a:pt x="756" y="731"/>
                </a:lnTo>
                <a:lnTo>
                  <a:pt x="758" y="717"/>
                </a:lnTo>
                <a:lnTo>
                  <a:pt x="760" y="698"/>
                </a:lnTo>
                <a:lnTo>
                  <a:pt x="760" y="677"/>
                </a:lnTo>
                <a:lnTo>
                  <a:pt x="758" y="653"/>
                </a:lnTo>
                <a:lnTo>
                  <a:pt x="758" y="634"/>
                </a:lnTo>
                <a:lnTo>
                  <a:pt x="756" y="620"/>
                </a:lnTo>
                <a:lnTo>
                  <a:pt x="756" y="615"/>
                </a:lnTo>
                <a:lnTo>
                  <a:pt x="756" y="618"/>
                </a:lnTo>
                <a:lnTo>
                  <a:pt x="752" y="630"/>
                </a:lnTo>
                <a:lnTo>
                  <a:pt x="746" y="648"/>
                </a:lnTo>
                <a:lnTo>
                  <a:pt x="740" y="669"/>
                </a:lnTo>
                <a:lnTo>
                  <a:pt x="737" y="690"/>
                </a:lnTo>
                <a:lnTo>
                  <a:pt x="733" y="710"/>
                </a:lnTo>
                <a:lnTo>
                  <a:pt x="731" y="727"/>
                </a:lnTo>
                <a:lnTo>
                  <a:pt x="733" y="739"/>
                </a:lnTo>
                <a:lnTo>
                  <a:pt x="740" y="752"/>
                </a:lnTo>
                <a:lnTo>
                  <a:pt x="748" y="766"/>
                </a:lnTo>
                <a:lnTo>
                  <a:pt x="754" y="781"/>
                </a:lnTo>
                <a:lnTo>
                  <a:pt x="762" y="793"/>
                </a:lnTo>
                <a:lnTo>
                  <a:pt x="766" y="801"/>
                </a:lnTo>
                <a:lnTo>
                  <a:pt x="768" y="805"/>
                </a:lnTo>
                <a:lnTo>
                  <a:pt x="709" y="805"/>
                </a:lnTo>
                <a:lnTo>
                  <a:pt x="708" y="801"/>
                </a:lnTo>
                <a:lnTo>
                  <a:pt x="706" y="791"/>
                </a:lnTo>
                <a:lnTo>
                  <a:pt x="704" y="778"/>
                </a:lnTo>
                <a:lnTo>
                  <a:pt x="700" y="768"/>
                </a:lnTo>
                <a:lnTo>
                  <a:pt x="696" y="764"/>
                </a:lnTo>
                <a:lnTo>
                  <a:pt x="692" y="762"/>
                </a:lnTo>
                <a:lnTo>
                  <a:pt x="688" y="760"/>
                </a:lnTo>
                <a:lnTo>
                  <a:pt x="686" y="754"/>
                </a:lnTo>
                <a:lnTo>
                  <a:pt x="682" y="750"/>
                </a:lnTo>
                <a:lnTo>
                  <a:pt x="682" y="745"/>
                </a:lnTo>
                <a:lnTo>
                  <a:pt x="682" y="737"/>
                </a:lnTo>
                <a:lnTo>
                  <a:pt x="686" y="727"/>
                </a:lnTo>
                <a:lnTo>
                  <a:pt x="688" y="712"/>
                </a:lnTo>
                <a:lnTo>
                  <a:pt x="692" y="692"/>
                </a:lnTo>
                <a:lnTo>
                  <a:pt x="694" y="673"/>
                </a:lnTo>
                <a:lnTo>
                  <a:pt x="696" y="653"/>
                </a:lnTo>
                <a:lnTo>
                  <a:pt x="696" y="640"/>
                </a:lnTo>
                <a:lnTo>
                  <a:pt x="696" y="632"/>
                </a:lnTo>
                <a:lnTo>
                  <a:pt x="690" y="626"/>
                </a:lnTo>
                <a:lnTo>
                  <a:pt x="686" y="615"/>
                </a:lnTo>
                <a:lnTo>
                  <a:pt x="684" y="601"/>
                </a:lnTo>
                <a:lnTo>
                  <a:pt x="688" y="584"/>
                </a:lnTo>
                <a:lnTo>
                  <a:pt x="692" y="568"/>
                </a:lnTo>
                <a:lnTo>
                  <a:pt x="692" y="549"/>
                </a:lnTo>
                <a:lnTo>
                  <a:pt x="694" y="527"/>
                </a:lnTo>
                <a:lnTo>
                  <a:pt x="694" y="506"/>
                </a:lnTo>
                <a:lnTo>
                  <a:pt x="694" y="487"/>
                </a:lnTo>
                <a:lnTo>
                  <a:pt x="694" y="473"/>
                </a:lnTo>
                <a:lnTo>
                  <a:pt x="692" y="467"/>
                </a:lnTo>
                <a:lnTo>
                  <a:pt x="688" y="469"/>
                </a:lnTo>
                <a:lnTo>
                  <a:pt x="677" y="475"/>
                </a:lnTo>
                <a:lnTo>
                  <a:pt x="655" y="481"/>
                </a:lnTo>
                <a:lnTo>
                  <a:pt x="630" y="488"/>
                </a:lnTo>
                <a:lnTo>
                  <a:pt x="599" y="496"/>
                </a:lnTo>
                <a:lnTo>
                  <a:pt x="564" y="502"/>
                </a:lnTo>
                <a:lnTo>
                  <a:pt x="527" y="506"/>
                </a:lnTo>
                <a:lnTo>
                  <a:pt x="487" y="506"/>
                </a:lnTo>
                <a:lnTo>
                  <a:pt x="452" y="502"/>
                </a:lnTo>
                <a:lnTo>
                  <a:pt x="423" y="496"/>
                </a:lnTo>
                <a:lnTo>
                  <a:pt x="399" y="490"/>
                </a:lnTo>
                <a:lnTo>
                  <a:pt x="384" y="487"/>
                </a:lnTo>
                <a:lnTo>
                  <a:pt x="374" y="485"/>
                </a:lnTo>
                <a:lnTo>
                  <a:pt x="363" y="488"/>
                </a:lnTo>
                <a:lnTo>
                  <a:pt x="351" y="498"/>
                </a:lnTo>
                <a:lnTo>
                  <a:pt x="337" y="512"/>
                </a:lnTo>
                <a:lnTo>
                  <a:pt x="339" y="529"/>
                </a:lnTo>
                <a:lnTo>
                  <a:pt x="339" y="533"/>
                </a:lnTo>
                <a:lnTo>
                  <a:pt x="337" y="539"/>
                </a:lnTo>
                <a:lnTo>
                  <a:pt x="333" y="541"/>
                </a:lnTo>
                <a:lnTo>
                  <a:pt x="330" y="543"/>
                </a:lnTo>
                <a:lnTo>
                  <a:pt x="326" y="543"/>
                </a:lnTo>
                <a:lnTo>
                  <a:pt x="320" y="541"/>
                </a:lnTo>
                <a:lnTo>
                  <a:pt x="318" y="537"/>
                </a:lnTo>
                <a:lnTo>
                  <a:pt x="316" y="533"/>
                </a:lnTo>
                <a:lnTo>
                  <a:pt x="314" y="523"/>
                </a:lnTo>
                <a:lnTo>
                  <a:pt x="306" y="527"/>
                </a:lnTo>
                <a:lnTo>
                  <a:pt x="306" y="543"/>
                </a:lnTo>
                <a:lnTo>
                  <a:pt x="304" y="547"/>
                </a:lnTo>
                <a:lnTo>
                  <a:pt x="302" y="551"/>
                </a:lnTo>
                <a:lnTo>
                  <a:pt x="299" y="553"/>
                </a:lnTo>
                <a:lnTo>
                  <a:pt x="293" y="554"/>
                </a:lnTo>
                <a:lnTo>
                  <a:pt x="289" y="553"/>
                </a:lnTo>
                <a:lnTo>
                  <a:pt x="285" y="551"/>
                </a:lnTo>
                <a:lnTo>
                  <a:pt x="283" y="547"/>
                </a:lnTo>
                <a:lnTo>
                  <a:pt x="281" y="541"/>
                </a:lnTo>
                <a:lnTo>
                  <a:pt x="281" y="529"/>
                </a:lnTo>
                <a:lnTo>
                  <a:pt x="281" y="529"/>
                </a:lnTo>
                <a:lnTo>
                  <a:pt x="275" y="529"/>
                </a:lnTo>
                <a:lnTo>
                  <a:pt x="268" y="529"/>
                </a:lnTo>
                <a:lnTo>
                  <a:pt x="266" y="539"/>
                </a:lnTo>
                <a:lnTo>
                  <a:pt x="264" y="545"/>
                </a:lnTo>
                <a:lnTo>
                  <a:pt x="262" y="547"/>
                </a:lnTo>
                <a:lnTo>
                  <a:pt x="258" y="549"/>
                </a:lnTo>
                <a:lnTo>
                  <a:pt x="252" y="549"/>
                </a:lnTo>
                <a:lnTo>
                  <a:pt x="248" y="549"/>
                </a:lnTo>
                <a:lnTo>
                  <a:pt x="244" y="545"/>
                </a:lnTo>
                <a:lnTo>
                  <a:pt x="242" y="541"/>
                </a:lnTo>
                <a:lnTo>
                  <a:pt x="242" y="535"/>
                </a:lnTo>
                <a:lnTo>
                  <a:pt x="244" y="523"/>
                </a:lnTo>
                <a:lnTo>
                  <a:pt x="240" y="520"/>
                </a:lnTo>
                <a:lnTo>
                  <a:pt x="237" y="516"/>
                </a:lnTo>
                <a:lnTo>
                  <a:pt x="235" y="514"/>
                </a:lnTo>
                <a:lnTo>
                  <a:pt x="235" y="514"/>
                </a:lnTo>
                <a:lnTo>
                  <a:pt x="235" y="520"/>
                </a:lnTo>
                <a:lnTo>
                  <a:pt x="233" y="537"/>
                </a:lnTo>
                <a:lnTo>
                  <a:pt x="231" y="562"/>
                </a:lnTo>
                <a:lnTo>
                  <a:pt x="227" y="591"/>
                </a:lnTo>
                <a:lnTo>
                  <a:pt x="225" y="624"/>
                </a:lnTo>
                <a:lnTo>
                  <a:pt x="223" y="655"/>
                </a:lnTo>
                <a:lnTo>
                  <a:pt x="221" y="682"/>
                </a:lnTo>
                <a:lnTo>
                  <a:pt x="221" y="702"/>
                </a:lnTo>
                <a:lnTo>
                  <a:pt x="223" y="710"/>
                </a:lnTo>
                <a:lnTo>
                  <a:pt x="229" y="721"/>
                </a:lnTo>
                <a:lnTo>
                  <a:pt x="231" y="737"/>
                </a:lnTo>
                <a:lnTo>
                  <a:pt x="235" y="752"/>
                </a:lnTo>
                <a:lnTo>
                  <a:pt x="237" y="762"/>
                </a:lnTo>
                <a:lnTo>
                  <a:pt x="240" y="768"/>
                </a:lnTo>
                <a:lnTo>
                  <a:pt x="248" y="779"/>
                </a:lnTo>
                <a:lnTo>
                  <a:pt x="256" y="791"/>
                </a:lnTo>
                <a:lnTo>
                  <a:pt x="264" y="803"/>
                </a:lnTo>
                <a:lnTo>
                  <a:pt x="268" y="810"/>
                </a:lnTo>
                <a:lnTo>
                  <a:pt x="271" y="814"/>
                </a:lnTo>
                <a:lnTo>
                  <a:pt x="198" y="814"/>
                </a:lnTo>
                <a:lnTo>
                  <a:pt x="200" y="810"/>
                </a:lnTo>
                <a:lnTo>
                  <a:pt x="200" y="801"/>
                </a:lnTo>
                <a:lnTo>
                  <a:pt x="198" y="789"/>
                </a:lnTo>
                <a:lnTo>
                  <a:pt x="194" y="781"/>
                </a:lnTo>
                <a:lnTo>
                  <a:pt x="188" y="778"/>
                </a:lnTo>
                <a:lnTo>
                  <a:pt x="184" y="774"/>
                </a:lnTo>
                <a:lnTo>
                  <a:pt x="180" y="770"/>
                </a:lnTo>
                <a:lnTo>
                  <a:pt x="178" y="764"/>
                </a:lnTo>
                <a:lnTo>
                  <a:pt x="178" y="760"/>
                </a:lnTo>
                <a:lnTo>
                  <a:pt x="178" y="745"/>
                </a:lnTo>
                <a:lnTo>
                  <a:pt x="178" y="721"/>
                </a:lnTo>
                <a:lnTo>
                  <a:pt x="178" y="694"/>
                </a:lnTo>
                <a:lnTo>
                  <a:pt x="175" y="667"/>
                </a:lnTo>
                <a:lnTo>
                  <a:pt x="173" y="640"/>
                </a:lnTo>
                <a:lnTo>
                  <a:pt x="169" y="617"/>
                </a:lnTo>
                <a:lnTo>
                  <a:pt x="165" y="603"/>
                </a:lnTo>
                <a:lnTo>
                  <a:pt x="161" y="589"/>
                </a:lnTo>
                <a:lnTo>
                  <a:pt x="159" y="570"/>
                </a:lnTo>
                <a:lnTo>
                  <a:pt x="159" y="553"/>
                </a:lnTo>
                <a:lnTo>
                  <a:pt x="159" y="539"/>
                </a:lnTo>
                <a:lnTo>
                  <a:pt x="159" y="533"/>
                </a:lnTo>
                <a:lnTo>
                  <a:pt x="157" y="539"/>
                </a:lnTo>
                <a:lnTo>
                  <a:pt x="155" y="553"/>
                </a:lnTo>
                <a:lnTo>
                  <a:pt x="149" y="568"/>
                </a:lnTo>
                <a:lnTo>
                  <a:pt x="145" y="585"/>
                </a:lnTo>
                <a:lnTo>
                  <a:pt x="142" y="599"/>
                </a:lnTo>
                <a:lnTo>
                  <a:pt x="134" y="628"/>
                </a:lnTo>
                <a:lnTo>
                  <a:pt x="130" y="657"/>
                </a:lnTo>
                <a:lnTo>
                  <a:pt x="128" y="682"/>
                </a:lnTo>
                <a:lnTo>
                  <a:pt x="126" y="702"/>
                </a:lnTo>
                <a:lnTo>
                  <a:pt x="128" y="710"/>
                </a:lnTo>
                <a:lnTo>
                  <a:pt x="132" y="721"/>
                </a:lnTo>
                <a:lnTo>
                  <a:pt x="136" y="737"/>
                </a:lnTo>
                <a:lnTo>
                  <a:pt x="138" y="752"/>
                </a:lnTo>
                <a:lnTo>
                  <a:pt x="142" y="762"/>
                </a:lnTo>
                <a:lnTo>
                  <a:pt x="145" y="768"/>
                </a:lnTo>
                <a:lnTo>
                  <a:pt x="151" y="779"/>
                </a:lnTo>
                <a:lnTo>
                  <a:pt x="159" y="791"/>
                </a:lnTo>
                <a:lnTo>
                  <a:pt x="167" y="803"/>
                </a:lnTo>
                <a:lnTo>
                  <a:pt x="173" y="810"/>
                </a:lnTo>
                <a:lnTo>
                  <a:pt x="175" y="814"/>
                </a:lnTo>
                <a:lnTo>
                  <a:pt x="103" y="814"/>
                </a:lnTo>
                <a:lnTo>
                  <a:pt x="103" y="810"/>
                </a:lnTo>
                <a:lnTo>
                  <a:pt x="103" y="801"/>
                </a:lnTo>
                <a:lnTo>
                  <a:pt x="103" y="789"/>
                </a:lnTo>
                <a:lnTo>
                  <a:pt x="99" y="781"/>
                </a:lnTo>
                <a:lnTo>
                  <a:pt x="93" y="778"/>
                </a:lnTo>
                <a:lnTo>
                  <a:pt x="87" y="774"/>
                </a:lnTo>
                <a:lnTo>
                  <a:pt x="83" y="770"/>
                </a:lnTo>
                <a:lnTo>
                  <a:pt x="82" y="764"/>
                </a:lnTo>
                <a:lnTo>
                  <a:pt x="82" y="760"/>
                </a:lnTo>
                <a:lnTo>
                  <a:pt x="83" y="745"/>
                </a:lnTo>
                <a:lnTo>
                  <a:pt x="83" y="723"/>
                </a:lnTo>
                <a:lnTo>
                  <a:pt x="82" y="696"/>
                </a:lnTo>
                <a:lnTo>
                  <a:pt x="80" y="669"/>
                </a:lnTo>
                <a:lnTo>
                  <a:pt x="76" y="642"/>
                </a:lnTo>
                <a:lnTo>
                  <a:pt x="74" y="618"/>
                </a:lnTo>
                <a:lnTo>
                  <a:pt x="70" y="605"/>
                </a:lnTo>
                <a:lnTo>
                  <a:pt x="68" y="599"/>
                </a:lnTo>
                <a:lnTo>
                  <a:pt x="66" y="585"/>
                </a:lnTo>
                <a:lnTo>
                  <a:pt x="64" y="572"/>
                </a:lnTo>
                <a:lnTo>
                  <a:pt x="64" y="562"/>
                </a:lnTo>
                <a:lnTo>
                  <a:pt x="62" y="543"/>
                </a:lnTo>
                <a:lnTo>
                  <a:pt x="60" y="514"/>
                </a:lnTo>
                <a:lnTo>
                  <a:pt x="58" y="477"/>
                </a:lnTo>
                <a:lnTo>
                  <a:pt x="56" y="434"/>
                </a:lnTo>
                <a:lnTo>
                  <a:pt x="52" y="459"/>
                </a:lnTo>
                <a:lnTo>
                  <a:pt x="50" y="479"/>
                </a:lnTo>
                <a:lnTo>
                  <a:pt x="49" y="488"/>
                </a:lnTo>
                <a:lnTo>
                  <a:pt x="45" y="504"/>
                </a:lnTo>
                <a:lnTo>
                  <a:pt x="37" y="518"/>
                </a:lnTo>
                <a:lnTo>
                  <a:pt x="27" y="529"/>
                </a:lnTo>
                <a:lnTo>
                  <a:pt x="18" y="535"/>
                </a:lnTo>
                <a:lnTo>
                  <a:pt x="12" y="537"/>
                </a:lnTo>
                <a:lnTo>
                  <a:pt x="6" y="531"/>
                </a:lnTo>
                <a:lnTo>
                  <a:pt x="2" y="520"/>
                </a:lnTo>
                <a:lnTo>
                  <a:pt x="0" y="504"/>
                </a:lnTo>
                <a:lnTo>
                  <a:pt x="0" y="490"/>
                </a:lnTo>
                <a:lnTo>
                  <a:pt x="2" y="4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540;p62"/>
          <p:cNvSpPr/>
          <p:nvPr/>
        </p:nvSpPr>
        <p:spPr>
          <a:xfrm>
            <a:off x="6075880" y="2657132"/>
            <a:ext cx="274078" cy="182430"/>
          </a:xfrm>
          <a:custGeom>
            <a:avLst/>
            <a:gdLst/>
            <a:ahLst/>
            <a:cxnLst/>
            <a:rect l="l" t="t" r="r" b="b"/>
            <a:pathLst>
              <a:path w="1175" h="814" extrusionOk="0">
                <a:moveTo>
                  <a:pt x="2" y="479"/>
                </a:moveTo>
                <a:lnTo>
                  <a:pt x="6" y="457"/>
                </a:lnTo>
                <a:lnTo>
                  <a:pt x="14" y="428"/>
                </a:lnTo>
                <a:lnTo>
                  <a:pt x="25" y="393"/>
                </a:lnTo>
                <a:lnTo>
                  <a:pt x="37" y="355"/>
                </a:lnTo>
                <a:lnTo>
                  <a:pt x="49" y="316"/>
                </a:lnTo>
                <a:lnTo>
                  <a:pt x="56" y="277"/>
                </a:lnTo>
                <a:lnTo>
                  <a:pt x="60" y="263"/>
                </a:lnTo>
                <a:lnTo>
                  <a:pt x="62" y="246"/>
                </a:lnTo>
                <a:lnTo>
                  <a:pt x="68" y="223"/>
                </a:lnTo>
                <a:lnTo>
                  <a:pt x="76" y="199"/>
                </a:lnTo>
                <a:lnTo>
                  <a:pt x="85" y="176"/>
                </a:lnTo>
                <a:lnTo>
                  <a:pt x="99" y="157"/>
                </a:lnTo>
                <a:lnTo>
                  <a:pt x="118" y="141"/>
                </a:lnTo>
                <a:lnTo>
                  <a:pt x="157" y="124"/>
                </a:lnTo>
                <a:lnTo>
                  <a:pt x="196" y="116"/>
                </a:lnTo>
                <a:lnTo>
                  <a:pt x="233" y="116"/>
                </a:lnTo>
                <a:lnTo>
                  <a:pt x="270" y="120"/>
                </a:lnTo>
                <a:lnTo>
                  <a:pt x="302" y="128"/>
                </a:lnTo>
                <a:lnTo>
                  <a:pt x="332" y="134"/>
                </a:lnTo>
                <a:lnTo>
                  <a:pt x="359" y="135"/>
                </a:lnTo>
                <a:lnTo>
                  <a:pt x="390" y="135"/>
                </a:lnTo>
                <a:lnTo>
                  <a:pt x="425" y="132"/>
                </a:lnTo>
                <a:lnTo>
                  <a:pt x="458" y="128"/>
                </a:lnTo>
                <a:lnTo>
                  <a:pt x="489" y="124"/>
                </a:lnTo>
                <a:lnTo>
                  <a:pt x="516" y="124"/>
                </a:lnTo>
                <a:lnTo>
                  <a:pt x="574" y="124"/>
                </a:lnTo>
                <a:lnTo>
                  <a:pt x="624" y="126"/>
                </a:lnTo>
                <a:lnTo>
                  <a:pt x="667" y="128"/>
                </a:lnTo>
                <a:lnTo>
                  <a:pt x="700" y="130"/>
                </a:lnTo>
                <a:lnTo>
                  <a:pt x="727" y="132"/>
                </a:lnTo>
                <a:lnTo>
                  <a:pt x="742" y="132"/>
                </a:lnTo>
                <a:lnTo>
                  <a:pt x="766" y="130"/>
                </a:lnTo>
                <a:lnTo>
                  <a:pt x="791" y="124"/>
                </a:lnTo>
                <a:lnTo>
                  <a:pt x="820" y="116"/>
                </a:lnTo>
                <a:lnTo>
                  <a:pt x="847" y="108"/>
                </a:lnTo>
                <a:lnTo>
                  <a:pt x="872" y="102"/>
                </a:lnTo>
                <a:lnTo>
                  <a:pt x="890" y="97"/>
                </a:lnTo>
                <a:lnTo>
                  <a:pt x="899" y="93"/>
                </a:lnTo>
                <a:lnTo>
                  <a:pt x="907" y="87"/>
                </a:lnTo>
                <a:lnTo>
                  <a:pt x="915" y="79"/>
                </a:lnTo>
                <a:lnTo>
                  <a:pt x="905" y="66"/>
                </a:lnTo>
                <a:lnTo>
                  <a:pt x="897" y="54"/>
                </a:lnTo>
                <a:lnTo>
                  <a:pt x="896" y="46"/>
                </a:lnTo>
                <a:lnTo>
                  <a:pt x="899" y="40"/>
                </a:lnTo>
                <a:lnTo>
                  <a:pt x="911" y="33"/>
                </a:lnTo>
                <a:lnTo>
                  <a:pt x="927" y="27"/>
                </a:lnTo>
                <a:lnTo>
                  <a:pt x="946" y="23"/>
                </a:lnTo>
                <a:lnTo>
                  <a:pt x="952" y="25"/>
                </a:lnTo>
                <a:lnTo>
                  <a:pt x="959" y="27"/>
                </a:lnTo>
                <a:lnTo>
                  <a:pt x="973" y="15"/>
                </a:lnTo>
                <a:lnTo>
                  <a:pt x="992" y="6"/>
                </a:lnTo>
                <a:lnTo>
                  <a:pt x="1014" y="0"/>
                </a:lnTo>
                <a:lnTo>
                  <a:pt x="1039" y="4"/>
                </a:lnTo>
                <a:lnTo>
                  <a:pt x="1062" y="19"/>
                </a:lnTo>
                <a:lnTo>
                  <a:pt x="1084" y="42"/>
                </a:lnTo>
                <a:lnTo>
                  <a:pt x="1089" y="37"/>
                </a:lnTo>
                <a:lnTo>
                  <a:pt x="1099" y="33"/>
                </a:lnTo>
                <a:lnTo>
                  <a:pt x="1109" y="31"/>
                </a:lnTo>
                <a:lnTo>
                  <a:pt x="1126" y="29"/>
                </a:lnTo>
                <a:lnTo>
                  <a:pt x="1144" y="31"/>
                </a:lnTo>
                <a:lnTo>
                  <a:pt x="1155" y="35"/>
                </a:lnTo>
                <a:lnTo>
                  <a:pt x="1163" y="38"/>
                </a:lnTo>
                <a:lnTo>
                  <a:pt x="1161" y="46"/>
                </a:lnTo>
                <a:lnTo>
                  <a:pt x="1157" y="60"/>
                </a:lnTo>
                <a:lnTo>
                  <a:pt x="1148" y="75"/>
                </a:lnTo>
                <a:lnTo>
                  <a:pt x="1136" y="87"/>
                </a:lnTo>
                <a:lnTo>
                  <a:pt x="1128" y="91"/>
                </a:lnTo>
                <a:lnTo>
                  <a:pt x="1118" y="95"/>
                </a:lnTo>
                <a:lnTo>
                  <a:pt x="1109" y="97"/>
                </a:lnTo>
                <a:lnTo>
                  <a:pt x="1113" y="110"/>
                </a:lnTo>
                <a:lnTo>
                  <a:pt x="1113" y="122"/>
                </a:lnTo>
                <a:lnTo>
                  <a:pt x="1118" y="130"/>
                </a:lnTo>
                <a:lnTo>
                  <a:pt x="1128" y="143"/>
                </a:lnTo>
                <a:lnTo>
                  <a:pt x="1140" y="157"/>
                </a:lnTo>
                <a:lnTo>
                  <a:pt x="1153" y="174"/>
                </a:lnTo>
                <a:lnTo>
                  <a:pt x="1167" y="192"/>
                </a:lnTo>
                <a:lnTo>
                  <a:pt x="1173" y="209"/>
                </a:lnTo>
                <a:lnTo>
                  <a:pt x="1175" y="227"/>
                </a:lnTo>
                <a:lnTo>
                  <a:pt x="1165" y="242"/>
                </a:lnTo>
                <a:lnTo>
                  <a:pt x="1148" y="254"/>
                </a:lnTo>
                <a:lnTo>
                  <a:pt x="1128" y="258"/>
                </a:lnTo>
                <a:lnTo>
                  <a:pt x="1107" y="258"/>
                </a:lnTo>
                <a:lnTo>
                  <a:pt x="1084" y="254"/>
                </a:lnTo>
                <a:lnTo>
                  <a:pt x="1062" y="248"/>
                </a:lnTo>
                <a:lnTo>
                  <a:pt x="1043" y="240"/>
                </a:lnTo>
                <a:lnTo>
                  <a:pt x="1025" y="236"/>
                </a:lnTo>
                <a:lnTo>
                  <a:pt x="1012" y="234"/>
                </a:lnTo>
                <a:lnTo>
                  <a:pt x="1004" y="236"/>
                </a:lnTo>
                <a:lnTo>
                  <a:pt x="996" y="248"/>
                </a:lnTo>
                <a:lnTo>
                  <a:pt x="992" y="265"/>
                </a:lnTo>
                <a:lnTo>
                  <a:pt x="989" y="289"/>
                </a:lnTo>
                <a:lnTo>
                  <a:pt x="985" y="318"/>
                </a:lnTo>
                <a:lnTo>
                  <a:pt x="977" y="347"/>
                </a:lnTo>
                <a:lnTo>
                  <a:pt x="965" y="380"/>
                </a:lnTo>
                <a:lnTo>
                  <a:pt x="948" y="415"/>
                </a:lnTo>
                <a:lnTo>
                  <a:pt x="923" y="448"/>
                </a:lnTo>
                <a:lnTo>
                  <a:pt x="888" y="488"/>
                </a:lnTo>
                <a:lnTo>
                  <a:pt x="863" y="529"/>
                </a:lnTo>
                <a:lnTo>
                  <a:pt x="843" y="564"/>
                </a:lnTo>
                <a:lnTo>
                  <a:pt x="830" y="595"/>
                </a:lnTo>
                <a:lnTo>
                  <a:pt x="820" y="617"/>
                </a:lnTo>
                <a:lnTo>
                  <a:pt x="816" y="636"/>
                </a:lnTo>
                <a:lnTo>
                  <a:pt x="810" y="657"/>
                </a:lnTo>
                <a:lnTo>
                  <a:pt x="808" y="681"/>
                </a:lnTo>
                <a:lnTo>
                  <a:pt x="806" y="704"/>
                </a:lnTo>
                <a:lnTo>
                  <a:pt x="806" y="721"/>
                </a:lnTo>
                <a:lnTo>
                  <a:pt x="808" y="735"/>
                </a:lnTo>
                <a:lnTo>
                  <a:pt x="814" y="745"/>
                </a:lnTo>
                <a:lnTo>
                  <a:pt x="822" y="760"/>
                </a:lnTo>
                <a:lnTo>
                  <a:pt x="830" y="776"/>
                </a:lnTo>
                <a:lnTo>
                  <a:pt x="839" y="789"/>
                </a:lnTo>
                <a:lnTo>
                  <a:pt x="845" y="799"/>
                </a:lnTo>
                <a:lnTo>
                  <a:pt x="847" y="803"/>
                </a:lnTo>
                <a:lnTo>
                  <a:pt x="783" y="803"/>
                </a:lnTo>
                <a:lnTo>
                  <a:pt x="783" y="799"/>
                </a:lnTo>
                <a:lnTo>
                  <a:pt x="781" y="787"/>
                </a:lnTo>
                <a:lnTo>
                  <a:pt x="777" y="774"/>
                </a:lnTo>
                <a:lnTo>
                  <a:pt x="773" y="762"/>
                </a:lnTo>
                <a:lnTo>
                  <a:pt x="770" y="756"/>
                </a:lnTo>
                <a:lnTo>
                  <a:pt x="768" y="754"/>
                </a:lnTo>
                <a:lnTo>
                  <a:pt x="764" y="752"/>
                </a:lnTo>
                <a:lnTo>
                  <a:pt x="760" y="748"/>
                </a:lnTo>
                <a:lnTo>
                  <a:pt x="758" y="745"/>
                </a:lnTo>
                <a:lnTo>
                  <a:pt x="756" y="739"/>
                </a:lnTo>
                <a:lnTo>
                  <a:pt x="756" y="731"/>
                </a:lnTo>
                <a:lnTo>
                  <a:pt x="758" y="717"/>
                </a:lnTo>
                <a:lnTo>
                  <a:pt x="760" y="698"/>
                </a:lnTo>
                <a:lnTo>
                  <a:pt x="760" y="677"/>
                </a:lnTo>
                <a:lnTo>
                  <a:pt x="758" y="653"/>
                </a:lnTo>
                <a:lnTo>
                  <a:pt x="758" y="634"/>
                </a:lnTo>
                <a:lnTo>
                  <a:pt x="756" y="620"/>
                </a:lnTo>
                <a:lnTo>
                  <a:pt x="756" y="615"/>
                </a:lnTo>
                <a:lnTo>
                  <a:pt x="756" y="618"/>
                </a:lnTo>
                <a:lnTo>
                  <a:pt x="752" y="630"/>
                </a:lnTo>
                <a:lnTo>
                  <a:pt x="746" y="648"/>
                </a:lnTo>
                <a:lnTo>
                  <a:pt x="740" y="669"/>
                </a:lnTo>
                <a:lnTo>
                  <a:pt x="737" y="690"/>
                </a:lnTo>
                <a:lnTo>
                  <a:pt x="733" y="710"/>
                </a:lnTo>
                <a:lnTo>
                  <a:pt x="731" y="727"/>
                </a:lnTo>
                <a:lnTo>
                  <a:pt x="733" y="739"/>
                </a:lnTo>
                <a:lnTo>
                  <a:pt x="740" y="752"/>
                </a:lnTo>
                <a:lnTo>
                  <a:pt x="748" y="766"/>
                </a:lnTo>
                <a:lnTo>
                  <a:pt x="754" y="781"/>
                </a:lnTo>
                <a:lnTo>
                  <a:pt x="762" y="793"/>
                </a:lnTo>
                <a:lnTo>
                  <a:pt x="766" y="801"/>
                </a:lnTo>
                <a:lnTo>
                  <a:pt x="768" y="805"/>
                </a:lnTo>
                <a:lnTo>
                  <a:pt x="709" y="805"/>
                </a:lnTo>
                <a:lnTo>
                  <a:pt x="708" y="801"/>
                </a:lnTo>
                <a:lnTo>
                  <a:pt x="706" y="791"/>
                </a:lnTo>
                <a:lnTo>
                  <a:pt x="704" y="778"/>
                </a:lnTo>
                <a:lnTo>
                  <a:pt x="700" y="768"/>
                </a:lnTo>
                <a:lnTo>
                  <a:pt x="696" y="764"/>
                </a:lnTo>
                <a:lnTo>
                  <a:pt x="692" y="762"/>
                </a:lnTo>
                <a:lnTo>
                  <a:pt x="688" y="760"/>
                </a:lnTo>
                <a:lnTo>
                  <a:pt x="686" y="754"/>
                </a:lnTo>
                <a:lnTo>
                  <a:pt x="682" y="750"/>
                </a:lnTo>
                <a:lnTo>
                  <a:pt x="682" y="745"/>
                </a:lnTo>
                <a:lnTo>
                  <a:pt x="682" y="737"/>
                </a:lnTo>
                <a:lnTo>
                  <a:pt x="686" y="727"/>
                </a:lnTo>
                <a:lnTo>
                  <a:pt x="688" y="712"/>
                </a:lnTo>
                <a:lnTo>
                  <a:pt x="692" y="692"/>
                </a:lnTo>
                <a:lnTo>
                  <a:pt x="694" y="673"/>
                </a:lnTo>
                <a:lnTo>
                  <a:pt x="696" y="653"/>
                </a:lnTo>
                <a:lnTo>
                  <a:pt x="696" y="640"/>
                </a:lnTo>
                <a:lnTo>
                  <a:pt x="696" y="632"/>
                </a:lnTo>
                <a:lnTo>
                  <a:pt x="690" y="626"/>
                </a:lnTo>
                <a:lnTo>
                  <a:pt x="686" y="615"/>
                </a:lnTo>
                <a:lnTo>
                  <a:pt x="684" y="601"/>
                </a:lnTo>
                <a:lnTo>
                  <a:pt x="688" y="584"/>
                </a:lnTo>
                <a:lnTo>
                  <a:pt x="692" y="568"/>
                </a:lnTo>
                <a:lnTo>
                  <a:pt x="692" y="549"/>
                </a:lnTo>
                <a:lnTo>
                  <a:pt x="694" y="527"/>
                </a:lnTo>
                <a:lnTo>
                  <a:pt x="694" y="506"/>
                </a:lnTo>
                <a:lnTo>
                  <a:pt x="694" y="487"/>
                </a:lnTo>
                <a:lnTo>
                  <a:pt x="694" y="473"/>
                </a:lnTo>
                <a:lnTo>
                  <a:pt x="692" y="467"/>
                </a:lnTo>
                <a:lnTo>
                  <a:pt x="688" y="469"/>
                </a:lnTo>
                <a:lnTo>
                  <a:pt x="677" y="475"/>
                </a:lnTo>
                <a:lnTo>
                  <a:pt x="655" y="481"/>
                </a:lnTo>
                <a:lnTo>
                  <a:pt x="630" y="488"/>
                </a:lnTo>
                <a:lnTo>
                  <a:pt x="599" y="496"/>
                </a:lnTo>
                <a:lnTo>
                  <a:pt x="564" y="502"/>
                </a:lnTo>
                <a:lnTo>
                  <a:pt x="527" y="506"/>
                </a:lnTo>
                <a:lnTo>
                  <a:pt x="487" y="506"/>
                </a:lnTo>
                <a:lnTo>
                  <a:pt x="452" y="502"/>
                </a:lnTo>
                <a:lnTo>
                  <a:pt x="423" y="496"/>
                </a:lnTo>
                <a:lnTo>
                  <a:pt x="399" y="490"/>
                </a:lnTo>
                <a:lnTo>
                  <a:pt x="384" y="487"/>
                </a:lnTo>
                <a:lnTo>
                  <a:pt x="374" y="485"/>
                </a:lnTo>
                <a:lnTo>
                  <a:pt x="363" y="488"/>
                </a:lnTo>
                <a:lnTo>
                  <a:pt x="351" y="498"/>
                </a:lnTo>
                <a:lnTo>
                  <a:pt x="337" y="512"/>
                </a:lnTo>
                <a:lnTo>
                  <a:pt x="339" y="529"/>
                </a:lnTo>
                <a:lnTo>
                  <a:pt x="339" y="533"/>
                </a:lnTo>
                <a:lnTo>
                  <a:pt x="337" y="539"/>
                </a:lnTo>
                <a:lnTo>
                  <a:pt x="333" y="541"/>
                </a:lnTo>
                <a:lnTo>
                  <a:pt x="330" y="543"/>
                </a:lnTo>
                <a:lnTo>
                  <a:pt x="326" y="543"/>
                </a:lnTo>
                <a:lnTo>
                  <a:pt x="320" y="541"/>
                </a:lnTo>
                <a:lnTo>
                  <a:pt x="318" y="537"/>
                </a:lnTo>
                <a:lnTo>
                  <a:pt x="316" y="533"/>
                </a:lnTo>
                <a:lnTo>
                  <a:pt x="314" y="523"/>
                </a:lnTo>
                <a:lnTo>
                  <a:pt x="306" y="527"/>
                </a:lnTo>
                <a:lnTo>
                  <a:pt x="306" y="543"/>
                </a:lnTo>
                <a:lnTo>
                  <a:pt x="304" y="547"/>
                </a:lnTo>
                <a:lnTo>
                  <a:pt x="302" y="551"/>
                </a:lnTo>
                <a:lnTo>
                  <a:pt x="299" y="553"/>
                </a:lnTo>
                <a:lnTo>
                  <a:pt x="293" y="554"/>
                </a:lnTo>
                <a:lnTo>
                  <a:pt x="289" y="553"/>
                </a:lnTo>
                <a:lnTo>
                  <a:pt x="285" y="551"/>
                </a:lnTo>
                <a:lnTo>
                  <a:pt x="283" y="547"/>
                </a:lnTo>
                <a:lnTo>
                  <a:pt x="281" y="541"/>
                </a:lnTo>
                <a:lnTo>
                  <a:pt x="281" y="529"/>
                </a:lnTo>
                <a:lnTo>
                  <a:pt x="281" y="529"/>
                </a:lnTo>
                <a:lnTo>
                  <a:pt x="275" y="529"/>
                </a:lnTo>
                <a:lnTo>
                  <a:pt x="268" y="529"/>
                </a:lnTo>
                <a:lnTo>
                  <a:pt x="266" y="539"/>
                </a:lnTo>
                <a:lnTo>
                  <a:pt x="264" y="545"/>
                </a:lnTo>
                <a:lnTo>
                  <a:pt x="262" y="547"/>
                </a:lnTo>
                <a:lnTo>
                  <a:pt x="258" y="549"/>
                </a:lnTo>
                <a:lnTo>
                  <a:pt x="252" y="549"/>
                </a:lnTo>
                <a:lnTo>
                  <a:pt x="248" y="549"/>
                </a:lnTo>
                <a:lnTo>
                  <a:pt x="244" y="545"/>
                </a:lnTo>
                <a:lnTo>
                  <a:pt x="242" y="541"/>
                </a:lnTo>
                <a:lnTo>
                  <a:pt x="242" y="535"/>
                </a:lnTo>
                <a:lnTo>
                  <a:pt x="244" y="523"/>
                </a:lnTo>
                <a:lnTo>
                  <a:pt x="240" y="520"/>
                </a:lnTo>
                <a:lnTo>
                  <a:pt x="237" y="516"/>
                </a:lnTo>
                <a:lnTo>
                  <a:pt x="235" y="514"/>
                </a:lnTo>
                <a:lnTo>
                  <a:pt x="235" y="514"/>
                </a:lnTo>
                <a:lnTo>
                  <a:pt x="235" y="520"/>
                </a:lnTo>
                <a:lnTo>
                  <a:pt x="233" y="537"/>
                </a:lnTo>
                <a:lnTo>
                  <a:pt x="231" y="562"/>
                </a:lnTo>
                <a:lnTo>
                  <a:pt x="227" y="591"/>
                </a:lnTo>
                <a:lnTo>
                  <a:pt x="225" y="624"/>
                </a:lnTo>
                <a:lnTo>
                  <a:pt x="223" y="655"/>
                </a:lnTo>
                <a:lnTo>
                  <a:pt x="221" y="682"/>
                </a:lnTo>
                <a:lnTo>
                  <a:pt x="221" y="702"/>
                </a:lnTo>
                <a:lnTo>
                  <a:pt x="223" y="710"/>
                </a:lnTo>
                <a:lnTo>
                  <a:pt x="229" y="721"/>
                </a:lnTo>
                <a:lnTo>
                  <a:pt x="231" y="737"/>
                </a:lnTo>
                <a:lnTo>
                  <a:pt x="235" y="752"/>
                </a:lnTo>
                <a:lnTo>
                  <a:pt x="237" y="762"/>
                </a:lnTo>
                <a:lnTo>
                  <a:pt x="240" y="768"/>
                </a:lnTo>
                <a:lnTo>
                  <a:pt x="248" y="779"/>
                </a:lnTo>
                <a:lnTo>
                  <a:pt x="256" y="791"/>
                </a:lnTo>
                <a:lnTo>
                  <a:pt x="264" y="803"/>
                </a:lnTo>
                <a:lnTo>
                  <a:pt x="268" y="810"/>
                </a:lnTo>
                <a:lnTo>
                  <a:pt x="271" y="814"/>
                </a:lnTo>
                <a:lnTo>
                  <a:pt x="198" y="814"/>
                </a:lnTo>
                <a:lnTo>
                  <a:pt x="200" y="810"/>
                </a:lnTo>
                <a:lnTo>
                  <a:pt x="200" y="801"/>
                </a:lnTo>
                <a:lnTo>
                  <a:pt x="198" y="789"/>
                </a:lnTo>
                <a:lnTo>
                  <a:pt x="194" y="781"/>
                </a:lnTo>
                <a:lnTo>
                  <a:pt x="188" y="778"/>
                </a:lnTo>
                <a:lnTo>
                  <a:pt x="184" y="774"/>
                </a:lnTo>
                <a:lnTo>
                  <a:pt x="180" y="770"/>
                </a:lnTo>
                <a:lnTo>
                  <a:pt x="178" y="764"/>
                </a:lnTo>
                <a:lnTo>
                  <a:pt x="178" y="760"/>
                </a:lnTo>
                <a:lnTo>
                  <a:pt x="178" y="745"/>
                </a:lnTo>
                <a:lnTo>
                  <a:pt x="178" y="721"/>
                </a:lnTo>
                <a:lnTo>
                  <a:pt x="178" y="694"/>
                </a:lnTo>
                <a:lnTo>
                  <a:pt x="175" y="667"/>
                </a:lnTo>
                <a:lnTo>
                  <a:pt x="173" y="640"/>
                </a:lnTo>
                <a:lnTo>
                  <a:pt x="169" y="617"/>
                </a:lnTo>
                <a:lnTo>
                  <a:pt x="165" y="603"/>
                </a:lnTo>
                <a:lnTo>
                  <a:pt x="161" y="589"/>
                </a:lnTo>
                <a:lnTo>
                  <a:pt x="159" y="570"/>
                </a:lnTo>
                <a:lnTo>
                  <a:pt x="159" y="553"/>
                </a:lnTo>
                <a:lnTo>
                  <a:pt x="159" y="539"/>
                </a:lnTo>
                <a:lnTo>
                  <a:pt x="159" y="533"/>
                </a:lnTo>
                <a:lnTo>
                  <a:pt x="157" y="539"/>
                </a:lnTo>
                <a:lnTo>
                  <a:pt x="155" y="553"/>
                </a:lnTo>
                <a:lnTo>
                  <a:pt x="149" y="568"/>
                </a:lnTo>
                <a:lnTo>
                  <a:pt x="145" y="585"/>
                </a:lnTo>
                <a:lnTo>
                  <a:pt x="142" y="599"/>
                </a:lnTo>
                <a:lnTo>
                  <a:pt x="134" y="628"/>
                </a:lnTo>
                <a:lnTo>
                  <a:pt x="130" y="657"/>
                </a:lnTo>
                <a:lnTo>
                  <a:pt x="128" y="682"/>
                </a:lnTo>
                <a:lnTo>
                  <a:pt x="126" y="702"/>
                </a:lnTo>
                <a:lnTo>
                  <a:pt x="128" y="710"/>
                </a:lnTo>
                <a:lnTo>
                  <a:pt x="132" y="721"/>
                </a:lnTo>
                <a:lnTo>
                  <a:pt x="136" y="737"/>
                </a:lnTo>
                <a:lnTo>
                  <a:pt x="138" y="752"/>
                </a:lnTo>
                <a:lnTo>
                  <a:pt x="142" y="762"/>
                </a:lnTo>
                <a:lnTo>
                  <a:pt x="145" y="768"/>
                </a:lnTo>
                <a:lnTo>
                  <a:pt x="151" y="779"/>
                </a:lnTo>
                <a:lnTo>
                  <a:pt x="159" y="791"/>
                </a:lnTo>
                <a:lnTo>
                  <a:pt x="167" y="803"/>
                </a:lnTo>
                <a:lnTo>
                  <a:pt x="173" y="810"/>
                </a:lnTo>
                <a:lnTo>
                  <a:pt x="175" y="814"/>
                </a:lnTo>
                <a:lnTo>
                  <a:pt x="103" y="814"/>
                </a:lnTo>
                <a:lnTo>
                  <a:pt x="103" y="810"/>
                </a:lnTo>
                <a:lnTo>
                  <a:pt x="103" y="801"/>
                </a:lnTo>
                <a:lnTo>
                  <a:pt x="103" y="789"/>
                </a:lnTo>
                <a:lnTo>
                  <a:pt x="99" y="781"/>
                </a:lnTo>
                <a:lnTo>
                  <a:pt x="93" y="778"/>
                </a:lnTo>
                <a:lnTo>
                  <a:pt x="87" y="774"/>
                </a:lnTo>
                <a:lnTo>
                  <a:pt x="83" y="770"/>
                </a:lnTo>
                <a:lnTo>
                  <a:pt x="82" y="764"/>
                </a:lnTo>
                <a:lnTo>
                  <a:pt x="82" y="760"/>
                </a:lnTo>
                <a:lnTo>
                  <a:pt x="83" y="745"/>
                </a:lnTo>
                <a:lnTo>
                  <a:pt x="83" y="723"/>
                </a:lnTo>
                <a:lnTo>
                  <a:pt x="82" y="696"/>
                </a:lnTo>
                <a:lnTo>
                  <a:pt x="80" y="669"/>
                </a:lnTo>
                <a:lnTo>
                  <a:pt x="76" y="642"/>
                </a:lnTo>
                <a:lnTo>
                  <a:pt x="74" y="618"/>
                </a:lnTo>
                <a:lnTo>
                  <a:pt x="70" y="605"/>
                </a:lnTo>
                <a:lnTo>
                  <a:pt x="68" y="599"/>
                </a:lnTo>
                <a:lnTo>
                  <a:pt x="66" y="585"/>
                </a:lnTo>
                <a:lnTo>
                  <a:pt x="64" y="572"/>
                </a:lnTo>
                <a:lnTo>
                  <a:pt x="64" y="562"/>
                </a:lnTo>
                <a:lnTo>
                  <a:pt x="62" y="543"/>
                </a:lnTo>
                <a:lnTo>
                  <a:pt x="60" y="514"/>
                </a:lnTo>
                <a:lnTo>
                  <a:pt x="58" y="477"/>
                </a:lnTo>
                <a:lnTo>
                  <a:pt x="56" y="434"/>
                </a:lnTo>
                <a:lnTo>
                  <a:pt x="52" y="459"/>
                </a:lnTo>
                <a:lnTo>
                  <a:pt x="50" y="479"/>
                </a:lnTo>
                <a:lnTo>
                  <a:pt x="49" y="488"/>
                </a:lnTo>
                <a:lnTo>
                  <a:pt x="45" y="504"/>
                </a:lnTo>
                <a:lnTo>
                  <a:pt x="37" y="518"/>
                </a:lnTo>
                <a:lnTo>
                  <a:pt x="27" y="529"/>
                </a:lnTo>
                <a:lnTo>
                  <a:pt x="18" y="535"/>
                </a:lnTo>
                <a:lnTo>
                  <a:pt x="12" y="537"/>
                </a:lnTo>
                <a:lnTo>
                  <a:pt x="6" y="531"/>
                </a:lnTo>
                <a:lnTo>
                  <a:pt x="2" y="520"/>
                </a:lnTo>
                <a:lnTo>
                  <a:pt x="0" y="504"/>
                </a:lnTo>
                <a:lnTo>
                  <a:pt x="0" y="490"/>
                </a:lnTo>
                <a:lnTo>
                  <a:pt x="2" y="4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539;p62"/>
          <p:cNvSpPr/>
          <p:nvPr/>
        </p:nvSpPr>
        <p:spPr>
          <a:xfrm>
            <a:off x="5466613" y="3062825"/>
            <a:ext cx="280081" cy="146563"/>
          </a:xfrm>
          <a:custGeom>
            <a:avLst/>
            <a:gdLst/>
            <a:ahLst/>
            <a:cxnLst/>
            <a:rect l="l" t="t" r="r" b="b"/>
            <a:pathLst>
              <a:path w="2546191" h="1395840" extrusionOk="0">
                <a:moveTo>
                  <a:pt x="0" y="510015"/>
                </a:moveTo>
                <a:lnTo>
                  <a:pt x="85725" y="538590"/>
                </a:lnTo>
                <a:lnTo>
                  <a:pt x="247650" y="433815"/>
                </a:lnTo>
                <a:lnTo>
                  <a:pt x="295275" y="376665"/>
                </a:lnTo>
                <a:lnTo>
                  <a:pt x="209550" y="233790"/>
                </a:lnTo>
                <a:lnTo>
                  <a:pt x="171450" y="100440"/>
                </a:lnTo>
                <a:lnTo>
                  <a:pt x="219075" y="100440"/>
                </a:lnTo>
                <a:lnTo>
                  <a:pt x="419100" y="186165"/>
                </a:lnTo>
                <a:lnTo>
                  <a:pt x="390525" y="129015"/>
                </a:lnTo>
                <a:lnTo>
                  <a:pt x="352425" y="81390"/>
                </a:lnTo>
                <a:lnTo>
                  <a:pt x="419100" y="119490"/>
                </a:lnTo>
                <a:lnTo>
                  <a:pt x="542925" y="195690"/>
                </a:lnTo>
                <a:cubicBezTo>
                  <a:pt x="642937" y="184578"/>
                  <a:pt x="1022747" y="-10289"/>
                  <a:pt x="1428750" y="427"/>
                </a:cubicBezTo>
                <a:cubicBezTo>
                  <a:pt x="1834753" y="11143"/>
                  <a:pt x="2243931" y="240934"/>
                  <a:pt x="2321719" y="317134"/>
                </a:cubicBezTo>
                <a:lnTo>
                  <a:pt x="2543175" y="529065"/>
                </a:lnTo>
                <a:cubicBezTo>
                  <a:pt x="2567781" y="563990"/>
                  <a:pt x="2433637" y="424290"/>
                  <a:pt x="2438400" y="592565"/>
                </a:cubicBezTo>
                <a:cubicBezTo>
                  <a:pt x="2443163" y="760840"/>
                  <a:pt x="2346325" y="770365"/>
                  <a:pt x="2343150" y="852915"/>
                </a:cubicBezTo>
                <a:lnTo>
                  <a:pt x="2438400" y="1005315"/>
                </a:lnTo>
                <a:lnTo>
                  <a:pt x="2381250" y="1148190"/>
                </a:lnTo>
                <a:lnTo>
                  <a:pt x="2381250" y="1262490"/>
                </a:lnTo>
                <a:lnTo>
                  <a:pt x="2352675" y="1319640"/>
                </a:lnTo>
                <a:lnTo>
                  <a:pt x="2324100" y="1376790"/>
                </a:lnTo>
                <a:lnTo>
                  <a:pt x="2219325" y="1395840"/>
                </a:lnTo>
                <a:lnTo>
                  <a:pt x="2162175" y="1367265"/>
                </a:lnTo>
                <a:lnTo>
                  <a:pt x="2247900" y="1205340"/>
                </a:lnTo>
                <a:lnTo>
                  <a:pt x="2266950" y="1129140"/>
                </a:lnTo>
                <a:lnTo>
                  <a:pt x="2200275" y="881490"/>
                </a:lnTo>
                <a:lnTo>
                  <a:pt x="2105025" y="1148190"/>
                </a:lnTo>
                <a:lnTo>
                  <a:pt x="2105025" y="1233915"/>
                </a:lnTo>
                <a:lnTo>
                  <a:pt x="2066925" y="1233915"/>
                </a:lnTo>
                <a:lnTo>
                  <a:pt x="2066925" y="1310115"/>
                </a:lnTo>
                <a:lnTo>
                  <a:pt x="1943100" y="1281540"/>
                </a:lnTo>
                <a:lnTo>
                  <a:pt x="1962150" y="1148190"/>
                </a:lnTo>
                <a:lnTo>
                  <a:pt x="1990725" y="1052940"/>
                </a:lnTo>
                <a:lnTo>
                  <a:pt x="1885950" y="843390"/>
                </a:lnTo>
                <a:cubicBezTo>
                  <a:pt x="1766886" y="872040"/>
                  <a:pt x="1710059" y="911594"/>
                  <a:pt x="1529243" y="919020"/>
                </a:cubicBezTo>
                <a:cubicBezTo>
                  <a:pt x="1348427" y="926446"/>
                  <a:pt x="1302561" y="898303"/>
                  <a:pt x="1189220" y="887945"/>
                </a:cubicBezTo>
                <a:lnTo>
                  <a:pt x="1143000" y="1205340"/>
                </a:lnTo>
                <a:lnTo>
                  <a:pt x="1152525" y="1338690"/>
                </a:lnTo>
                <a:lnTo>
                  <a:pt x="1095375" y="1367265"/>
                </a:lnTo>
                <a:lnTo>
                  <a:pt x="1019175" y="1376790"/>
                </a:lnTo>
                <a:lnTo>
                  <a:pt x="962025" y="1357740"/>
                </a:lnTo>
                <a:lnTo>
                  <a:pt x="1047750" y="1272015"/>
                </a:lnTo>
                <a:lnTo>
                  <a:pt x="990600" y="1062465"/>
                </a:lnTo>
                <a:lnTo>
                  <a:pt x="971550" y="1157715"/>
                </a:lnTo>
                <a:lnTo>
                  <a:pt x="933450" y="1252965"/>
                </a:lnTo>
                <a:lnTo>
                  <a:pt x="904875" y="1291065"/>
                </a:lnTo>
                <a:lnTo>
                  <a:pt x="904875" y="1291065"/>
                </a:lnTo>
                <a:lnTo>
                  <a:pt x="777875" y="1303765"/>
                </a:lnTo>
                <a:lnTo>
                  <a:pt x="885825" y="1119615"/>
                </a:lnTo>
                <a:lnTo>
                  <a:pt x="866775" y="871965"/>
                </a:lnTo>
                <a:cubicBezTo>
                  <a:pt x="731838" y="905303"/>
                  <a:pt x="408781" y="829103"/>
                  <a:pt x="288131" y="810053"/>
                </a:cubicBezTo>
                <a:cubicBezTo>
                  <a:pt x="239712" y="792590"/>
                  <a:pt x="187722" y="779096"/>
                  <a:pt x="142875" y="757665"/>
                </a:cubicBezTo>
                <a:cubicBezTo>
                  <a:pt x="98028" y="736234"/>
                  <a:pt x="42862" y="722740"/>
                  <a:pt x="19050" y="681465"/>
                </a:cubicBezTo>
                <a:lnTo>
                  <a:pt x="0" y="51001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545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18303" y="2035152"/>
            <a:ext cx="457377" cy="34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545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28794" y="2901062"/>
            <a:ext cx="457377" cy="34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545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78176" y="2485425"/>
            <a:ext cx="457377" cy="34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545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79411" y="1723424"/>
            <a:ext cx="457377" cy="34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545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11576" y="1501752"/>
            <a:ext cx="457377" cy="346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4295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6" descr="Карт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3509" y="1371598"/>
            <a:ext cx="4620491" cy="302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6" name="Google Shape;566;p64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Приаргунский муниципальный округ Забайкальского края</a:t>
            </a:r>
            <a:br>
              <a:rPr lang="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Промышленность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7" name="Google Shape;567;p64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64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Количество промышленных предприятий района: </a:t>
            </a:r>
            <a:r>
              <a:rPr lang="ru" sz="1100" b="1" dirty="0" smtClean="0">
                <a:solidFill>
                  <a:srgbClr val="FFFFFF"/>
                </a:solidFill>
              </a:rPr>
              <a:t>4</a:t>
            </a:r>
            <a:endParaRPr sz="1100" dirty="0"/>
          </a:p>
        </p:txBody>
      </p:sp>
      <p:sp>
        <p:nvSpPr>
          <p:cNvPr id="569" name="Google Shape;569;p64"/>
          <p:cNvSpPr txBox="1"/>
          <p:nvPr/>
        </p:nvSpPr>
        <p:spPr>
          <a:xfrm>
            <a:off x="298450" y="2394020"/>
            <a:ext cx="4057890" cy="199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891861"/>
                </a:solidFill>
              </a:rPr>
              <a:t>Виды предприятий района</a:t>
            </a:r>
            <a:r>
              <a:rPr lang="ru" sz="1550" dirty="0">
                <a:solidFill>
                  <a:srgbClr val="891861"/>
                </a:solidFill>
              </a:rPr>
              <a:t>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sz="1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Энергетика (1,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 «Читаэнерго» Производственное отделение Юго-Восточные электрические сети</a:t>
            </a:r>
            <a:r>
              <a:rPr lang="ru" sz="1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sz="12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lang="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Переработка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(1, ООО «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Приаргунские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просторы»)</a:t>
            </a:r>
            <a:endParaRPr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lang="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Производство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(2, ООО «Приаргунский угольный разрез», Приаргунская ТЭЦ филиала ПАО «ТГК-14» Читинская генерация)</a:t>
            </a:r>
            <a:endParaRPr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" name="Google Shape;570;p64"/>
          <p:cNvSpPr txBox="1"/>
          <p:nvPr/>
        </p:nvSpPr>
        <p:spPr>
          <a:xfrm>
            <a:off x="406076" y="1490475"/>
            <a:ext cx="4963500" cy="3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Крупные предприятия: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43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674" y="1831579"/>
            <a:ext cx="328089" cy="356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83" y="2614493"/>
            <a:ext cx="446916" cy="4469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83" y="1797075"/>
            <a:ext cx="446916" cy="446916"/>
          </a:xfrm>
          <a:prstGeom prst="rect">
            <a:avLst/>
          </a:prstGeom>
        </p:spPr>
      </p:pic>
      <p:pic>
        <p:nvPicPr>
          <p:cNvPr id="14" name="Google Shape;43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5602" y="2704415"/>
            <a:ext cx="328089" cy="35602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Блок-схема: узел 14"/>
          <p:cNvSpPr/>
          <p:nvPr/>
        </p:nvSpPr>
        <p:spPr>
          <a:xfrm>
            <a:off x="7869382" y="3027218"/>
            <a:ext cx="103909" cy="900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7952509" y="2570019"/>
            <a:ext cx="103909" cy="8728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425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Инфраструктура, которую можно использовать для реализации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9002" y="820057"/>
            <a:ext cx="8386285" cy="3992298"/>
          </a:xfrm>
        </p:spPr>
        <p:txBody>
          <a:bodyPr/>
          <a:lstStyle/>
          <a:p>
            <a:r>
              <a:rPr lang="ru-RU" b="1" dirty="0" smtClean="0"/>
              <a:t>                                                                                 </a:t>
            </a:r>
            <a:endParaRPr lang="ru-RU" b="1" dirty="0"/>
          </a:p>
        </p:txBody>
      </p:sp>
      <p:pic>
        <p:nvPicPr>
          <p:cNvPr id="4" name="Рисунок 6" descr="Кар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0114" y="602343"/>
            <a:ext cx="5546944" cy="389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2228" y="4792082"/>
            <a:ext cx="82223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Карта с указанием ЛЭП - </a:t>
            </a:r>
            <a:r>
              <a:rPr lang="en-US" sz="1000" dirty="0" smtClean="0">
                <a:hlinkClick r:id="rId3"/>
              </a:rPr>
              <a:t>https://pkk.rosreestr.ru/#/layers/50.35928159644888,119.11157368255552/14/@5xwxrlyj2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6" name="Google Shape;570;p64"/>
          <p:cNvSpPr txBox="1"/>
          <p:nvPr/>
        </p:nvSpPr>
        <p:spPr>
          <a:xfrm>
            <a:off x="304477" y="3149600"/>
            <a:ext cx="1509808" cy="2406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               в</a:t>
            </a:r>
            <a:r>
              <a:rPr lang="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одокачки</a:t>
            </a:r>
          </a:p>
        </p:txBody>
      </p:sp>
      <p:sp>
        <p:nvSpPr>
          <p:cNvPr id="8" name="Овал 7"/>
          <p:cNvSpPr/>
          <p:nvPr/>
        </p:nvSpPr>
        <p:spPr>
          <a:xfrm>
            <a:off x="5907315" y="2474687"/>
            <a:ext cx="108856" cy="1015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937659" y="2598057"/>
            <a:ext cx="87083" cy="116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21315" y="1306286"/>
            <a:ext cx="87085" cy="94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004459" y="1821543"/>
            <a:ext cx="101597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122058" y="2409371"/>
            <a:ext cx="65313" cy="79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617029" y="2794000"/>
            <a:ext cx="65313" cy="87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820228" y="2227943"/>
            <a:ext cx="72571" cy="79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159829" y="2017486"/>
            <a:ext cx="108857" cy="961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608288" y="2750457"/>
            <a:ext cx="79828" cy="87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152573" y="1393371"/>
            <a:ext cx="79828" cy="87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618516" y="3142343"/>
            <a:ext cx="79827" cy="72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773715" y="2162629"/>
            <a:ext cx="79828" cy="87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403601" y="2728686"/>
            <a:ext cx="87085" cy="1015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815772" y="2852058"/>
            <a:ext cx="72571" cy="94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06399" y="3243943"/>
            <a:ext cx="94343" cy="94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 flipV="1">
            <a:off x="246743" y="3561074"/>
            <a:ext cx="544285" cy="45719"/>
          </a:xfrm>
          <a:custGeom>
            <a:avLst/>
            <a:gdLst>
              <a:gd name="connsiteX0" fmla="*/ 0 w 812800"/>
              <a:gd name="connsiteY0" fmla="*/ 7257 h 7257"/>
              <a:gd name="connsiteX1" fmla="*/ 420914 w 812800"/>
              <a:gd name="connsiteY1" fmla="*/ 0 h 7257"/>
              <a:gd name="connsiteX2" fmla="*/ 812800 w 812800"/>
              <a:gd name="connsiteY2" fmla="*/ 7257 h 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7257">
                <a:moveTo>
                  <a:pt x="0" y="7257"/>
                </a:moveTo>
                <a:lnTo>
                  <a:pt x="420914" y="0"/>
                </a:lnTo>
                <a:cubicBezTo>
                  <a:pt x="556381" y="0"/>
                  <a:pt x="684590" y="3628"/>
                  <a:pt x="812800" y="7257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Google Shape;570;p64"/>
          <p:cNvSpPr txBox="1"/>
          <p:nvPr/>
        </p:nvSpPr>
        <p:spPr>
          <a:xfrm>
            <a:off x="834573" y="3410858"/>
            <a:ext cx="1857827" cy="2406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dk1"/>
                </a:solidFill>
              </a:rPr>
              <a:t>  </a:t>
            </a:r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автомобильные дороги</a:t>
            </a:r>
            <a:endParaRPr lang="ru" sz="12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Google Shape;570;p64"/>
          <p:cNvSpPr txBox="1"/>
          <p:nvPr/>
        </p:nvSpPr>
        <p:spPr>
          <a:xfrm>
            <a:off x="202875" y="3672113"/>
            <a:ext cx="3295065" cy="2732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dk1"/>
                </a:solidFill>
              </a:rPr>
              <a:t> - - - - -   </a:t>
            </a:r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железная дорога</a:t>
            </a:r>
            <a:endParaRPr lang="ru" sz="12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Google Shape;570;p64"/>
          <p:cNvSpPr txBox="1"/>
          <p:nvPr/>
        </p:nvSpPr>
        <p:spPr>
          <a:xfrm>
            <a:off x="747486" y="3918859"/>
            <a:ext cx="1509808" cy="2406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dk1"/>
                </a:solidFill>
              </a:rPr>
              <a:t>     </a:t>
            </a:r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реки</a:t>
            </a:r>
            <a:endParaRPr lang="ru" sz="12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 flipV="1">
            <a:off x="210458" y="4054563"/>
            <a:ext cx="537027" cy="45719"/>
          </a:xfrm>
          <a:custGeom>
            <a:avLst/>
            <a:gdLst>
              <a:gd name="connsiteX0" fmla="*/ 0 w 812800"/>
              <a:gd name="connsiteY0" fmla="*/ 7257 h 7257"/>
              <a:gd name="connsiteX1" fmla="*/ 420914 w 812800"/>
              <a:gd name="connsiteY1" fmla="*/ 0 h 7257"/>
              <a:gd name="connsiteX2" fmla="*/ 812800 w 812800"/>
              <a:gd name="connsiteY2" fmla="*/ 7257 h 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7257">
                <a:moveTo>
                  <a:pt x="0" y="7257"/>
                </a:moveTo>
                <a:lnTo>
                  <a:pt x="420914" y="0"/>
                </a:lnTo>
                <a:cubicBezTo>
                  <a:pt x="556381" y="0"/>
                  <a:pt x="684590" y="3628"/>
                  <a:pt x="812800" y="7257"/>
                </a:cubicBezTo>
              </a:path>
            </a:pathLst>
          </a:custGeom>
          <a:ln w="19050" cmpd="sng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Google Shape;570;p64"/>
          <p:cNvSpPr txBox="1"/>
          <p:nvPr/>
        </p:nvSpPr>
        <p:spPr>
          <a:xfrm>
            <a:off x="0" y="4122057"/>
            <a:ext cx="3295065" cy="2732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dk1"/>
                </a:solidFill>
              </a:rPr>
              <a:t>                 </a:t>
            </a:r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сельский населенный пункт</a:t>
            </a:r>
            <a:endParaRPr lang="ru" sz="12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Блок-схема: узел 38"/>
          <p:cNvSpPr/>
          <p:nvPr/>
        </p:nvSpPr>
        <p:spPr>
          <a:xfrm>
            <a:off x="420913" y="4223657"/>
            <a:ext cx="108858" cy="101600"/>
          </a:xfrm>
          <a:prstGeom prst="flowChartConnector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Google Shape;296;p57"/>
          <p:cNvSpPr txBox="1"/>
          <p:nvPr/>
        </p:nvSpPr>
        <p:spPr>
          <a:xfrm>
            <a:off x="6909131" y="2661063"/>
            <a:ext cx="768926" cy="111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Международный пункт пропуска ДАПП Староцурухайтуй – Хэйшаньтоу</a:t>
            </a: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" name="Блок-схема: узел 40"/>
          <p:cNvSpPr/>
          <p:nvPr/>
        </p:nvSpPr>
        <p:spPr>
          <a:xfrm>
            <a:off x="435428" y="4484914"/>
            <a:ext cx="108858" cy="1016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Google Shape;570;p64"/>
          <p:cNvSpPr txBox="1"/>
          <p:nvPr/>
        </p:nvSpPr>
        <p:spPr>
          <a:xfrm>
            <a:off x="667657" y="4397829"/>
            <a:ext cx="2627408" cy="2732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dk1"/>
                </a:solidFill>
              </a:rPr>
              <a:t>    </a:t>
            </a:r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городской населенный пункт</a:t>
            </a:r>
            <a:endParaRPr lang="ru" sz="12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44745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931</Words>
  <Application>Microsoft Office PowerPoint</Application>
  <PresentationFormat>Экран (16:9)</PresentationFormat>
  <Paragraphs>185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Trebuchet MS</vt:lpstr>
      <vt:lpstr>Times New Roman</vt:lpstr>
      <vt:lpstr>Helvetica Neue</vt:lpstr>
      <vt:lpstr>Calibri</vt:lpstr>
      <vt:lpstr>tahoma</vt:lpstr>
      <vt:lpstr>Simple Light</vt:lpstr>
      <vt:lpstr>2_Office Theme</vt:lpstr>
      <vt:lpstr>Office Theme</vt:lpstr>
      <vt:lpstr>1_Office Theme</vt:lpstr>
      <vt:lpstr>Слайд 1</vt:lpstr>
      <vt:lpstr>Приаргунский муниципальный округ Забайкальского края</vt:lpstr>
      <vt:lpstr>Приаргунский муниципальный округ Забайкальского края Системообразующие предприятия</vt:lpstr>
      <vt:lpstr>Приаргунский муниципальный округ Забайкальского края </vt:lpstr>
      <vt:lpstr>Слайд 5</vt:lpstr>
      <vt:lpstr>Приаргунский муниципальный округ Забайкальского края Полезные ископаемые</vt:lpstr>
      <vt:lpstr>Слайд 7</vt:lpstr>
      <vt:lpstr>Слайд 8</vt:lpstr>
      <vt:lpstr>Инфраструктура, которую можно использовать для реализации проекта</vt:lpstr>
      <vt:lpstr>Информация о свободных земельных участках, строениях, промышленных площадках с детальным описанием имеющейся инфраструктуры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24</cp:revision>
  <dcterms:modified xsi:type="dcterms:W3CDTF">2024-01-16T07:37:33Z</dcterms:modified>
</cp:coreProperties>
</file>