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>
      <p:cViewPr varScale="1">
        <p:scale>
          <a:sx n="105" d="100"/>
          <a:sy n="105" d="100"/>
        </p:scale>
        <p:origin x="409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9F4-9C0F-554E-B8E6-72230B2E2A8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3C91-5494-2947-88C1-34B60F6D9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98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9F4-9C0F-554E-B8E6-72230B2E2A8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3C91-5494-2947-88C1-34B60F6D9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213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9F4-9C0F-554E-B8E6-72230B2E2A8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3C91-5494-2947-88C1-34B60F6D9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710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9F4-9C0F-554E-B8E6-72230B2E2A8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3C91-5494-2947-88C1-34B60F6D9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726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9F4-9C0F-554E-B8E6-72230B2E2A8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3C91-5494-2947-88C1-34B60F6D9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069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9F4-9C0F-554E-B8E6-72230B2E2A8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3C91-5494-2947-88C1-34B60F6D9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050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9F4-9C0F-554E-B8E6-72230B2E2A8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3C91-5494-2947-88C1-34B60F6D9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109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9F4-9C0F-554E-B8E6-72230B2E2A8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3C91-5494-2947-88C1-34B60F6D9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631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9F4-9C0F-554E-B8E6-72230B2E2A8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3C91-5494-2947-88C1-34B60F6D9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34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9F4-9C0F-554E-B8E6-72230B2E2A8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3C91-5494-2947-88C1-34B60F6D9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501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3D9F4-9C0F-554E-B8E6-72230B2E2A8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73C91-5494-2947-88C1-34B60F6D9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993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3D9F4-9C0F-554E-B8E6-72230B2E2A8E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73C91-5494-2947-88C1-34B60F6D9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75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BF09782-BD58-BD14-4B59-DC1EFC6338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3619" y="2028239"/>
            <a:ext cx="5669756" cy="2581379"/>
          </a:xfrm>
        </p:spPr>
        <p:txBody>
          <a:bodyPr lIns="0" tIns="0" rIns="0" bIns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dirty="0"/>
              <a:t>1.</a:t>
            </a:r>
          </a:p>
          <a:p>
            <a:pPr algn="l">
              <a:lnSpc>
                <a:spcPct val="150000"/>
              </a:lnSpc>
            </a:pPr>
            <a:r>
              <a:rPr lang="ru-RU" dirty="0"/>
              <a:t>2.</a:t>
            </a:r>
          </a:p>
          <a:p>
            <a:pPr algn="l">
              <a:lnSpc>
                <a:spcPct val="150000"/>
              </a:lnSpc>
            </a:pPr>
            <a:r>
              <a:rPr lang="ru-RU" dirty="0"/>
              <a:t>3.</a:t>
            </a:r>
          </a:p>
          <a:p>
            <a:pPr algn="l">
              <a:lnSpc>
                <a:spcPct val="150000"/>
              </a:lnSpc>
            </a:pPr>
            <a:r>
              <a:rPr lang="ru-RU" dirty="0"/>
              <a:t>4.</a:t>
            </a:r>
          </a:p>
          <a:p>
            <a:pPr algn="l">
              <a:lnSpc>
                <a:spcPct val="150000"/>
              </a:lnSpc>
            </a:pPr>
            <a:r>
              <a:rPr lang="ru-RU" dirty="0"/>
              <a:t>5.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64398-D7EB-9A0B-6EBE-C90795FEAFA5}"/>
              </a:ext>
            </a:extLst>
          </p:cNvPr>
          <p:cNvSpPr/>
          <p:nvPr/>
        </p:nvSpPr>
        <p:spPr>
          <a:xfrm>
            <a:off x="0" y="0"/>
            <a:ext cx="7559675" cy="9809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8FFCA2-0D27-2FA0-4B8E-552BDAB7EDDE}"/>
              </a:ext>
            </a:extLst>
          </p:cNvPr>
          <p:cNvSpPr txBox="1"/>
          <p:nvPr/>
        </p:nvSpPr>
        <p:spPr>
          <a:xfrm>
            <a:off x="1569855" y="431953"/>
            <a:ext cx="3651972" cy="30068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ru-RU" sz="1200" dirty="0">
                <a:solidFill>
                  <a:schemeClr val="bg1"/>
                </a:solidFill>
                <a:effectLst/>
                <a:latin typeface="Raleway Light" pitchFamily="2" charset="0"/>
              </a:rPr>
              <a:t>Всероссийская просветительская </a:t>
            </a:r>
          </a:p>
          <a:p>
            <a:r>
              <a:rPr lang="ru-RU" sz="1200" dirty="0">
                <a:solidFill>
                  <a:schemeClr val="bg1"/>
                </a:solidFill>
                <a:effectLst/>
                <a:latin typeface="Raleway Light" pitchFamily="2" charset="0"/>
              </a:rPr>
              <a:t>Эстафета «Мои финансы»</a:t>
            </a:r>
            <a:endParaRPr lang="ru-RU" sz="1200" dirty="0">
              <a:solidFill>
                <a:schemeClr val="bg1"/>
              </a:solidFill>
              <a:latin typeface="Raleway Light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6DFA8A2-80F5-AFC1-22B7-3A944F892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821" y="269259"/>
            <a:ext cx="2495633" cy="525397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35F845E-A194-3B94-D50B-9B74005E294D}"/>
              </a:ext>
            </a:extLst>
          </p:cNvPr>
          <p:cNvCxnSpPr>
            <a:cxnSpLocks/>
          </p:cNvCxnSpPr>
          <p:nvPr/>
        </p:nvCxnSpPr>
        <p:spPr>
          <a:xfrm>
            <a:off x="531340" y="2513539"/>
            <a:ext cx="660911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D3DC4150-1612-33EB-A948-86F3B84C8D96}"/>
              </a:ext>
            </a:extLst>
          </p:cNvPr>
          <p:cNvCxnSpPr>
            <a:cxnSpLocks/>
          </p:cNvCxnSpPr>
          <p:nvPr/>
        </p:nvCxnSpPr>
        <p:spPr>
          <a:xfrm>
            <a:off x="531340" y="3051392"/>
            <a:ext cx="660911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C0F5FA0C-3CD0-774C-3EE0-0C94B2F8175F}"/>
              </a:ext>
            </a:extLst>
          </p:cNvPr>
          <p:cNvCxnSpPr>
            <a:cxnSpLocks/>
          </p:cNvCxnSpPr>
          <p:nvPr/>
        </p:nvCxnSpPr>
        <p:spPr>
          <a:xfrm>
            <a:off x="531340" y="3589245"/>
            <a:ext cx="660911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0BEBCB03-B44B-1633-284E-AE6363BF5251}"/>
              </a:ext>
            </a:extLst>
          </p:cNvPr>
          <p:cNvCxnSpPr>
            <a:cxnSpLocks/>
          </p:cNvCxnSpPr>
          <p:nvPr/>
        </p:nvCxnSpPr>
        <p:spPr>
          <a:xfrm>
            <a:off x="531340" y="4127097"/>
            <a:ext cx="660911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BA4D485F-0CF7-517E-F299-89C172223974}"/>
              </a:ext>
            </a:extLst>
          </p:cNvPr>
          <p:cNvCxnSpPr>
            <a:cxnSpLocks/>
          </p:cNvCxnSpPr>
          <p:nvPr/>
        </p:nvCxnSpPr>
        <p:spPr>
          <a:xfrm>
            <a:off x="531340" y="4664949"/>
            <a:ext cx="660911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A61DF52-94D4-959E-79C8-39EB9F67A26E}"/>
              </a:ext>
            </a:extLst>
          </p:cNvPr>
          <p:cNvSpPr txBox="1"/>
          <p:nvPr/>
        </p:nvSpPr>
        <p:spPr>
          <a:xfrm>
            <a:off x="259324" y="1146710"/>
            <a:ext cx="54413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accent3"/>
                </a:solidFill>
                <a:effectLst/>
                <a:latin typeface="Raleway" pitchFamily="2" charset="0"/>
              </a:rPr>
              <a:t>Ответы</a:t>
            </a:r>
            <a:endParaRPr lang="ru-RU" sz="2800" dirty="0">
              <a:effectLst/>
              <a:latin typeface="Raleway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7836783-7E87-E237-289A-B3D2DB8E1C98}"/>
              </a:ext>
            </a:extLst>
          </p:cNvPr>
          <p:cNvSpPr txBox="1"/>
          <p:nvPr/>
        </p:nvSpPr>
        <p:spPr>
          <a:xfrm>
            <a:off x="2331483" y="1419159"/>
            <a:ext cx="4968868" cy="336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  <a:tabLst>
                <a:tab pos="6661150" algn="r"/>
              </a:tabLs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Команда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______________ Тур№__________</a:t>
            </a:r>
            <a:endParaRPr lang="ru-RU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07D4E93C-8337-2188-C302-E1513AF9EB9C}"/>
              </a:ext>
            </a:extLst>
          </p:cNvPr>
          <p:cNvSpPr txBox="1">
            <a:spLocks/>
          </p:cNvSpPr>
          <p:nvPr/>
        </p:nvSpPr>
        <p:spPr>
          <a:xfrm>
            <a:off x="413619" y="7435126"/>
            <a:ext cx="5669756" cy="25813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ru-RU"/>
              <a:t>1.</a:t>
            </a:r>
          </a:p>
          <a:p>
            <a:pPr algn="l">
              <a:lnSpc>
                <a:spcPct val="150000"/>
              </a:lnSpc>
            </a:pPr>
            <a:r>
              <a:rPr lang="ru-RU"/>
              <a:t>2.</a:t>
            </a:r>
          </a:p>
          <a:p>
            <a:pPr algn="l">
              <a:lnSpc>
                <a:spcPct val="150000"/>
              </a:lnSpc>
            </a:pPr>
            <a:r>
              <a:rPr lang="ru-RU"/>
              <a:t>3.</a:t>
            </a:r>
          </a:p>
          <a:p>
            <a:pPr algn="l">
              <a:lnSpc>
                <a:spcPct val="150000"/>
              </a:lnSpc>
            </a:pPr>
            <a:r>
              <a:rPr lang="ru-RU"/>
              <a:t>4.</a:t>
            </a:r>
          </a:p>
          <a:p>
            <a:pPr algn="l">
              <a:lnSpc>
                <a:spcPct val="150000"/>
              </a:lnSpc>
            </a:pPr>
            <a:r>
              <a:rPr lang="ru-RU"/>
              <a:t>5.</a:t>
            </a:r>
            <a:endParaRPr lang="ru-RU" dirty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F1371249-2EA4-4EF9-07FE-A5CF3D760362}"/>
              </a:ext>
            </a:extLst>
          </p:cNvPr>
          <p:cNvCxnSpPr>
            <a:cxnSpLocks/>
          </p:cNvCxnSpPr>
          <p:nvPr/>
        </p:nvCxnSpPr>
        <p:spPr>
          <a:xfrm>
            <a:off x="531340" y="7920426"/>
            <a:ext cx="660911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E8930612-330C-7074-D7E6-C8445F076E6D}"/>
              </a:ext>
            </a:extLst>
          </p:cNvPr>
          <p:cNvCxnSpPr>
            <a:cxnSpLocks/>
          </p:cNvCxnSpPr>
          <p:nvPr/>
        </p:nvCxnSpPr>
        <p:spPr>
          <a:xfrm>
            <a:off x="531340" y="8458279"/>
            <a:ext cx="660911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31037901-1C4A-1147-1AD7-4B1842CE60C9}"/>
              </a:ext>
            </a:extLst>
          </p:cNvPr>
          <p:cNvCxnSpPr>
            <a:cxnSpLocks/>
          </p:cNvCxnSpPr>
          <p:nvPr/>
        </p:nvCxnSpPr>
        <p:spPr>
          <a:xfrm>
            <a:off x="531340" y="8996132"/>
            <a:ext cx="660911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EECDABA9-AEAE-5B49-1490-8AD0D0E79227}"/>
              </a:ext>
            </a:extLst>
          </p:cNvPr>
          <p:cNvCxnSpPr>
            <a:cxnSpLocks/>
          </p:cNvCxnSpPr>
          <p:nvPr/>
        </p:nvCxnSpPr>
        <p:spPr>
          <a:xfrm>
            <a:off x="531340" y="9533984"/>
            <a:ext cx="660911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6BCA2902-0019-7C8A-A5A6-1BD46E002412}"/>
              </a:ext>
            </a:extLst>
          </p:cNvPr>
          <p:cNvCxnSpPr>
            <a:cxnSpLocks/>
          </p:cNvCxnSpPr>
          <p:nvPr/>
        </p:nvCxnSpPr>
        <p:spPr>
          <a:xfrm>
            <a:off x="531340" y="10071836"/>
            <a:ext cx="660911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36DD498-24D3-E57C-C373-316AE8C92BBA}"/>
              </a:ext>
            </a:extLst>
          </p:cNvPr>
          <p:cNvSpPr txBox="1"/>
          <p:nvPr/>
        </p:nvSpPr>
        <p:spPr>
          <a:xfrm>
            <a:off x="259324" y="6553597"/>
            <a:ext cx="54413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accent3"/>
                </a:solidFill>
                <a:effectLst/>
                <a:latin typeface="Raleway" pitchFamily="2" charset="0"/>
              </a:rPr>
              <a:t>Ответы</a:t>
            </a:r>
            <a:endParaRPr lang="ru-RU" sz="2800" dirty="0">
              <a:effectLst/>
              <a:latin typeface="Raleway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76C801-4CC6-1B08-7801-B6B1EE5176BE}"/>
              </a:ext>
            </a:extLst>
          </p:cNvPr>
          <p:cNvSpPr txBox="1"/>
          <p:nvPr/>
        </p:nvSpPr>
        <p:spPr>
          <a:xfrm>
            <a:off x="2331483" y="6826046"/>
            <a:ext cx="4968868" cy="336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  <a:tabLst>
                <a:tab pos="6661150" algn="r"/>
              </a:tabLs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Команда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______________ Тур№__________</a:t>
            </a:r>
            <a:endParaRPr lang="ru-RU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D94BC73-98AC-3B24-0C43-2DBABE1D79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866" t="8446" r="-2222" b="27194"/>
          <a:stretch/>
        </p:blipFill>
        <p:spPr>
          <a:xfrm>
            <a:off x="0" y="0"/>
            <a:ext cx="1406385" cy="980902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57AA1B1-EF93-82D7-9581-FF34EA72C163}"/>
              </a:ext>
            </a:extLst>
          </p:cNvPr>
          <p:cNvSpPr/>
          <p:nvPr/>
        </p:nvSpPr>
        <p:spPr>
          <a:xfrm>
            <a:off x="0" y="5419898"/>
            <a:ext cx="7559675" cy="9809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914A32-6E78-5D71-D377-4F76D4D1503A}"/>
              </a:ext>
            </a:extLst>
          </p:cNvPr>
          <p:cNvSpPr txBox="1"/>
          <p:nvPr/>
        </p:nvSpPr>
        <p:spPr>
          <a:xfrm>
            <a:off x="1569855" y="5851851"/>
            <a:ext cx="3651972" cy="30068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ru-RU" sz="1200" dirty="0">
                <a:solidFill>
                  <a:schemeClr val="bg1"/>
                </a:solidFill>
                <a:effectLst/>
                <a:latin typeface="Raleway Light" pitchFamily="2" charset="0"/>
              </a:rPr>
              <a:t>Всероссийская просветительская </a:t>
            </a:r>
          </a:p>
          <a:p>
            <a:r>
              <a:rPr lang="ru-RU" sz="1200" dirty="0">
                <a:solidFill>
                  <a:schemeClr val="bg1"/>
                </a:solidFill>
                <a:effectLst/>
                <a:latin typeface="Raleway Light" pitchFamily="2" charset="0"/>
              </a:rPr>
              <a:t>Эстафета «Мои финансы»</a:t>
            </a:r>
            <a:endParaRPr lang="ru-RU" sz="1200" dirty="0">
              <a:solidFill>
                <a:schemeClr val="bg1"/>
              </a:solidFill>
              <a:latin typeface="Raleway Light" pitchFamily="2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954FBEE-BCAE-FB1B-FD3C-C70F45904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821" y="5689157"/>
            <a:ext cx="2495633" cy="525397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4E8C0B1-6887-4353-A9DB-185BA28E73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866" t="8446" r="-2222" b="27194"/>
          <a:stretch/>
        </p:blipFill>
        <p:spPr>
          <a:xfrm>
            <a:off x="0" y="5419898"/>
            <a:ext cx="1406385" cy="98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2916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</TotalTime>
  <Words>46</Words>
  <Application>Microsoft Office PowerPoint</Application>
  <PresentationFormat>Произвольный</PresentationFormat>
  <Paragraphs>18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Raleway</vt:lpstr>
      <vt:lpstr>Raleway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елизавета стародынова</dc:creator>
  <cp:lastModifiedBy>Лебедева Екатерина Сергеевна</cp:lastModifiedBy>
  <cp:revision>4</cp:revision>
  <dcterms:created xsi:type="dcterms:W3CDTF">2024-04-24T06:48:58Z</dcterms:created>
  <dcterms:modified xsi:type="dcterms:W3CDTF">2024-09-25T09:08:31Z</dcterms:modified>
</cp:coreProperties>
</file>