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3" r:id="rId3"/>
    <p:sldId id="286" r:id="rId4"/>
    <p:sldId id="290" r:id="rId5"/>
    <p:sldId id="289" r:id="rId6"/>
    <p:sldId id="288" r:id="rId7"/>
    <p:sldId id="287" r:id="rId8"/>
    <p:sldId id="282" r:id="rId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669900"/>
    <a:srgbClr val="33CC33"/>
    <a:srgbClr val="00FF99"/>
    <a:srgbClr val="003399"/>
    <a:srgbClr val="0066CC"/>
    <a:srgbClr val="D3A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4" autoAdjust="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35060-D967-4F95-8A09-21272F1CB47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5E61A85-E2B0-4CAE-87E1-82C18C4C6ECA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</a:rPr>
            <a:t>15 проверок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8E940FF6-AC90-4D85-BD7F-8DEC0493BD42}" type="parTrans" cxnId="{24912213-E3FB-4B66-94AB-B22C29D30657}">
      <dgm:prSet/>
      <dgm:spPr/>
      <dgm:t>
        <a:bodyPr/>
        <a:lstStyle/>
        <a:p>
          <a:endParaRPr lang="ru-RU" b="1">
            <a:solidFill>
              <a:schemeClr val="accent1">
                <a:lumMod val="75000"/>
              </a:schemeClr>
            </a:solidFill>
          </a:endParaRPr>
        </a:p>
      </dgm:t>
    </dgm:pt>
    <dgm:pt modelId="{C6810278-A390-477A-ABF7-59E58964113E}" type="sibTrans" cxnId="{24912213-E3FB-4B66-94AB-B22C29D30657}">
      <dgm:prSet/>
      <dgm:spPr/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6% от общего числа регулируемых организаций</a:t>
          </a:r>
        </a:p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 (в 2018 году – 8%)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946CFCF6-0E22-4E57-85A4-A0159F77FB75}">
      <dgm:prSet phldrT="[Текст]" custT="1"/>
      <dgm:spPr/>
      <dgm:t>
        <a:bodyPr/>
        <a:lstStyle/>
        <a:p>
          <a:r>
            <a:rPr lang="ru-RU" sz="1600" b="1" baseline="0" dirty="0" smtClean="0"/>
            <a:t>3 плановых</a:t>
          </a:r>
          <a:endParaRPr lang="ru-RU" sz="1600" b="1" baseline="0" dirty="0"/>
        </a:p>
      </dgm:t>
    </dgm:pt>
    <dgm:pt modelId="{18E07D6A-C637-416A-B82C-7CD0BB304BAD}" type="parTrans" cxnId="{10D2456F-BBCA-4867-9C35-175F22760AC4}">
      <dgm:prSet/>
      <dgm:spPr/>
      <dgm:t>
        <a:bodyPr/>
        <a:lstStyle/>
        <a:p>
          <a:endParaRPr lang="ru-RU" b="1">
            <a:solidFill>
              <a:schemeClr val="accent1">
                <a:lumMod val="75000"/>
              </a:schemeClr>
            </a:solidFill>
          </a:endParaRPr>
        </a:p>
      </dgm:t>
    </dgm:pt>
    <dgm:pt modelId="{07006777-9D79-44C7-9977-E2C5A864A08E}" type="sibTrans" cxnId="{10D2456F-BBCA-4867-9C35-175F22760AC4}">
      <dgm:prSet/>
      <dgm:spPr/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В сфере электроэнергетики</a:t>
          </a:r>
        </a:p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 0 проверок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36E963DA-A10E-4DC4-9B91-E2265FD070C2}">
      <dgm:prSet phldrT="[Текст]" custT="1"/>
      <dgm:spPr/>
      <dgm:t>
        <a:bodyPr/>
        <a:lstStyle/>
        <a:p>
          <a:r>
            <a:rPr lang="ru-RU" sz="1600" b="1" baseline="0" dirty="0" smtClean="0"/>
            <a:t>12 внеплановых</a:t>
          </a:r>
          <a:endParaRPr lang="ru-RU" sz="1600" b="1" baseline="0" dirty="0"/>
        </a:p>
      </dgm:t>
    </dgm:pt>
    <dgm:pt modelId="{536168DB-94F7-4038-86D4-4EB0A48AED8E}" type="parTrans" cxnId="{F3900609-7669-47EB-AF6F-2137E7B70347}">
      <dgm:prSet/>
      <dgm:spPr/>
      <dgm:t>
        <a:bodyPr/>
        <a:lstStyle/>
        <a:p>
          <a:endParaRPr lang="ru-RU" b="1">
            <a:solidFill>
              <a:schemeClr val="accent1">
                <a:lumMod val="75000"/>
              </a:schemeClr>
            </a:solidFill>
          </a:endParaRPr>
        </a:p>
      </dgm:t>
    </dgm:pt>
    <dgm:pt modelId="{6A146674-7802-45F0-94EB-1035C7AEB97F}" type="sibTrans" cxnId="{F3900609-7669-47EB-AF6F-2137E7B70347}">
      <dgm:prSet/>
      <dgm:spPr/>
      <dgm:t>
        <a:bodyPr/>
        <a:lstStyle/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В сфере электроэнергетики</a:t>
          </a:r>
        </a:p>
        <a:p>
          <a:pPr algn="ctr"/>
          <a:r>
            <a:rPr lang="ru-RU" b="1" dirty="0" smtClean="0">
              <a:solidFill>
                <a:schemeClr val="accent1">
                  <a:lumMod val="75000"/>
                </a:schemeClr>
              </a:solidFill>
            </a:rPr>
            <a:t> 4 проверки</a:t>
          </a:r>
          <a:endParaRPr lang="ru-RU" b="1" dirty="0">
            <a:solidFill>
              <a:schemeClr val="accent1">
                <a:lumMod val="75000"/>
              </a:schemeClr>
            </a:solidFill>
          </a:endParaRPr>
        </a:p>
      </dgm:t>
    </dgm:pt>
    <dgm:pt modelId="{B46773B9-47D3-4626-A8E4-A78EAB9FF21C}">
      <dgm:prSet custT="1"/>
      <dgm:spPr/>
      <dgm:t>
        <a:bodyPr/>
        <a:lstStyle/>
        <a:p>
          <a:r>
            <a:rPr lang="ru-RU" sz="900" dirty="0" smtClean="0"/>
            <a:t>без нарушений:</a:t>
          </a:r>
        </a:p>
        <a:p>
          <a:r>
            <a:rPr lang="ru-RU" sz="900" dirty="0" smtClean="0"/>
            <a:t>ПАО «ТГК-14» </a:t>
          </a:r>
        </a:p>
        <a:p>
          <a:r>
            <a:rPr lang="ru-RU" sz="900" dirty="0" smtClean="0"/>
            <a:t>МУП ЖКХ «</a:t>
          </a:r>
          <a:r>
            <a:rPr lang="ru-RU" sz="900" dirty="0" err="1" smtClean="0"/>
            <a:t>Шахтаминское</a:t>
          </a:r>
          <a:r>
            <a:rPr lang="ru-RU" sz="900" dirty="0" smtClean="0"/>
            <a:t>»</a:t>
          </a:r>
          <a:endParaRPr lang="ru-RU" sz="900" dirty="0"/>
        </a:p>
      </dgm:t>
    </dgm:pt>
    <dgm:pt modelId="{2BBA95C1-77B2-44F3-A677-464267DF41E4}" type="parTrans" cxnId="{279FD225-A499-4A78-9004-F7887892875F}">
      <dgm:prSet/>
      <dgm:spPr/>
      <dgm:t>
        <a:bodyPr/>
        <a:lstStyle/>
        <a:p>
          <a:endParaRPr lang="ru-RU"/>
        </a:p>
      </dgm:t>
    </dgm:pt>
    <dgm:pt modelId="{CC012EBE-ABF3-4B42-B252-FB3C16E2F877}" type="sibTrans" cxnId="{279FD225-A499-4A78-9004-F7887892875F}">
      <dgm:prSet custT="1"/>
      <dgm:spPr/>
      <dgm:t>
        <a:bodyPr/>
        <a:lstStyle/>
        <a:p>
          <a:pPr algn="ctr"/>
          <a:r>
            <a:rPr lang="ru-RU" sz="900" b="1" i="1" dirty="0" smtClean="0">
              <a:solidFill>
                <a:schemeClr val="accent1">
                  <a:lumMod val="75000"/>
                </a:schemeClr>
              </a:solidFill>
            </a:rPr>
            <a:t>2 проверки</a:t>
          </a:r>
          <a:endParaRPr lang="ru-RU" sz="900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85FEE819-FEDE-4BCC-AFA8-5043E9415C1B}">
      <dgm:prSet custT="1"/>
      <dgm:spPr/>
      <dgm:t>
        <a:bodyPr/>
        <a:lstStyle/>
        <a:p>
          <a:r>
            <a:rPr lang="ru-RU" sz="900" dirty="0" smtClean="0"/>
            <a:t>с нарушениями:</a:t>
          </a:r>
        </a:p>
        <a:p>
          <a:r>
            <a:rPr lang="ru-RU" sz="900" dirty="0" smtClean="0"/>
            <a:t>МУП «РЖКХ»</a:t>
          </a:r>
          <a:endParaRPr lang="ru-RU" sz="900" dirty="0"/>
        </a:p>
      </dgm:t>
    </dgm:pt>
    <dgm:pt modelId="{8A4619AC-57D1-4449-A349-630FDCEE9FED}" type="parTrans" cxnId="{13EBA532-584F-4745-8819-315A36EFFB72}">
      <dgm:prSet/>
      <dgm:spPr/>
      <dgm:t>
        <a:bodyPr/>
        <a:lstStyle/>
        <a:p>
          <a:endParaRPr lang="ru-RU"/>
        </a:p>
      </dgm:t>
    </dgm:pt>
    <dgm:pt modelId="{9DCA3D6E-050A-4C8F-826B-7A04805E8684}" type="sibTrans" cxnId="{13EBA532-584F-4745-8819-315A36EFFB72}">
      <dgm:prSet custT="1"/>
      <dgm:spPr/>
      <dgm:t>
        <a:bodyPr/>
        <a:lstStyle/>
        <a:p>
          <a:pPr algn="ctr"/>
          <a:r>
            <a:rPr lang="ru-RU" sz="900" b="1" i="1" dirty="0" smtClean="0">
              <a:solidFill>
                <a:schemeClr val="accent1">
                  <a:lumMod val="75000"/>
                </a:schemeClr>
              </a:solidFill>
            </a:rPr>
            <a:t>1 проверка</a:t>
          </a:r>
          <a:endParaRPr lang="ru-RU" sz="900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4378D172-0005-49FA-81A9-FEF5CB12B66F}">
      <dgm:prSet custT="1"/>
      <dgm:spPr/>
      <dgm:t>
        <a:bodyPr/>
        <a:lstStyle/>
        <a:p>
          <a:r>
            <a:rPr lang="ru-RU" sz="900" dirty="0" smtClean="0"/>
            <a:t>без нарушений: </a:t>
          </a:r>
        </a:p>
        <a:p>
          <a:r>
            <a:rPr lang="ru-RU" sz="900" dirty="0" smtClean="0"/>
            <a:t>АО «Водоканал-Чита»</a:t>
          </a:r>
        </a:p>
        <a:p>
          <a:r>
            <a:rPr lang="ru-RU" sz="900" dirty="0" smtClean="0"/>
            <a:t>ООО «Авангард Плюс»</a:t>
          </a:r>
        </a:p>
        <a:p>
          <a:r>
            <a:rPr lang="ru-RU" sz="900" dirty="0" smtClean="0"/>
            <a:t>ООО «РСО «</a:t>
          </a:r>
          <a:r>
            <a:rPr lang="ru-RU" sz="900" dirty="0" err="1" smtClean="0"/>
            <a:t>Тепловодоканал</a:t>
          </a:r>
          <a:r>
            <a:rPr lang="ru-RU" sz="900" dirty="0" smtClean="0"/>
            <a:t>»</a:t>
          </a:r>
        </a:p>
        <a:p>
          <a:r>
            <a:rPr lang="ru-RU" sz="900" dirty="0" smtClean="0"/>
            <a:t>Администрации сельского поселения «Ново-</a:t>
          </a:r>
          <a:r>
            <a:rPr lang="ru-RU" sz="900" dirty="0" err="1" smtClean="0"/>
            <a:t>Акатуйское</a:t>
          </a:r>
          <a:r>
            <a:rPr lang="ru-RU" sz="900" dirty="0" smtClean="0"/>
            <a:t>»</a:t>
          </a:r>
        </a:p>
        <a:p>
          <a:r>
            <a:rPr lang="ru-RU" sz="900" dirty="0" smtClean="0"/>
            <a:t>АО «</a:t>
          </a:r>
          <a:r>
            <a:rPr lang="ru-RU" sz="900" dirty="0" err="1" smtClean="0"/>
            <a:t>Читаэнергосбыт</a:t>
          </a:r>
          <a:r>
            <a:rPr lang="ru-RU" sz="900" dirty="0" smtClean="0"/>
            <a:t>»</a:t>
          </a:r>
        </a:p>
        <a:p>
          <a:r>
            <a:rPr lang="ru-RU" sz="900" dirty="0" smtClean="0"/>
            <a:t>АО «СКА Сибири»</a:t>
          </a:r>
          <a:endParaRPr lang="ru-RU" sz="900" dirty="0"/>
        </a:p>
      </dgm:t>
    </dgm:pt>
    <dgm:pt modelId="{79951E83-48E5-4965-927B-FEDBC71418DB}" type="parTrans" cxnId="{B276F018-005F-4E21-B890-CFE38C7D767A}">
      <dgm:prSet/>
      <dgm:spPr/>
      <dgm:t>
        <a:bodyPr/>
        <a:lstStyle/>
        <a:p>
          <a:endParaRPr lang="ru-RU"/>
        </a:p>
      </dgm:t>
    </dgm:pt>
    <dgm:pt modelId="{8EDF3887-6D7D-49ED-BDCE-9E100F16411C}" type="sibTrans" cxnId="{B276F018-005F-4E21-B890-CFE38C7D767A}">
      <dgm:prSet custT="1"/>
      <dgm:spPr/>
      <dgm:t>
        <a:bodyPr/>
        <a:lstStyle/>
        <a:p>
          <a:pPr algn="ctr"/>
          <a:r>
            <a:rPr lang="ru-RU" sz="900" b="1" i="1" dirty="0" smtClean="0">
              <a:solidFill>
                <a:schemeClr val="accent1">
                  <a:lumMod val="75000"/>
                </a:schemeClr>
              </a:solidFill>
            </a:rPr>
            <a:t>6 проверок </a:t>
          </a:r>
          <a:endParaRPr lang="ru-RU" sz="900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77EB6F16-7598-4ED4-8CCD-A90E4D715A93}">
      <dgm:prSet custT="1"/>
      <dgm:spPr/>
      <dgm:t>
        <a:bodyPr/>
        <a:lstStyle/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с нарушениями: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МБУ «Центр МТТО»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ИП </a:t>
          </a:r>
          <a:r>
            <a:rPr lang="ru-RU" sz="900" dirty="0" err="1" smtClean="0"/>
            <a:t>Голянова</a:t>
          </a:r>
          <a:r>
            <a:rPr lang="ru-RU" sz="900" dirty="0" smtClean="0"/>
            <a:t> С.Н.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ООО «Престиж»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МОУ «Сретенская ООШ №1»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ПГК № 26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dirty="0" smtClean="0"/>
            <a:t>ДНТ «Светлый»</a:t>
          </a:r>
        </a:p>
      </dgm:t>
    </dgm:pt>
    <dgm:pt modelId="{182E3276-AC5B-43F8-AEE7-C0AD40865486}" type="parTrans" cxnId="{A8DF2996-6A08-4C78-A76B-2F9FB040A074}">
      <dgm:prSet/>
      <dgm:spPr/>
      <dgm:t>
        <a:bodyPr/>
        <a:lstStyle/>
        <a:p>
          <a:endParaRPr lang="ru-RU"/>
        </a:p>
      </dgm:t>
    </dgm:pt>
    <dgm:pt modelId="{86B65EB7-7838-42FF-82D7-A846BC8C5E13}" type="sibTrans" cxnId="{A8DF2996-6A08-4C78-A76B-2F9FB040A074}">
      <dgm:prSet custT="1"/>
      <dgm:spPr/>
      <dgm:t>
        <a:bodyPr/>
        <a:lstStyle/>
        <a:p>
          <a:pPr algn="ctr"/>
          <a:r>
            <a:rPr lang="ru-RU" sz="900" b="1" i="1" dirty="0" smtClean="0">
              <a:solidFill>
                <a:schemeClr val="accent1">
                  <a:lumMod val="75000"/>
                </a:schemeClr>
              </a:solidFill>
            </a:rPr>
            <a:t>6 проверок</a:t>
          </a:r>
          <a:endParaRPr lang="ru-RU" sz="900" b="1" i="1" dirty="0">
            <a:solidFill>
              <a:schemeClr val="accent1">
                <a:lumMod val="75000"/>
              </a:schemeClr>
            </a:solidFill>
          </a:endParaRPr>
        </a:p>
      </dgm:t>
    </dgm:pt>
    <dgm:pt modelId="{9D5CFA36-CE25-461D-A33F-9AC63F84E750}" type="pres">
      <dgm:prSet presAssocID="{B5035060-D967-4F95-8A09-21272F1CB4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D19383F-7BC5-4E67-9C05-7598D0F488D3}" type="pres">
      <dgm:prSet presAssocID="{45E61A85-E2B0-4CAE-87E1-82C18C4C6EC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441948E-D34F-43F7-AE47-BF4383C1561F}" type="pres">
      <dgm:prSet presAssocID="{45E61A85-E2B0-4CAE-87E1-82C18C4C6ECA}" presName="rootComposite1" presStyleCnt="0"/>
      <dgm:spPr/>
      <dgm:t>
        <a:bodyPr/>
        <a:lstStyle/>
        <a:p>
          <a:endParaRPr lang="ru-RU"/>
        </a:p>
      </dgm:t>
    </dgm:pt>
    <dgm:pt modelId="{F8E14308-1ACC-435F-92A1-632EE70288C7}" type="pres">
      <dgm:prSet presAssocID="{45E61A85-E2B0-4CAE-87E1-82C18C4C6E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72D3B0C-FC1A-4A92-A70E-DFA30A0C6BCD}" type="pres">
      <dgm:prSet presAssocID="{45E61A85-E2B0-4CAE-87E1-82C18C4C6ECA}" presName="titleText1" presStyleLbl="fgAcc0" presStyleIdx="0" presStyleCnt="1" custScaleX="122911" custScaleY="196050" custLinFactNeighborX="14672" custLinFactNeighborY="184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5A7DC77-0BEF-43B7-A1DE-3A23BED5B23E}" type="pres">
      <dgm:prSet presAssocID="{45E61A85-E2B0-4CAE-87E1-82C18C4C6ECA}" presName="rootConnector1" presStyleLbl="node1" presStyleIdx="0" presStyleCnt="6"/>
      <dgm:spPr/>
      <dgm:t>
        <a:bodyPr/>
        <a:lstStyle/>
        <a:p>
          <a:endParaRPr lang="ru-RU"/>
        </a:p>
      </dgm:t>
    </dgm:pt>
    <dgm:pt modelId="{E52B63F2-091B-46C0-9BB3-14D4D246FC93}" type="pres">
      <dgm:prSet presAssocID="{45E61A85-E2B0-4CAE-87E1-82C18C4C6ECA}" presName="hierChild2" presStyleCnt="0"/>
      <dgm:spPr/>
      <dgm:t>
        <a:bodyPr/>
        <a:lstStyle/>
        <a:p>
          <a:endParaRPr lang="ru-RU"/>
        </a:p>
      </dgm:t>
    </dgm:pt>
    <dgm:pt modelId="{AB9E6683-BFC7-4DD7-9B86-8A7C8C1FB3F4}" type="pres">
      <dgm:prSet presAssocID="{18E07D6A-C637-416A-B82C-7CD0BB304BA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740BAAC-DCC8-419D-8818-5C041832A1AE}" type="pres">
      <dgm:prSet presAssocID="{946CFCF6-0E22-4E57-85A4-A0159F77FB7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3AF9AE7-3629-4F30-82D0-FEC87FC1047E}" type="pres">
      <dgm:prSet presAssocID="{946CFCF6-0E22-4E57-85A4-A0159F77FB75}" presName="rootComposite" presStyleCnt="0"/>
      <dgm:spPr/>
      <dgm:t>
        <a:bodyPr/>
        <a:lstStyle/>
        <a:p>
          <a:endParaRPr lang="ru-RU"/>
        </a:p>
      </dgm:t>
    </dgm:pt>
    <dgm:pt modelId="{8390FCC5-0ED2-42D6-BE8B-E0D5CE304930}" type="pres">
      <dgm:prSet presAssocID="{946CFCF6-0E22-4E57-85A4-A0159F77FB75}" presName="rootText" presStyleLbl="node1" presStyleIdx="0" presStyleCnt="6" custLinFactNeighborX="14639" custLinFactNeighborY="-76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CA8150A-955C-4464-85CD-BFB690341EF4}" type="pres">
      <dgm:prSet presAssocID="{946CFCF6-0E22-4E57-85A4-A0159F77FB75}" presName="titleText2" presStyleLbl="fgAcc1" presStyleIdx="0" presStyleCnt="6" custLinFactNeighborX="24547" custLinFactNeighborY="323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B3F8B08-B89A-44DB-A126-1726DB6CEA6C}" type="pres">
      <dgm:prSet presAssocID="{946CFCF6-0E22-4E57-85A4-A0159F77FB75}" presName="rootConnector" presStyleLbl="node2" presStyleIdx="0" presStyleCnt="0"/>
      <dgm:spPr/>
      <dgm:t>
        <a:bodyPr/>
        <a:lstStyle/>
        <a:p>
          <a:endParaRPr lang="ru-RU"/>
        </a:p>
      </dgm:t>
    </dgm:pt>
    <dgm:pt modelId="{6F060BFB-6F56-4A63-8D48-3C584B7CD1DB}" type="pres">
      <dgm:prSet presAssocID="{946CFCF6-0E22-4E57-85A4-A0159F77FB75}" presName="hierChild4" presStyleCnt="0"/>
      <dgm:spPr/>
      <dgm:t>
        <a:bodyPr/>
        <a:lstStyle/>
        <a:p>
          <a:endParaRPr lang="ru-RU"/>
        </a:p>
      </dgm:t>
    </dgm:pt>
    <dgm:pt modelId="{ACFA398E-C89D-440B-B981-2302946ED603}" type="pres">
      <dgm:prSet presAssocID="{2BBA95C1-77B2-44F3-A677-464267DF41E4}" presName="Name37" presStyleLbl="parChTrans1D3" presStyleIdx="0" presStyleCnt="4"/>
      <dgm:spPr/>
      <dgm:t>
        <a:bodyPr/>
        <a:lstStyle/>
        <a:p>
          <a:endParaRPr lang="ru-RU"/>
        </a:p>
      </dgm:t>
    </dgm:pt>
    <dgm:pt modelId="{6EED1635-FB3B-42E1-9D7B-32FBDD41640B}" type="pres">
      <dgm:prSet presAssocID="{B46773B9-47D3-4626-A8E4-A78EAB9FF21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241703-FEE6-451C-AC42-41963B31C256}" type="pres">
      <dgm:prSet presAssocID="{B46773B9-47D3-4626-A8E4-A78EAB9FF21C}" presName="rootComposite" presStyleCnt="0"/>
      <dgm:spPr/>
      <dgm:t>
        <a:bodyPr/>
        <a:lstStyle/>
        <a:p>
          <a:endParaRPr lang="ru-RU"/>
        </a:p>
      </dgm:t>
    </dgm:pt>
    <dgm:pt modelId="{88914200-04D9-4F0E-A05D-000282206A71}" type="pres">
      <dgm:prSet presAssocID="{B46773B9-47D3-4626-A8E4-A78EAB9FF21C}" presName="rootText" presStyleLbl="node1" presStyleIdx="1" presStyleCnt="6" custScaleY="164359" custLinFactNeighborX="17665" custLinFactNeighborY="52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5510F40-7D5C-4BDE-BFB1-F25553FF5876}" type="pres">
      <dgm:prSet presAssocID="{B46773B9-47D3-4626-A8E4-A78EAB9FF21C}" presName="titleText2" presStyleLbl="fgAcc1" presStyleIdx="1" presStyleCnt="6" custLinFactY="22738" custLinFactNeighborX="1906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D8848A2-A121-499C-B30B-E7262D76810A}" type="pres">
      <dgm:prSet presAssocID="{B46773B9-47D3-4626-A8E4-A78EAB9FF21C}" presName="rootConnector" presStyleLbl="node3" presStyleIdx="0" presStyleCnt="0"/>
      <dgm:spPr/>
      <dgm:t>
        <a:bodyPr/>
        <a:lstStyle/>
        <a:p>
          <a:endParaRPr lang="ru-RU"/>
        </a:p>
      </dgm:t>
    </dgm:pt>
    <dgm:pt modelId="{0722895A-EBEB-4002-822D-0463DC765AE5}" type="pres">
      <dgm:prSet presAssocID="{B46773B9-47D3-4626-A8E4-A78EAB9FF21C}" presName="hierChild4" presStyleCnt="0"/>
      <dgm:spPr/>
      <dgm:t>
        <a:bodyPr/>
        <a:lstStyle/>
        <a:p>
          <a:endParaRPr lang="ru-RU"/>
        </a:p>
      </dgm:t>
    </dgm:pt>
    <dgm:pt modelId="{83FA0AEA-6998-41BC-B410-D9623C61D096}" type="pres">
      <dgm:prSet presAssocID="{B46773B9-47D3-4626-A8E4-A78EAB9FF21C}" presName="hierChild5" presStyleCnt="0"/>
      <dgm:spPr/>
      <dgm:t>
        <a:bodyPr/>
        <a:lstStyle/>
        <a:p>
          <a:endParaRPr lang="ru-RU"/>
        </a:p>
      </dgm:t>
    </dgm:pt>
    <dgm:pt modelId="{2AB0BE74-9C3D-42C7-9162-0F77740352A5}" type="pres">
      <dgm:prSet presAssocID="{8A4619AC-57D1-4449-A349-630FDCEE9FED}" presName="Name37" presStyleLbl="parChTrans1D3" presStyleIdx="1" presStyleCnt="4"/>
      <dgm:spPr/>
      <dgm:t>
        <a:bodyPr/>
        <a:lstStyle/>
        <a:p>
          <a:endParaRPr lang="ru-RU"/>
        </a:p>
      </dgm:t>
    </dgm:pt>
    <dgm:pt modelId="{2480CDAD-7992-478E-A53D-B26D6562D73D}" type="pres">
      <dgm:prSet presAssocID="{85FEE819-FEDE-4BCC-AFA8-5043E9415C1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1C23C14-E468-429E-8F66-EE630DB98532}" type="pres">
      <dgm:prSet presAssocID="{85FEE819-FEDE-4BCC-AFA8-5043E9415C1B}" presName="rootComposite" presStyleCnt="0"/>
      <dgm:spPr/>
      <dgm:t>
        <a:bodyPr/>
        <a:lstStyle/>
        <a:p>
          <a:endParaRPr lang="ru-RU"/>
        </a:p>
      </dgm:t>
    </dgm:pt>
    <dgm:pt modelId="{F02E8567-BAF9-4C9C-AB65-34A54B8AF0A6}" type="pres">
      <dgm:prSet presAssocID="{85FEE819-FEDE-4BCC-AFA8-5043E9415C1B}" presName="rootText" presStyleLbl="node1" presStyleIdx="2" presStyleCnt="6" custScaleY="160976" custLinFactNeighborX="7039" custLinFactNeighborY="52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073B45C-6492-4952-A193-A01002070CF2}" type="pres">
      <dgm:prSet presAssocID="{85FEE819-FEDE-4BCC-AFA8-5043E9415C1B}" presName="titleText2" presStyleLbl="fgAcc1" presStyleIdx="2" presStyleCnt="6" custLinFactY="27813" custLinFactNeighborX="593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4DB4155-2A52-49F6-9DF9-67CDFB698281}" type="pres">
      <dgm:prSet presAssocID="{85FEE819-FEDE-4BCC-AFA8-5043E9415C1B}" presName="rootConnector" presStyleLbl="node3" presStyleIdx="0" presStyleCnt="0"/>
      <dgm:spPr/>
      <dgm:t>
        <a:bodyPr/>
        <a:lstStyle/>
        <a:p>
          <a:endParaRPr lang="ru-RU"/>
        </a:p>
      </dgm:t>
    </dgm:pt>
    <dgm:pt modelId="{4115AA1B-0D92-4583-A29D-DE71D16EE435}" type="pres">
      <dgm:prSet presAssocID="{85FEE819-FEDE-4BCC-AFA8-5043E9415C1B}" presName="hierChild4" presStyleCnt="0"/>
      <dgm:spPr/>
      <dgm:t>
        <a:bodyPr/>
        <a:lstStyle/>
        <a:p>
          <a:endParaRPr lang="ru-RU"/>
        </a:p>
      </dgm:t>
    </dgm:pt>
    <dgm:pt modelId="{A019ABEC-5EDE-46AC-BE85-0B2FBBB8FBF1}" type="pres">
      <dgm:prSet presAssocID="{85FEE819-FEDE-4BCC-AFA8-5043E9415C1B}" presName="hierChild5" presStyleCnt="0"/>
      <dgm:spPr/>
      <dgm:t>
        <a:bodyPr/>
        <a:lstStyle/>
        <a:p>
          <a:endParaRPr lang="ru-RU"/>
        </a:p>
      </dgm:t>
    </dgm:pt>
    <dgm:pt modelId="{B47838F1-ED9F-490F-93E7-2107898EC5F6}" type="pres">
      <dgm:prSet presAssocID="{946CFCF6-0E22-4E57-85A4-A0159F77FB75}" presName="hierChild5" presStyleCnt="0"/>
      <dgm:spPr/>
      <dgm:t>
        <a:bodyPr/>
        <a:lstStyle/>
        <a:p>
          <a:endParaRPr lang="ru-RU"/>
        </a:p>
      </dgm:t>
    </dgm:pt>
    <dgm:pt modelId="{E5CFDCCA-FB25-444F-9828-0FA05ECA0C11}" type="pres">
      <dgm:prSet presAssocID="{536168DB-94F7-4038-86D4-4EB0A48AED8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5FAE642-03D1-45CA-9210-61B9E8AA5A89}" type="pres">
      <dgm:prSet presAssocID="{36E963DA-A10E-4DC4-9B91-E2265FD070C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9105B87-BC80-4DFC-926A-A564BB4B83B9}" type="pres">
      <dgm:prSet presAssocID="{36E963DA-A10E-4DC4-9B91-E2265FD070C2}" presName="rootComposite" presStyleCnt="0"/>
      <dgm:spPr/>
      <dgm:t>
        <a:bodyPr/>
        <a:lstStyle/>
        <a:p>
          <a:endParaRPr lang="ru-RU"/>
        </a:p>
      </dgm:t>
    </dgm:pt>
    <dgm:pt modelId="{B62F29A3-8607-4EBE-AE4D-109C6E347974}" type="pres">
      <dgm:prSet presAssocID="{36E963DA-A10E-4DC4-9B91-E2265FD070C2}" presName="rootText" presStyleLbl="node1" presStyleIdx="3" presStyleCnt="6" custLinFactNeighborX="-6613" custLinFactNeighborY="-76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A360DDB-2E97-4FB6-B561-1F426487B63F}" type="pres">
      <dgm:prSet presAssocID="{36E963DA-A10E-4DC4-9B91-E2265FD070C2}" presName="titleText2" presStyleLbl="fgAcc1" presStyleIdx="3" presStyleCnt="6" custLinFactNeighborX="933" custLinFactNeighborY="323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4000ABD-F1CF-4F5E-841C-7CC2A814DAC9}" type="pres">
      <dgm:prSet presAssocID="{36E963DA-A10E-4DC4-9B91-E2265FD070C2}" presName="rootConnector" presStyleLbl="node2" presStyleIdx="0" presStyleCnt="0"/>
      <dgm:spPr/>
      <dgm:t>
        <a:bodyPr/>
        <a:lstStyle/>
        <a:p>
          <a:endParaRPr lang="ru-RU"/>
        </a:p>
      </dgm:t>
    </dgm:pt>
    <dgm:pt modelId="{6C0A5110-EEDE-44E0-895D-FCA511966A71}" type="pres">
      <dgm:prSet presAssocID="{36E963DA-A10E-4DC4-9B91-E2265FD070C2}" presName="hierChild4" presStyleCnt="0"/>
      <dgm:spPr/>
      <dgm:t>
        <a:bodyPr/>
        <a:lstStyle/>
        <a:p>
          <a:endParaRPr lang="ru-RU"/>
        </a:p>
      </dgm:t>
    </dgm:pt>
    <dgm:pt modelId="{AF1D06B2-1B64-4976-93C6-BE0304104753}" type="pres">
      <dgm:prSet presAssocID="{79951E83-48E5-4965-927B-FEDBC71418DB}" presName="Name37" presStyleLbl="parChTrans1D3" presStyleIdx="2" presStyleCnt="4"/>
      <dgm:spPr/>
      <dgm:t>
        <a:bodyPr/>
        <a:lstStyle/>
        <a:p>
          <a:endParaRPr lang="ru-RU"/>
        </a:p>
      </dgm:t>
    </dgm:pt>
    <dgm:pt modelId="{7FEF0BC1-748C-43BC-B86F-3993EFDAFB91}" type="pres">
      <dgm:prSet presAssocID="{4378D172-0005-49FA-81A9-FEF5CB12B66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35725B9-885E-4476-B069-C7C9A17BBB07}" type="pres">
      <dgm:prSet presAssocID="{4378D172-0005-49FA-81A9-FEF5CB12B66F}" presName="rootComposite" presStyleCnt="0"/>
      <dgm:spPr/>
      <dgm:t>
        <a:bodyPr/>
        <a:lstStyle/>
        <a:p>
          <a:endParaRPr lang="ru-RU"/>
        </a:p>
      </dgm:t>
    </dgm:pt>
    <dgm:pt modelId="{868463DE-2BE4-4C17-BDD4-0415D04D7BE1}" type="pres">
      <dgm:prSet presAssocID="{4378D172-0005-49FA-81A9-FEF5CB12B66F}" presName="rootText" presStyleLbl="node1" presStyleIdx="4" presStyleCnt="6" custScaleY="164359" custLinFactNeighborX="10139" custLinFactNeighborY="52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5C67AF6-9AB5-4E8A-B578-5A99CE7C5AF9}" type="pres">
      <dgm:prSet presAssocID="{4378D172-0005-49FA-81A9-FEF5CB12B66F}" presName="titleText2" presStyleLbl="fgAcc1" presStyleIdx="4" presStyleCnt="6" custLinFactY="22738" custLinFactNeighborX="1446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A890AC-52CA-4268-B7A0-B99482398873}" type="pres">
      <dgm:prSet presAssocID="{4378D172-0005-49FA-81A9-FEF5CB12B66F}" presName="rootConnector" presStyleLbl="node3" presStyleIdx="0" presStyleCnt="0"/>
      <dgm:spPr/>
      <dgm:t>
        <a:bodyPr/>
        <a:lstStyle/>
        <a:p>
          <a:endParaRPr lang="ru-RU"/>
        </a:p>
      </dgm:t>
    </dgm:pt>
    <dgm:pt modelId="{E7337703-4A2E-49C9-982F-F5EC8E4A3217}" type="pres">
      <dgm:prSet presAssocID="{4378D172-0005-49FA-81A9-FEF5CB12B66F}" presName="hierChild4" presStyleCnt="0"/>
      <dgm:spPr/>
      <dgm:t>
        <a:bodyPr/>
        <a:lstStyle/>
        <a:p>
          <a:endParaRPr lang="ru-RU"/>
        </a:p>
      </dgm:t>
    </dgm:pt>
    <dgm:pt modelId="{006380A6-14F9-45AB-9AFB-EED28A37F3B5}" type="pres">
      <dgm:prSet presAssocID="{4378D172-0005-49FA-81A9-FEF5CB12B66F}" presName="hierChild5" presStyleCnt="0"/>
      <dgm:spPr/>
      <dgm:t>
        <a:bodyPr/>
        <a:lstStyle/>
        <a:p>
          <a:endParaRPr lang="ru-RU"/>
        </a:p>
      </dgm:t>
    </dgm:pt>
    <dgm:pt modelId="{2D511EB6-EB9A-41D5-B785-D5F8BAE9DD6D}" type="pres">
      <dgm:prSet presAssocID="{182E3276-AC5B-43F8-AEE7-C0AD40865486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495DE54-DFE8-407A-BB95-E9B7BD37B172}" type="pres">
      <dgm:prSet presAssocID="{77EB6F16-7598-4ED4-8CCD-A90E4D715A9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6C01461-39B6-466E-956D-068FA6190D1E}" type="pres">
      <dgm:prSet presAssocID="{77EB6F16-7598-4ED4-8CCD-A90E4D715A93}" presName="rootComposite" presStyleCnt="0"/>
      <dgm:spPr/>
      <dgm:t>
        <a:bodyPr/>
        <a:lstStyle/>
        <a:p>
          <a:endParaRPr lang="ru-RU"/>
        </a:p>
      </dgm:t>
    </dgm:pt>
    <dgm:pt modelId="{C5482C4A-5931-4D64-8674-CA0E25B85A1A}" type="pres">
      <dgm:prSet presAssocID="{77EB6F16-7598-4ED4-8CCD-A90E4D715A93}" presName="rootText" presStyleLbl="node1" presStyleIdx="5" presStyleCnt="6" custScaleY="160562" custLinFactNeighborX="-5063" custLinFactNeighborY="52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04848185-D465-48CB-9141-AF78E122662E}" type="pres">
      <dgm:prSet presAssocID="{77EB6F16-7598-4ED4-8CCD-A90E4D715A93}" presName="titleText2" presStyleLbl="fgAcc1" presStyleIdx="5" presStyleCnt="6" custLinFactY="28434" custLinFactNeighborX="265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A6D5631-F623-4F0B-AE1A-BD0939BE4097}" type="pres">
      <dgm:prSet presAssocID="{77EB6F16-7598-4ED4-8CCD-A90E4D715A93}" presName="rootConnector" presStyleLbl="node3" presStyleIdx="0" presStyleCnt="0"/>
      <dgm:spPr/>
      <dgm:t>
        <a:bodyPr/>
        <a:lstStyle/>
        <a:p>
          <a:endParaRPr lang="ru-RU"/>
        </a:p>
      </dgm:t>
    </dgm:pt>
    <dgm:pt modelId="{0189349A-C58A-4F18-A8AF-B01D7B5D1631}" type="pres">
      <dgm:prSet presAssocID="{77EB6F16-7598-4ED4-8CCD-A90E4D715A93}" presName="hierChild4" presStyleCnt="0"/>
      <dgm:spPr/>
      <dgm:t>
        <a:bodyPr/>
        <a:lstStyle/>
        <a:p>
          <a:endParaRPr lang="ru-RU"/>
        </a:p>
      </dgm:t>
    </dgm:pt>
    <dgm:pt modelId="{8ACF1EAD-E418-4A51-B4BF-7FBB33071E34}" type="pres">
      <dgm:prSet presAssocID="{77EB6F16-7598-4ED4-8CCD-A90E4D715A93}" presName="hierChild5" presStyleCnt="0"/>
      <dgm:spPr/>
      <dgm:t>
        <a:bodyPr/>
        <a:lstStyle/>
        <a:p>
          <a:endParaRPr lang="ru-RU"/>
        </a:p>
      </dgm:t>
    </dgm:pt>
    <dgm:pt modelId="{6D66E556-1CDE-4F89-9923-D201BF630278}" type="pres">
      <dgm:prSet presAssocID="{36E963DA-A10E-4DC4-9B91-E2265FD070C2}" presName="hierChild5" presStyleCnt="0"/>
      <dgm:spPr/>
      <dgm:t>
        <a:bodyPr/>
        <a:lstStyle/>
        <a:p>
          <a:endParaRPr lang="ru-RU"/>
        </a:p>
      </dgm:t>
    </dgm:pt>
    <dgm:pt modelId="{4A3A34E7-FD7E-4E83-A147-960F9AC39451}" type="pres">
      <dgm:prSet presAssocID="{45E61A85-E2B0-4CAE-87E1-82C18C4C6ECA}" presName="hierChild3" presStyleCnt="0"/>
      <dgm:spPr/>
      <dgm:t>
        <a:bodyPr/>
        <a:lstStyle/>
        <a:p>
          <a:endParaRPr lang="ru-RU"/>
        </a:p>
      </dgm:t>
    </dgm:pt>
  </dgm:ptLst>
  <dgm:cxnLst>
    <dgm:cxn modelId="{6FAFD766-EFED-49D8-975C-A86909494DA0}" type="presOf" srcId="{9DCA3D6E-050A-4C8F-826B-7A04805E8684}" destId="{7073B45C-6492-4952-A193-A01002070CF2}" srcOrd="0" destOrd="0" presId="urn:microsoft.com/office/officeart/2008/layout/NameandTitleOrganizationalChart"/>
    <dgm:cxn modelId="{279FD225-A499-4A78-9004-F7887892875F}" srcId="{946CFCF6-0E22-4E57-85A4-A0159F77FB75}" destId="{B46773B9-47D3-4626-A8E4-A78EAB9FF21C}" srcOrd="0" destOrd="0" parTransId="{2BBA95C1-77B2-44F3-A677-464267DF41E4}" sibTransId="{CC012EBE-ABF3-4B42-B252-FB3C16E2F877}"/>
    <dgm:cxn modelId="{F003A14F-FAC9-43A0-8689-E4B34F6925BC}" type="presOf" srcId="{2BBA95C1-77B2-44F3-A677-464267DF41E4}" destId="{ACFA398E-C89D-440B-B981-2302946ED603}" srcOrd="0" destOrd="0" presId="urn:microsoft.com/office/officeart/2008/layout/NameandTitleOrganizationalChart"/>
    <dgm:cxn modelId="{218C445D-1B05-4C3C-B24E-9EC1D05A9C01}" type="presOf" srcId="{B46773B9-47D3-4626-A8E4-A78EAB9FF21C}" destId="{88914200-04D9-4F0E-A05D-000282206A71}" srcOrd="0" destOrd="0" presId="urn:microsoft.com/office/officeart/2008/layout/NameandTitleOrganizationalChart"/>
    <dgm:cxn modelId="{A7AF9DCA-6136-44A9-94CF-FBFA5409A82A}" type="presOf" srcId="{86B65EB7-7838-42FF-82D7-A846BC8C5E13}" destId="{04848185-D465-48CB-9141-AF78E122662E}" srcOrd="0" destOrd="0" presId="urn:microsoft.com/office/officeart/2008/layout/NameandTitleOrganizationalChart"/>
    <dgm:cxn modelId="{13EBA532-584F-4745-8819-315A36EFFB72}" srcId="{946CFCF6-0E22-4E57-85A4-A0159F77FB75}" destId="{85FEE819-FEDE-4BCC-AFA8-5043E9415C1B}" srcOrd="1" destOrd="0" parTransId="{8A4619AC-57D1-4449-A349-630FDCEE9FED}" sibTransId="{9DCA3D6E-050A-4C8F-826B-7A04805E8684}"/>
    <dgm:cxn modelId="{709747D0-5B70-40E1-B356-D41368972519}" type="presOf" srcId="{36E963DA-A10E-4DC4-9B91-E2265FD070C2}" destId="{B62F29A3-8607-4EBE-AE4D-109C6E347974}" srcOrd="0" destOrd="0" presId="urn:microsoft.com/office/officeart/2008/layout/NameandTitleOrganizationalChart"/>
    <dgm:cxn modelId="{30B387A6-2BA8-40BB-A930-14A5D9E8A961}" type="presOf" srcId="{79951E83-48E5-4965-927B-FEDBC71418DB}" destId="{AF1D06B2-1B64-4976-93C6-BE0304104753}" srcOrd="0" destOrd="0" presId="urn:microsoft.com/office/officeart/2008/layout/NameandTitleOrganizationalChart"/>
    <dgm:cxn modelId="{BE03CD86-D22A-4217-BA62-01E9DB009917}" type="presOf" srcId="{4378D172-0005-49FA-81A9-FEF5CB12B66F}" destId="{41A890AC-52CA-4268-B7A0-B99482398873}" srcOrd="1" destOrd="0" presId="urn:microsoft.com/office/officeart/2008/layout/NameandTitleOrganizationalChart"/>
    <dgm:cxn modelId="{F3900609-7669-47EB-AF6F-2137E7B70347}" srcId="{45E61A85-E2B0-4CAE-87E1-82C18C4C6ECA}" destId="{36E963DA-A10E-4DC4-9B91-E2265FD070C2}" srcOrd="1" destOrd="0" parTransId="{536168DB-94F7-4038-86D4-4EB0A48AED8E}" sibTransId="{6A146674-7802-45F0-94EB-1035C7AEB97F}"/>
    <dgm:cxn modelId="{36DA4225-A8AD-48C1-9B1C-40046492167D}" type="presOf" srcId="{CC012EBE-ABF3-4B42-B252-FB3C16E2F877}" destId="{75510F40-7D5C-4BDE-BFB1-F25553FF5876}" srcOrd="0" destOrd="0" presId="urn:microsoft.com/office/officeart/2008/layout/NameandTitleOrganizationalChart"/>
    <dgm:cxn modelId="{A6544298-8564-4BD5-88B9-7332920892D5}" type="presOf" srcId="{8A4619AC-57D1-4449-A349-630FDCEE9FED}" destId="{2AB0BE74-9C3D-42C7-9162-0F77740352A5}" srcOrd="0" destOrd="0" presId="urn:microsoft.com/office/officeart/2008/layout/NameandTitleOrganizationalChart"/>
    <dgm:cxn modelId="{2EA65389-B1FC-4C84-8B1A-4E22022EB298}" type="presOf" srcId="{85FEE819-FEDE-4BCC-AFA8-5043E9415C1B}" destId="{04DB4155-2A52-49F6-9DF9-67CDFB698281}" srcOrd="1" destOrd="0" presId="urn:microsoft.com/office/officeart/2008/layout/NameandTitleOrganizationalChart"/>
    <dgm:cxn modelId="{04C570E3-C6BA-427D-A5D5-820220348E37}" type="presOf" srcId="{B46773B9-47D3-4626-A8E4-A78EAB9FF21C}" destId="{7D8848A2-A121-499C-B30B-E7262D76810A}" srcOrd="1" destOrd="0" presId="urn:microsoft.com/office/officeart/2008/layout/NameandTitleOrganizationalChart"/>
    <dgm:cxn modelId="{D415B9A4-522C-49B5-BDA0-68C052A7D1F4}" type="presOf" srcId="{8EDF3887-6D7D-49ED-BDCE-9E100F16411C}" destId="{B5C67AF6-9AB5-4E8A-B578-5A99CE7C5AF9}" srcOrd="0" destOrd="0" presId="urn:microsoft.com/office/officeart/2008/layout/NameandTitleOrganizationalChart"/>
    <dgm:cxn modelId="{E83656E6-D51F-4169-9441-8DC70D852FBA}" type="presOf" srcId="{85FEE819-FEDE-4BCC-AFA8-5043E9415C1B}" destId="{F02E8567-BAF9-4C9C-AB65-34A54B8AF0A6}" srcOrd="0" destOrd="0" presId="urn:microsoft.com/office/officeart/2008/layout/NameandTitleOrganizationalChart"/>
    <dgm:cxn modelId="{DA34F3F1-468D-4997-B232-FDB047AC2E42}" type="presOf" srcId="{77EB6F16-7598-4ED4-8CCD-A90E4D715A93}" destId="{C5482C4A-5931-4D64-8674-CA0E25B85A1A}" srcOrd="0" destOrd="0" presId="urn:microsoft.com/office/officeart/2008/layout/NameandTitleOrganizationalChart"/>
    <dgm:cxn modelId="{1324BD78-D504-4E7A-99BD-5C2F7911C81B}" type="presOf" srcId="{946CFCF6-0E22-4E57-85A4-A0159F77FB75}" destId="{8390FCC5-0ED2-42D6-BE8B-E0D5CE304930}" srcOrd="0" destOrd="0" presId="urn:microsoft.com/office/officeart/2008/layout/NameandTitleOrganizationalChart"/>
    <dgm:cxn modelId="{E0D31123-3775-4035-A48B-50BD2EF588D4}" type="presOf" srcId="{C6810278-A390-477A-ABF7-59E58964113E}" destId="{772D3B0C-FC1A-4A92-A70E-DFA30A0C6BCD}" srcOrd="0" destOrd="0" presId="urn:microsoft.com/office/officeart/2008/layout/NameandTitleOrganizationalChart"/>
    <dgm:cxn modelId="{F45E88F6-BD84-4FF9-A152-6EBBADDC9623}" type="presOf" srcId="{45E61A85-E2B0-4CAE-87E1-82C18C4C6ECA}" destId="{F8E14308-1ACC-435F-92A1-632EE70288C7}" srcOrd="0" destOrd="0" presId="urn:microsoft.com/office/officeart/2008/layout/NameandTitleOrganizationalChart"/>
    <dgm:cxn modelId="{A114C3F1-BD10-47D8-B4A0-AD34BFD84095}" type="presOf" srcId="{946CFCF6-0E22-4E57-85A4-A0159F77FB75}" destId="{1B3F8B08-B89A-44DB-A126-1726DB6CEA6C}" srcOrd="1" destOrd="0" presId="urn:microsoft.com/office/officeart/2008/layout/NameandTitleOrganizationalChart"/>
    <dgm:cxn modelId="{751D62DE-E2CD-4186-B435-D923715E0E49}" type="presOf" srcId="{536168DB-94F7-4038-86D4-4EB0A48AED8E}" destId="{E5CFDCCA-FB25-444F-9828-0FA05ECA0C11}" srcOrd="0" destOrd="0" presId="urn:microsoft.com/office/officeart/2008/layout/NameandTitleOrganizationalChart"/>
    <dgm:cxn modelId="{10D2456F-BBCA-4867-9C35-175F22760AC4}" srcId="{45E61A85-E2B0-4CAE-87E1-82C18C4C6ECA}" destId="{946CFCF6-0E22-4E57-85A4-A0159F77FB75}" srcOrd="0" destOrd="0" parTransId="{18E07D6A-C637-416A-B82C-7CD0BB304BAD}" sibTransId="{07006777-9D79-44C7-9977-E2C5A864A08E}"/>
    <dgm:cxn modelId="{24912213-E3FB-4B66-94AB-B22C29D30657}" srcId="{B5035060-D967-4F95-8A09-21272F1CB470}" destId="{45E61A85-E2B0-4CAE-87E1-82C18C4C6ECA}" srcOrd="0" destOrd="0" parTransId="{8E940FF6-AC90-4D85-BD7F-8DEC0493BD42}" sibTransId="{C6810278-A390-477A-ABF7-59E58964113E}"/>
    <dgm:cxn modelId="{A62922F6-4AFB-4EAE-9A39-96A050D06DD3}" type="presOf" srcId="{45E61A85-E2B0-4CAE-87E1-82C18C4C6ECA}" destId="{35A7DC77-0BEF-43B7-A1DE-3A23BED5B23E}" srcOrd="1" destOrd="0" presId="urn:microsoft.com/office/officeart/2008/layout/NameandTitleOrganizationalChart"/>
    <dgm:cxn modelId="{4B5035F8-EF38-4AFC-B0AB-08D0A38196DE}" type="presOf" srcId="{07006777-9D79-44C7-9977-E2C5A864A08E}" destId="{7CA8150A-955C-4464-85CD-BFB690341EF4}" srcOrd="0" destOrd="0" presId="urn:microsoft.com/office/officeart/2008/layout/NameandTitleOrganizationalChart"/>
    <dgm:cxn modelId="{F8CC9CA4-BDB1-4FFA-B776-CF9C827D5633}" type="presOf" srcId="{182E3276-AC5B-43F8-AEE7-C0AD40865486}" destId="{2D511EB6-EB9A-41D5-B785-D5F8BAE9DD6D}" srcOrd="0" destOrd="0" presId="urn:microsoft.com/office/officeart/2008/layout/NameandTitleOrganizationalChart"/>
    <dgm:cxn modelId="{13CE2243-D64E-4F56-8617-F3F68BEA7F5A}" type="presOf" srcId="{B5035060-D967-4F95-8A09-21272F1CB470}" destId="{9D5CFA36-CE25-461D-A33F-9AC63F84E750}" srcOrd="0" destOrd="0" presId="urn:microsoft.com/office/officeart/2008/layout/NameandTitleOrganizationalChart"/>
    <dgm:cxn modelId="{3CCCBF7A-FDE9-4050-A47A-280573D2F13D}" type="presOf" srcId="{77EB6F16-7598-4ED4-8CCD-A90E4D715A93}" destId="{5A6D5631-F623-4F0B-AE1A-BD0939BE4097}" srcOrd="1" destOrd="0" presId="urn:microsoft.com/office/officeart/2008/layout/NameandTitleOrganizationalChart"/>
    <dgm:cxn modelId="{3C5020C3-9C42-4B3E-B244-B65DEF945B9C}" type="presOf" srcId="{6A146674-7802-45F0-94EB-1035C7AEB97F}" destId="{2A360DDB-2E97-4FB6-B561-1F426487B63F}" srcOrd="0" destOrd="0" presId="urn:microsoft.com/office/officeart/2008/layout/NameandTitleOrganizationalChart"/>
    <dgm:cxn modelId="{A8DF2996-6A08-4C78-A76B-2F9FB040A074}" srcId="{36E963DA-A10E-4DC4-9B91-E2265FD070C2}" destId="{77EB6F16-7598-4ED4-8CCD-A90E4D715A93}" srcOrd="1" destOrd="0" parTransId="{182E3276-AC5B-43F8-AEE7-C0AD40865486}" sibTransId="{86B65EB7-7838-42FF-82D7-A846BC8C5E13}"/>
    <dgm:cxn modelId="{B276F018-005F-4E21-B890-CFE38C7D767A}" srcId="{36E963DA-A10E-4DC4-9B91-E2265FD070C2}" destId="{4378D172-0005-49FA-81A9-FEF5CB12B66F}" srcOrd="0" destOrd="0" parTransId="{79951E83-48E5-4965-927B-FEDBC71418DB}" sibTransId="{8EDF3887-6D7D-49ED-BDCE-9E100F16411C}"/>
    <dgm:cxn modelId="{6CD78488-1570-4396-A03E-B4954F0983FA}" type="presOf" srcId="{18E07D6A-C637-416A-B82C-7CD0BB304BAD}" destId="{AB9E6683-BFC7-4DD7-9B86-8A7C8C1FB3F4}" srcOrd="0" destOrd="0" presId="urn:microsoft.com/office/officeart/2008/layout/NameandTitleOrganizationalChart"/>
    <dgm:cxn modelId="{7896DA13-5028-49FE-BAF7-091A49A6E8A9}" type="presOf" srcId="{4378D172-0005-49FA-81A9-FEF5CB12B66F}" destId="{868463DE-2BE4-4C17-BDD4-0415D04D7BE1}" srcOrd="0" destOrd="0" presId="urn:microsoft.com/office/officeart/2008/layout/NameandTitleOrganizationalChart"/>
    <dgm:cxn modelId="{2696F8E3-6995-4E3F-A719-79CB008A5B2B}" type="presOf" srcId="{36E963DA-A10E-4DC4-9B91-E2265FD070C2}" destId="{64000ABD-F1CF-4F5E-841C-7CC2A814DAC9}" srcOrd="1" destOrd="0" presId="urn:microsoft.com/office/officeart/2008/layout/NameandTitleOrganizationalChart"/>
    <dgm:cxn modelId="{7F170216-A887-446D-B624-9879ED30463D}" type="presParOf" srcId="{9D5CFA36-CE25-461D-A33F-9AC63F84E750}" destId="{FD19383F-7BC5-4E67-9C05-7598D0F488D3}" srcOrd="0" destOrd="0" presId="urn:microsoft.com/office/officeart/2008/layout/NameandTitleOrganizationalChart"/>
    <dgm:cxn modelId="{70CBFF0D-4329-4EE6-B784-510BE0C42763}" type="presParOf" srcId="{FD19383F-7BC5-4E67-9C05-7598D0F488D3}" destId="{D441948E-D34F-43F7-AE47-BF4383C1561F}" srcOrd="0" destOrd="0" presId="urn:microsoft.com/office/officeart/2008/layout/NameandTitleOrganizationalChart"/>
    <dgm:cxn modelId="{9654CDA4-E89A-49DD-AF91-3034EA735C21}" type="presParOf" srcId="{D441948E-D34F-43F7-AE47-BF4383C1561F}" destId="{F8E14308-1ACC-435F-92A1-632EE70288C7}" srcOrd="0" destOrd="0" presId="urn:microsoft.com/office/officeart/2008/layout/NameandTitleOrganizationalChart"/>
    <dgm:cxn modelId="{A3E114B4-9D1F-42E0-A174-2061C12E33CF}" type="presParOf" srcId="{D441948E-D34F-43F7-AE47-BF4383C1561F}" destId="{772D3B0C-FC1A-4A92-A70E-DFA30A0C6BCD}" srcOrd="1" destOrd="0" presId="urn:microsoft.com/office/officeart/2008/layout/NameandTitleOrganizationalChart"/>
    <dgm:cxn modelId="{651E0965-C1EA-4D6B-872A-C63BAC3AF108}" type="presParOf" srcId="{D441948E-D34F-43F7-AE47-BF4383C1561F}" destId="{35A7DC77-0BEF-43B7-A1DE-3A23BED5B23E}" srcOrd="2" destOrd="0" presId="urn:microsoft.com/office/officeart/2008/layout/NameandTitleOrganizationalChart"/>
    <dgm:cxn modelId="{A59D7EAE-C937-4FA8-BBDA-3672C06C8297}" type="presParOf" srcId="{FD19383F-7BC5-4E67-9C05-7598D0F488D3}" destId="{E52B63F2-091B-46C0-9BB3-14D4D246FC93}" srcOrd="1" destOrd="0" presId="urn:microsoft.com/office/officeart/2008/layout/NameandTitleOrganizationalChart"/>
    <dgm:cxn modelId="{4318FF5C-B60A-4BEA-95E1-33053A3BE415}" type="presParOf" srcId="{E52B63F2-091B-46C0-9BB3-14D4D246FC93}" destId="{AB9E6683-BFC7-4DD7-9B86-8A7C8C1FB3F4}" srcOrd="0" destOrd="0" presId="urn:microsoft.com/office/officeart/2008/layout/NameandTitleOrganizationalChart"/>
    <dgm:cxn modelId="{2AA2ED59-6D8B-4FFA-B903-99D6FF3A1192}" type="presParOf" srcId="{E52B63F2-091B-46C0-9BB3-14D4D246FC93}" destId="{A740BAAC-DCC8-419D-8818-5C041832A1AE}" srcOrd="1" destOrd="0" presId="urn:microsoft.com/office/officeart/2008/layout/NameandTitleOrganizationalChart"/>
    <dgm:cxn modelId="{E9D7FC23-1725-4AF2-9C15-12190487E67F}" type="presParOf" srcId="{A740BAAC-DCC8-419D-8818-5C041832A1AE}" destId="{F3AF9AE7-3629-4F30-82D0-FEC87FC1047E}" srcOrd="0" destOrd="0" presId="urn:microsoft.com/office/officeart/2008/layout/NameandTitleOrganizationalChart"/>
    <dgm:cxn modelId="{5D01F264-D841-49D0-AC51-BDAA0E97FEA2}" type="presParOf" srcId="{F3AF9AE7-3629-4F30-82D0-FEC87FC1047E}" destId="{8390FCC5-0ED2-42D6-BE8B-E0D5CE304930}" srcOrd="0" destOrd="0" presId="urn:microsoft.com/office/officeart/2008/layout/NameandTitleOrganizationalChart"/>
    <dgm:cxn modelId="{12A4D24A-D92B-4D1C-83D7-F9F1F4ECD042}" type="presParOf" srcId="{F3AF9AE7-3629-4F30-82D0-FEC87FC1047E}" destId="{7CA8150A-955C-4464-85CD-BFB690341EF4}" srcOrd="1" destOrd="0" presId="urn:microsoft.com/office/officeart/2008/layout/NameandTitleOrganizationalChart"/>
    <dgm:cxn modelId="{32611379-8C6A-4154-875D-4BD752358370}" type="presParOf" srcId="{F3AF9AE7-3629-4F30-82D0-FEC87FC1047E}" destId="{1B3F8B08-B89A-44DB-A126-1726DB6CEA6C}" srcOrd="2" destOrd="0" presId="urn:microsoft.com/office/officeart/2008/layout/NameandTitleOrganizationalChart"/>
    <dgm:cxn modelId="{29578564-F568-4FEC-9184-DD23212AD263}" type="presParOf" srcId="{A740BAAC-DCC8-419D-8818-5C041832A1AE}" destId="{6F060BFB-6F56-4A63-8D48-3C584B7CD1DB}" srcOrd="1" destOrd="0" presId="urn:microsoft.com/office/officeart/2008/layout/NameandTitleOrganizationalChart"/>
    <dgm:cxn modelId="{916A3A23-409F-4D76-A92C-7BE10B584552}" type="presParOf" srcId="{6F060BFB-6F56-4A63-8D48-3C584B7CD1DB}" destId="{ACFA398E-C89D-440B-B981-2302946ED603}" srcOrd="0" destOrd="0" presId="urn:microsoft.com/office/officeart/2008/layout/NameandTitleOrganizationalChart"/>
    <dgm:cxn modelId="{1B1C52AB-2F54-4D42-AFA9-B7FC42FEFEAB}" type="presParOf" srcId="{6F060BFB-6F56-4A63-8D48-3C584B7CD1DB}" destId="{6EED1635-FB3B-42E1-9D7B-32FBDD41640B}" srcOrd="1" destOrd="0" presId="urn:microsoft.com/office/officeart/2008/layout/NameandTitleOrganizationalChart"/>
    <dgm:cxn modelId="{666E0B11-0F9A-4D17-8244-AA6A7E9E9682}" type="presParOf" srcId="{6EED1635-FB3B-42E1-9D7B-32FBDD41640B}" destId="{DF241703-FEE6-451C-AC42-41963B31C256}" srcOrd="0" destOrd="0" presId="urn:microsoft.com/office/officeart/2008/layout/NameandTitleOrganizationalChart"/>
    <dgm:cxn modelId="{EF4962A8-4B52-4392-B68A-7150FDAAC351}" type="presParOf" srcId="{DF241703-FEE6-451C-AC42-41963B31C256}" destId="{88914200-04D9-4F0E-A05D-000282206A71}" srcOrd="0" destOrd="0" presId="urn:microsoft.com/office/officeart/2008/layout/NameandTitleOrganizationalChart"/>
    <dgm:cxn modelId="{EB79EEB1-6134-445C-9949-C7A5C6AFF48C}" type="presParOf" srcId="{DF241703-FEE6-451C-AC42-41963B31C256}" destId="{75510F40-7D5C-4BDE-BFB1-F25553FF5876}" srcOrd="1" destOrd="0" presId="urn:microsoft.com/office/officeart/2008/layout/NameandTitleOrganizationalChart"/>
    <dgm:cxn modelId="{5943A242-8F82-4A02-9D96-6E94B706F1CF}" type="presParOf" srcId="{DF241703-FEE6-451C-AC42-41963B31C256}" destId="{7D8848A2-A121-499C-B30B-E7262D76810A}" srcOrd="2" destOrd="0" presId="urn:microsoft.com/office/officeart/2008/layout/NameandTitleOrganizationalChart"/>
    <dgm:cxn modelId="{2772D40C-1F1E-48F5-BEE3-4CB73C1C1DF3}" type="presParOf" srcId="{6EED1635-FB3B-42E1-9D7B-32FBDD41640B}" destId="{0722895A-EBEB-4002-822D-0463DC765AE5}" srcOrd="1" destOrd="0" presId="urn:microsoft.com/office/officeart/2008/layout/NameandTitleOrganizationalChart"/>
    <dgm:cxn modelId="{C2F2DE2F-C198-45AA-972D-BC517A29F175}" type="presParOf" srcId="{6EED1635-FB3B-42E1-9D7B-32FBDD41640B}" destId="{83FA0AEA-6998-41BC-B410-D9623C61D096}" srcOrd="2" destOrd="0" presId="urn:microsoft.com/office/officeart/2008/layout/NameandTitleOrganizationalChart"/>
    <dgm:cxn modelId="{A5502DC2-4214-4079-A567-AFBE68473EE3}" type="presParOf" srcId="{6F060BFB-6F56-4A63-8D48-3C584B7CD1DB}" destId="{2AB0BE74-9C3D-42C7-9162-0F77740352A5}" srcOrd="2" destOrd="0" presId="urn:microsoft.com/office/officeart/2008/layout/NameandTitleOrganizationalChart"/>
    <dgm:cxn modelId="{F5046C2A-B9FF-45CD-9A63-E14CE84228A7}" type="presParOf" srcId="{6F060BFB-6F56-4A63-8D48-3C584B7CD1DB}" destId="{2480CDAD-7992-478E-A53D-B26D6562D73D}" srcOrd="3" destOrd="0" presId="urn:microsoft.com/office/officeart/2008/layout/NameandTitleOrganizationalChart"/>
    <dgm:cxn modelId="{C12292E1-676B-45F0-9BE0-39185969EED9}" type="presParOf" srcId="{2480CDAD-7992-478E-A53D-B26D6562D73D}" destId="{E1C23C14-E468-429E-8F66-EE630DB98532}" srcOrd="0" destOrd="0" presId="urn:microsoft.com/office/officeart/2008/layout/NameandTitleOrganizationalChart"/>
    <dgm:cxn modelId="{A3A820C0-3234-4CA2-BB48-1A4193AB3290}" type="presParOf" srcId="{E1C23C14-E468-429E-8F66-EE630DB98532}" destId="{F02E8567-BAF9-4C9C-AB65-34A54B8AF0A6}" srcOrd="0" destOrd="0" presId="urn:microsoft.com/office/officeart/2008/layout/NameandTitleOrganizationalChart"/>
    <dgm:cxn modelId="{6B22F957-6EB2-4E6D-915A-318B41022CED}" type="presParOf" srcId="{E1C23C14-E468-429E-8F66-EE630DB98532}" destId="{7073B45C-6492-4952-A193-A01002070CF2}" srcOrd="1" destOrd="0" presId="urn:microsoft.com/office/officeart/2008/layout/NameandTitleOrganizationalChart"/>
    <dgm:cxn modelId="{142C476A-168A-429D-AE34-E85E7D1CD78E}" type="presParOf" srcId="{E1C23C14-E468-429E-8F66-EE630DB98532}" destId="{04DB4155-2A52-49F6-9DF9-67CDFB698281}" srcOrd="2" destOrd="0" presId="urn:microsoft.com/office/officeart/2008/layout/NameandTitleOrganizationalChart"/>
    <dgm:cxn modelId="{08C97DD7-F34F-4523-BFAD-C0798512AB4C}" type="presParOf" srcId="{2480CDAD-7992-478E-A53D-B26D6562D73D}" destId="{4115AA1B-0D92-4583-A29D-DE71D16EE435}" srcOrd="1" destOrd="0" presId="urn:microsoft.com/office/officeart/2008/layout/NameandTitleOrganizationalChart"/>
    <dgm:cxn modelId="{321E4D9C-0EED-41F0-BCDA-B8B19D7E0D95}" type="presParOf" srcId="{2480CDAD-7992-478E-A53D-B26D6562D73D}" destId="{A019ABEC-5EDE-46AC-BE85-0B2FBBB8FBF1}" srcOrd="2" destOrd="0" presId="urn:microsoft.com/office/officeart/2008/layout/NameandTitleOrganizationalChart"/>
    <dgm:cxn modelId="{036E901F-D513-416B-8EE5-5CF8C7EA79AD}" type="presParOf" srcId="{A740BAAC-DCC8-419D-8818-5C041832A1AE}" destId="{B47838F1-ED9F-490F-93E7-2107898EC5F6}" srcOrd="2" destOrd="0" presId="urn:microsoft.com/office/officeart/2008/layout/NameandTitleOrganizationalChart"/>
    <dgm:cxn modelId="{A96F2F6A-7A1E-45AF-BDC3-E8753F3CA56B}" type="presParOf" srcId="{E52B63F2-091B-46C0-9BB3-14D4D246FC93}" destId="{E5CFDCCA-FB25-444F-9828-0FA05ECA0C11}" srcOrd="2" destOrd="0" presId="urn:microsoft.com/office/officeart/2008/layout/NameandTitleOrganizationalChart"/>
    <dgm:cxn modelId="{7DF2AA2B-8033-4B88-AACB-D35C8993C40E}" type="presParOf" srcId="{E52B63F2-091B-46C0-9BB3-14D4D246FC93}" destId="{15FAE642-03D1-45CA-9210-61B9E8AA5A89}" srcOrd="3" destOrd="0" presId="urn:microsoft.com/office/officeart/2008/layout/NameandTitleOrganizationalChart"/>
    <dgm:cxn modelId="{4A23254B-9AD5-40EF-A774-EC2621454273}" type="presParOf" srcId="{15FAE642-03D1-45CA-9210-61B9E8AA5A89}" destId="{89105B87-BC80-4DFC-926A-A564BB4B83B9}" srcOrd="0" destOrd="0" presId="urn:microsoft.com/office/officeart/2008/layout/NameandTitleOrganizationalChart"/>
    <dgm:cxn modelId="{D27AD3B4-3A27-4EC3-9D2D-8BE7B7CF1C19}" type="presParOf" srcId="{89105B87-BC80-4DFC-926A-A564BB4B83B9}" destId="{B62F29A3-8607-4EBE-AE4D-109C6E347974}" srcOrd="0" destOrd="0" presId="urn:microsoft.com/office/officeart/2008/layout/NameandTitleOrganizationalChart"/>
    <dgm:cxn modelId="{64869388-277B-4EAD-8276-240BD1D8A4AD}" type="presParOf" srcId="{89105B87-BC80-4DFC-926A-A564BB4B83B9}" destId="{2A360DDB-2E97-4FB6-B561-1F426487B63F}" srcOrd="1" destOrd="0" presId="urn:microsoft.com/office/officeart/2008/layout/NameandTitleOrganizationalChart"/>
    <dgm:cxn modelId="{0C992CC1-6EDC-4F1E-BD97-280FE5F13B4C}" type="presParOf" srcId="{89105B87-BC80-4DFC-926A-A564BB4B83B9}" destId="{64000ABD-F1CF-4F5E-841C-7CC2A814DAC9}" srcOrd="2" destOrd="0" presId="urn:microsoft.com/office/officeart/2008/layout/NameandTitleOrganizationalChart"/>
    <dgm:cxn modelId="{7D53429C-A43C-4341-BA84-8B517EE91B77}" type="presParOf" srcId="{15FAE642-03D1-45CA-9210-61B9E8AA5A89}" destId="{6C0A5110-EEDE-44E0-895D-FCA511966A71}" srcOrd="1" destOrd="0" presId="urn:microsoft.com/office/officeart/2008/layout/NameandTitleOrganizationalChart"/>
    <dgm:cxn modelId="{A01A2C66-EEA0-4C23-9995-F6E97F0B93FF}" type="presParOf" srcId="{6C0A5110-EEDE-44E0-895D-FCA511966A71}" destId="{AF1D06B2-1B64-4976-93C6-BE0304104753}" srcOrd="0" destOrd="0" presId="urn:microsoft.com/office/officeart/2008/layout/NameandTitleOrganizationalChart"/>
    <dgm:cxn modelId="{7865AACC-6B14-4EFD-97B0-49C3986829C3}" type="presParOf" srcId="{6C0A5110-EEDE-44E0-895D-FCA511966A71}" destId="{7FEF0BC1-748C-43BC-B86F-3993EFDAFB91}" srcOrd="1" destOrd="0" presId="urn:microsoft.com/office/officeart/2008/layout/NameandTitleOrganizationalChart"/>
    <dgm:cxn modelId="{FA742AB5-B84B-4B69-A95F-339F80CDB1EC}" type="presParOf" srcId="{7FEF0BC1-748C-43BC-B86F-3993EFDAFB91}" destId="{635725B9-885E-4476-B069-C7C9A17BBB07}" srcOrd="0" destOrd="0" presId="urn:microsoft.com/office/officeart/2008/layout/NameandTitleOrganizationalChart"/>
    <dgm:cxn modelId="{77E12B44-BE78-480E-8DF6-3F248A0BF6D4}" type="presParOf" srcId="{635725B9-885E-4476-B069-C7C9A17BBB07}" destId="{868463DE-2BE4-4C17-BDD4-0415D04D7BE1}" srcOrd="0" destOrd="0" presId="urn:microsoft.com/office/officeart/2008/layout/NameandTitleOrganizationalChart"/>
    <dgm:cxn modelId="{9531AD36-0853-4E12-8700-8927F216A9EA}" type="presParOf" srcId="{635725B9-885E-4476-B069-C7C9A17BBB07}" destId="{B5C67AF6-9AB5-4E8A-B578-5A99CE7C5AF9}" srcOrd="1" destOrd="0" presId="urn:microsoft.com/office/officeart/2008/layout/NameandTitleOrganizationalChart"/>
    <dgm:cxn modelId="{55913C7C-6518-4D75-AC0D-3B7A1D4D7C45}" type="presParOf" srcId="{635725B9-885E-4476-B069-C7C9A17BBB07}" destId="{41A890AC-52CA-4268-B7A0-B99482398873}" srcOrd="2" destOrd="0" presId="urn:microsoft.com/office/officeart/2008/layout/NameandTitleOrganizationalChart"/>
    <dgm:cxn modelId="{BE74716D-3AAE-42D0-9E4C-9BCF06CFA828}" type="presParOf" srcId="{7FEF0BC1-748C-43BC-B86F-3993EFDAFB91}" destId="{E7337703-4A2E-49C9-982F-F5EC8E4A3217}" srcOrd="1" destOrd="0" presId="urn:microsoft.com/office/officeart/2008/layout/NameandTitleOrganizationalChart"/>
    <dgm:cxn modelId="{B5AB9C66-6300-421D-AB64-F107BDFF6B77}" type="presParOf" srcId="{7FEF0BC1-748C-43BC-B86F-3993EFDAFB91}" destId="{006380A6-14F9-45AB-9AFB-EED28A37F3B5}" srcOrd="2" destOrd="0" presId="urn:microsoft.com/office/officeart/2008/layout/NameandTitleOrganizationalChart"/>
    <dgm:cxn modelId="{61C8EC6D-C8CD-42F3-B529-75AAB55CF973}" type="presParOf" srcId="{6C0A5110-EEDE-44E0-895D-FCA511966A71}" destId="{2D511EB6-EB9A-41D5-B785-D5F8BAE9DD6D}" srcOrd="2" destOrd="0" presId="urn:microsoft.com/office/officeart/2008/layout/NameandTitleOrganizationalChart"/>
    <dgm:cxn modelId="{5ADB2E65-1428-4CA0-8D79-2AA94A774D02}" type="presParOf" srcId="{6C0A5110-EEDE-44E0-895D-FCA511966A71}" destId="{F495DE54-DFE8-407A-BB95-E9B7BD37B172}" srcOrd="3" destOrd="0" presId="urn:microsoft.com/office/officeart/2008/layout/NameandTitleOrganizationalChart"/>
    <dgm:cxn modelId="{851D29F5-E004-487A-9EB6-8C2D9F7E65FF}" type="presParOf" srcId="{F495DE54-DFE8-407A-BB95-E9B7BD37B172}" destId="{96C01461-39B6-466E-956D-068FA6190D1E}" srcOrd="0" destOrd="0" presId="urn:microsoft.com/office/officeart/2008/layout/NameandTitleOrganizationalChart"/>
    <dgm:cxn modelId="{E4E98829-1058-413B-A61F-C84BBA8FC501}" type="presParOf" srcId="{96C01461-39B6-466E-956D-068FA6190D1E}" destId="{C5482C4A-5931-4D64-8674-CA0E25B85A1A}" srcOrd="0" destOrd="0" presId="urn:microsoft.com/office/officeart/2008/layout/NameandTitleOrganizationalChart"/>
    <dgm:cxn modelId="{971643DB-E3F8-4A77-AB60-E74498CB82F5}" type="presParOf" srcId="{96C01461-39B6-466E-956D-068FA6190D1E}" destId="{04848185-D465-48CB-9141-AF78E122662E}" srcOrd="1" destOrd="0" presId="urn:microsoft.com/office/officeart/2008/layout/NameandTitleOrganizationalChart"/>
    <dgm:cxn modelId="{07564960-B324-467F-BCD2-84A076BBD2DF}" type="presParOf" srcId="{96C01461-39B6-466E-956D-068FA6190D1E}" destId="{5A6D5631-F623-4F0B-AE1A-BD0939BE4097}" srcOrd="2" destOrd="0" presId="urn:microsoft.com/office/officeart/2008/layout/NameandTitleOrganizationalChart"/>
    <dgm:cxn modelId="{9A370C2D-5FD2-497C-A048-C5E12F37D7B3}" type="presParOf" srcId="{F495DE54-DFE8-407A-BB95-E9B7BD37B172}" destId="{0189349A-C58A-4F18-A8AF-B01D7B5D1631}" srcOrd="1" destOrd="0" presId="urn:microsoft.com/office/officeart/2008/layout/NameandTitleOrganizationalChart"/>
    <dgm:cxn modelId="{FDFF9F6C-30EB-4102-B2E5-19FAF4854166}" type="presParOf" srcId="{F495DE54-DFE8-407A-BB95-E9B7BD37B172}" destId="{8ACF1EAD-E418-4A51-B4BF-7FBB33071E34}" srcOrd="2" destOrd="0" presId="urn:microsoft.com/office/officeart/2008/layout/NameandTitleOrganizationalChart"/>
    <dgm:cxn modelId="{44A8FE36-5231-447B-A37D-CADEEB1C160D}" type="presParOf" srcId="{15FAE642-03D1-45CA-9210-61B9E8AA5A89}" destId="{6D66E556-1CDE-4F89-9923-D201BF630278}" srcOrd="2" destOrd="0" presId="urn:microsoft.com/office/officeart/2008/layout/NameandTitleOrganizationalChart"/>
    <dgm:cxn modelId="{6EFCC1F6-FED8-483A-B5C9-636D46520963}" type="presParOf" srcId="{FD19383F-7BC5-4E67-9C05-7598D0F488D3}" destId="{4A3A34E7-FD7E-4E83-A147-960F9AC3945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86425-DD21-4D38-A31E-7A6F947247A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C4BF27-4A4A-41E2-8912-2F8E9A22EC39}">
      <dgm:prSet phldrT="[Текст]"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</a:rPr>
            <a:t>ч. 1, ч. 2 ст. 14.6</a:t>
          </a:r>
          <a:endParaRPr lang="ru-RU" sz="1600" b="1" dirty="0">
            <a:solidFill>
              <a:schemeClr val="tx1"/>
            </a:solidFill>
          </a:endParaRPr>
        </a:p>
      </dgm:t>
    </dgm:pt>
    <dgm:pt modelId="{B8F87178-6B59-499B-A7DD-21C2FE43D364}" type="parTrans" cxnId="{7B4EF7DC-C91D-447E-8A45-F5D2A8F1F3FB}">
      <dgm:prSet/>
      <dgm:spPr/>
      <dgm:t>
        <a:bodyPr/>
        <a:lstStyle/>
        <a:p>
          <a:endParaRPr lang="ru-RU"/>
        </a:p>
      </dgm:t>
    </dgm:pt>
    <dgm:pt modelId="{15C37673-A63B-4438-9164-45042B09F21B}" type="sibTrans" cxnId="{7B4EF7DC-C91D-447E-8A45-F5D2A8F1F3FB}">
      <dgm:prSet/>
      <dgm:spPr/>
      <dgm:t>
        <a:bodyPr/>
        <a:lstStyle/>
        <a:p>
          <a:endParaRPr lang="ru-RU"/>
        </a:p>
      </dgm:t>
    </dgm:pt>
    <dgm:pt modelId="{7A80F58E-CB13-4F0B-8A03-D33865B07C94}">
      <dgm:prSet custT="1"/>
      <dgm:spPr/>
      <dgm:t>
        <a:bodyPr/>
        <a:lstStyle/>
        <a:p>
          <a:r>
            <a:rPr lang="ru-RU" sz="1600" dirty="0" smtClean="0"/>
            <a:t>применение неутвержденных РСТ Забайкальского края тарифов (МБУ «Центр материально-технического и транспортного обеспечения», ИП </a:t>
          </a:r>
          <a:r>
            <a:rPr lang="ru-RU" sz="1600" dirty="0" err="1" smtClean="0"/>
            <a:t>Голянова</a:t>
          </a:r>
          <a:r>
            <a:rPr lang="ru-RU" sz="1600" dirty="0" smtClean="0"/>
            <a:t> С.Н.,    ООО «Престиж»);</a:t>
          </a:r>
          <a:endParaRPr lang="ru-RU" sz="1600" dirty="0"/>
        </a:p>
      </dgm:t>
    </dgm:pt>
    <dgm:pt modelId="{E72A5D35-FB64-415F-9439-657C357C233A}" type="parTrans" cxnId="{CF31063E-9A26-4294-B31B-19F2FA23B410}">
      <dgm:prSet/>
      <dgm:spPr/>
      <dgm:t>
        <a:bodyPr/>
        <a:lstStyle/>
        <a:p>
          <a:endParaRPr lang="ru-RU"/>
        </a:p>
      </dgm:t>
    </dgm:pt>
    <dgm:pt modelId="{E9ABD240-E5DB-4DE7-887F-BF8A987745FA}" type="sibTrans" cxnId="{CF31063E-9A26-4294-B31B-19F2FA23B410}">
      <dgm:prSet/>
      <dgm:spPr/>
      <dgm:t>
        <a:bodyPr/>
        <a:lstStyle/>
        <a:p>
          <a:endParaRPr lang="ru-RU"/>
        </a:p>
      </dgm:t>
    </dgm:pt>
    <dgm:pt modelId="{10A1AD9E-23BE-4121-9FF3-3B08831A81CA}">
      <dgm:prSet/>
      <dgm:spPr/>
      <dgm:t>
        <a:bodyPr/>
        <a:lstStyle/>
        <a:p>
          <a:endParaRPr lang="ru-RU" sz="1200" dirty="0"/>
        </a:p>
      </dgm:t>
    </dgm:pt>
    <dgm:pt modelId="{4B5C88A6-6927-43F7-AE6E-12E474BD50CB}" type="parTrans" cxnId="{8DAF386E-DF72-47BF-81A9-C5D12C65A7B0}">
      <dgm:prSet/>
      <dgm:spPr/>
      <dgm:t>
        <a:bodyPr/>
        <a:lstStyle/>
        <a:p>
          <a:endParaRPr lang="ru-RU"/>
        </a:p>
      </dgm:t>
    </dgm:pt>
    <dgm:pt modelId="{D6659AFC-5F8E-4FDD-ADEE-70FE0230F758}" type="sibTrans" cxnId="{8DAF386E-DF72-47BF-81A9-C5D12C65A7B0}">
      <dgm:prSet/>
      <dgm:spPr/>
      <dgm:t>
        <a:bodyPr/>
        <a:lstStyle/>
        <a:p>
          <a:endParaRPr lang="ru-RU"/>
        </a:p>
      </dgm:t>
    </dgm:pt>
    <dgm:pt modelId="{A9452B38-E2FE-4625-A4F4-97FBC203F270}">
      <dgm:prSet phldrT="[Текст]"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</a:rPr>
            <a:t>ч. 2 </a:t>
          </a:r>
        </a:p>
        <a:p>
          <a:r>
            <a:rPr lang="ru-RU" sz="1600" b="1" smtClean="0">
              <a:solidFill>
                <a:schemeClr val="tx1"/>
              </a:solidFill>
            </a:rPr>
            <a:t>ст. 14.6</a:t>
          </a:r>
          <a:endParaRPr lang="ru-RU" sz="1600" b="1" dirty="0">
            <a:solidFill>
              <a:schemeClr val="tx1"/>
            </a:solidFill>
          </a:endParaRPr>
        </a:p>
      </dgm:t>
    </dgm:pt>
    <dgm:pt modelId="{88C2EEB9-7130-4454-A5DE-6FF99EA0EEE0}" type="sibTrans" cxnId="{0845FFAE-66F6-4E31-8BAF-7C324501DE4B}">
      <dgm:prSet/>
      <dgm:spPr/>
      <dgm:t>
        <a:bodyPr/>
        <a:lstStyle/>
        <a:p>
          <a:endParaRPr lang="ru-RU"/>
        </a:p>
      </dgm:t>
    </dgm:pt>
    <dgm:pt modelId="{8F070EA2-9F24-42BA-A2EF-6B808253ED13}" type="parTrans" cxnId="{0845FFAE-66F6-4E31-8BAF-7C324501DE4B}">
      <dgm:prSet/>
      <dgm:spPr/>
      <dgm:t>
        <a:bodyPr/>
        <a:lstStyle/>
        <a:p>
          <a:endParaRPr lang="ru-RU"/>
        </a:p>
      </dgm:t>
    </dgm:pt>
    <dgm:pt modelId="{A721C7DB-D7AA-47A0-A386-64AFDD343EA8}">
      <dgm:prSet/>
      <dgm:spPr/>
      <dgm:t>
        <a:bodyPr/>
        <a:lstStyle/>
        <a:p>
          <a:r>
            <a:rPr lang="ru-RU" dirty="0" smtClean="0"/>
            <a:t>применением тарифов на электроэнергию отличных от тарифов, утвержденных приказами РСТ Забайкальского края (Потребительский гаражный кооператив  № 26)</a:t>
          </a:r>
          <a:endParaRPr lang="ru-RU" dirty="0"/>
        </a:p>
      </dgm:t>
    </dgm:pt>
    <dgm:pt modelId="{801A6FDA-3E8A-4C66-AB1B-E2238E1F672B}" type="parTrans" cxnId="{F0E19C14-443C-42FC-A05F-962A1551D830}">
      <dgm:prSet/>
      <dgm:spPr/>
      <dgm:t>
        <a:bodyPr/>
        <a:lstStyle/>
        <a:p>
          <a:endParaRPr lang="ru-RU"/>
        </a:p>
      </dgm:t>
    </dgm:pt>
    <dgm:pt modelId="{EBC163CA-48E4-4E57-BDA4-F3CDC2C06DBE}" type="sibTrans" cxnId="{F0E19C14-443C-42FC-A05F-962A1551D830}">
      <dgm:prSet/>
      <dgm:spPr/>
      <dgm:t>
        <a:bodyPr/>
        <a:lstStyle/>
        <a:p>
          <a:endParaRPr lang="ru-RU"/>
        </a:p>
      </dgm:t>
    </dgm:pt>
    <dgm:pt modelId="{EAC3D96B-E0BE-4717-A7B9-DC53E5F9F3FE}">
      <dgm:prSet/>
      <dgm:spPr/>
      <dgm:t>
        <a:bodyPr/>
        <a:lstStyle/>
        <a:p>
          <a:endParaRPr lang="ru-RU" sz="1200" dirty="0"/>
        </a:p>
      </dgm:t>
    </dgm:pt>
    <dgm:pt modelId="{17C6DD3A-63A0-43D1-B850-F5AC6C0745E9}" type="parTrans" cxnId="{6D450828-A1AD-42EB-B976-4B4E26E0D1EC}">
      <dgm:prSet/>
      <dgm:spPr/>
      <dgm:t>
        <a:bodyPr/>
        <a:lstStyle/>
        <a:p>
          <a:endParaRPr lang="ru-RU"/>
        </a:p>
      </dgm:t>
    </dgm:pt>
    <dgm:pt modelId="{42D90EAE-F599-4B13-9ABB-7B57C3EB627F}" type="sibTrans" cxnId="{6D450828-A1AD-42EB-B976-4B4E26E0D1EC}">
      <dgm:prSet/>
      <dgm:spPr/>
      <dgm:t>
        <a:bodyPr/>
        <a:lstStyle/>
        <a:p>
          <a:endParaRPr lang="ru-RU"/>
        </a:p>
      </dgm:t>
    </dgm:pt>
    <dgm:pt modelId="{DF175EC0-E20E-48C2-83B4-2E1DBBDBAF30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</a:rPr>
            <a:t>ч. 2 </a:t>
          </a:r>
        </a:p>
        <a:p>
          <a:r>
            <a:rPr lang="ru-RU" sz="1600" b="1" smtClean="0">
              <a:solidFill>
                <a:schemeClr val="tx1"/>
              </a:solidFill>
            </a:rPr>
            <a:t>ст. 19.7.1</a:t>
          </a:r>
          <a:endParaRPr lang="ru-RU" sz="1600" b="1" dirty="0">
            <a:solidFill>
              <a:schemeClr val="tx1"/>
            </a:solidFill>
          </a:endParaRPr>
        </a:p>
      </dgm:t>
    </dgm:pt>
    <dgm:pt modelId="{9E2DB172-AC82-4527-B62B-879622450107}" type="parTrans" cxnId="{EB3830AC-800E-4125-A3C0-5DA89AF33797}">
      <dgm:prSet/>
      <dgm:spPr/>
      <dgm:t>
        <a:bodyPr/>
        <a:lstStyle/>
        <a:p>
          <a:endParaRPr lang="ru-RU"/>
        </a:p>
      </dgm:t>
    </dgm:pt>
    <dgm:pt modelId="{D17DF59D-4A22-4E67-B5B4-1335B90797B5}" type="sibTrans" cxnId="{EB3830AC-800E-4125-A3C0-5DA89AF33797}">
      <dgm:prSet/>
      <dgm:spPr/>
      <dgm:t>
        <a:bodyPr/>
        <a:lstStyle/>
        <a:p>
          <a:endParaRPr lang="ru-RU"/>
        </a:p>
      </dgm:t>
    </dgm:pt>
    <dgm:pt modelId="{438FC031-8AE0-4667-B10B-B41FA14AE135}">
      <dgm:prSet/>
      <dgm:spPr/>
      <dgm:t>
        <a:bodyPr/>
        <a:lstStyle/>
        <a:p>
          <a:r>
            <a:rPr lang="ru-RU" dirty="0" smtClean="0"/>
            <a:t>предоставление заведомо недостоверных сведений (МУП «РЖКХ»)</a:t>
          </a:r>
          <a:endParaRPr lang="ru-RU" dirty="0"/>
        </a:p>
      </dgm:t>
    </dgm:pt>
    <dgm:pt modelId="{C9DE54D8-B811-422F-8A90-B4D19861814D}" type="parTrans" cxnId="{41ED1DFA-B3B1-4A37-A9CB-56A567BB891B}">
      <dgm:prSet/>
      <dgm:spPr/>
      <dgm:t>
        <a:bodyPr/>
        <a:lstStyle/>
        <a:p>
          <a:endParaRPr lang="ru-RU"/>
        </a:p>
      </dgm:t>
    </dgm:pt>
    <dgm:pt modelId="{6B9BD43A-9BDA-45CD-91E9-F2928EED5FD7}" type="sibTrans" cxnId="{41ED1DFA-B3B1-4A37-A9CB-56A567BB891B}">
      <dgm:prSet/>
      <dgm:spPr/>
      <dgm:t>
        <a:bodyPr/>
        <a:lstStyle/>
        <a:p>
          <a:endParaRPr lang="ru-RU"/>
        </a:p>
      </dgm:t>
    </dgm:pt>
    <dgm:pt modelId="{277D6427-C8B3-4C3C-85DA-ACE2E0CE062A}">
      <dgm:prSet custT="1"/>
      <dgm:spPr/>
      <dgm:t>
        <a:bodyPr/>
        <a:lstStyle/>
        <a:p>
          <a:r>
            <a:rPr lang="ru-RU" sz="1600" b="1" smtClean="0">
              <a:solidFill>
                <a:schemeClr val="tx1"/>
              </a:solidFill>
            </a:rPr>
            <a:t>ст. 19.7</a:t>
          </a:r>
          <a:endParaRPr lang="ru-RU" sz="1600" b="1" dirty="0">
            <a:solidFill>
              <a:schemeClr val="tx1"/>
            </a:solidFill>
          </a:endParaRPr>
        </a:p>
      </dgm:t>
    </dgm:pt>
    <dgm:pt modelId="{779E6956-0415-4364-A82A-EE1AA0743167}" type="parTrans" cxnId="{0A7C7B77-58CE-4878-8253-850CD81AD3E0}">
      <dgm:prSet/>
      <dgm:spPr/>
      <dgm:t>
        <a:bodyPr/>
        <a:lstStyle/>
        <a:p>
          <a:endParaRPr lang="ru-RU"/>
        </a:p>
      </dgm:t>
    </dgm:pt>
    <dgm:pt modelId="{CBCE31BD-4A79-4E9B-B824-C0C2BEB51077}" type="sibTrans" cxnId="{0A7C7B77-58CE-4878-8253-850CD81AD3E0}">
      <dgm:prSet/>
      <dgm:spPr/>
      <dgm:t>
        <a:bodyPr/>
        <a:lstStyle/>
        <a:p>
          <a:endParaRPr lang="ru-RU"/>
        </a:p>
      </dgm:t>
    </dgm:pt>
    <dgm:pt modelId="{EC6B2C7D-E1F9-42D0-B17F-AE585E3A40CF}">
      <dgm:prSet/>
      <dgm:spPr/>
      <dgm:t>
        <a:bodyPr/>
        <a:lstStyle/>
        <a:p>
          <a:r>
            <a:rPr lang="ru-RU" dirty="0" smtClean="0"/>
            <a:t>непредставление сведений (информации) (МОУ «Сретенской основной общеобразовательной школой № 1», ДНТ «Светлый»)</a:t>
          </a:r>
          <a:endParaRPr lang="ru-RU" dirty="0"/>
        </a:p>
      </dgm:t>
    </dgm:pt>
    <dgm:pt modelId="{EE6A245B-4B26-450C-838A-FC8066A37DEB}" type="parTrans" cxnId="{6DA35F6F-E6A6-45B6-AF44-42F6C28FA016}">
      <dgm:prSet/>
      <dgm:spPr/>
      <dgm:t>
        <a:bodyPr/>
        <a:lstStyle/>
        <a:p>
          <a:endParaRPr lang="ru-RU"/>
        </a:p>
      </dgm:t>
    </dgm:pt>
    <dgm:pt modelId="{C83A196C-D3B8-4B6C-A122-F47107DACF3F}" type="sibTrans" cxnId="{6DA35F6F-E6A6-45B6-AF44-42F6C28FA016}">
      <dgm:prSet/>
      <dgm:spPr/>
      <dgm:t>
        <a:bodyPr/>
        <a:lstStyle/>
        <a:p>
          <a:endParaRPr lang="ru-RU"/>
        </a:p>
      </dgm:t>
    </dgm:pt>
    <dgm:pt modelId="{2A5905D3-2DD1-478C-993B-4F3E2154068C}" type="pres">
      <dgm:prSet presAssocID="{25D86425-DD21-4D38-A31E-7A6F947247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C5D79-424E-4D4C-8C40-7E33027CF19B}" type="pres">
      <dgm:prSet presAssocID="{A9452B38-E2FE-4625-A4F4-97FBC203F270}" presName="composite" presStyleCnt="0"/>
      <dgm:spPr/>
      <dgm:t>
        <a:bodyPr/>
        <a:lstStyle/>
        <a:p>
          <a:endParaRPr lang="ru-RU"/>
        </a:p>
      </dgm:t>
    </dgm:pt>
    <dgm:pt modelId="{FF6345D1-A9B6-4169-82F6-1A5D90E83662}" type="pres">
      <dgm:prSet presAssocID="{A9452B38-E2FE-4625-A4F4-97FBC203F27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82B5F-E507-4B19-944E-757D2E1C1B13}" type="pres">
      <dgm:prSet presAssocID="{A9452B38-E2FE-4625-A4F4-97FBC203F27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13587-E119-4BD8-BDF6-31D3FA1E4036}" type="pres">
      <dgm:prSet presAssocID="{88C2EEB9-7130-4454-A5DE-6FF99EA0EEE0}" presName="sp" presStyleCnt="0"/>
      <dgm:spPr/>
      <dgm:t>
        <a:bodyPr/>
        <a:lstStyle/>
        <a:p>
          <a:endParaRPr lang="ru-RU"/>
        </a:p>
      </dgm:t>
    </dgm:pt>
    <dgm:pt modelId="{92E5731E-7D92-4718-8FE2-99F6C8A9A64E}" type="pres">
      <dgm:prSet presAssocID="{06C4BF27-4A4A-41E2-8912-2F8E9A22EC39}" presName="composite" presStyleCnt="0"/>
      <dgm:spPr/>
      <dgm:t>
        <a:bodyPr/>
        <a:lstStyle/>
        <a:p>
          <a:endParaRPr lang="ru-RU"/>
        </a:p>
      </dgm:t>
    </dgm:pt>
    <dgm:pt modelId="{07AF72C4-D24C-417E-A908-29276BE50CD8}" type="pres">
      <dgm:prSet presAssocID="{06C4BF27-4A4A-41E2-8912-2F8E9A22EC3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EE5B0-9813-4772-A66A-B75D464CD7DA}" type="pres">
      <dgm:prSet presAssocID="{06C4BF27-4A4A-41E2-8912-2F8E9A22EC3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74C02-82EE-4136-B96D-6DAA5DF2B5A9}" type="pres">
      <dgm:prSet presAssocID="{15C37673-A63B-4438-9164-45042B09F21B}" presName="sp" presStyleCnt="0"/>
      <dgm:spPr/>
      <dgm:t>
        <a:bodyPr/>
        <a:lstStyle/>
        <a:p>
          <a:endParaRPr lang="ru-RU"/>
        </a:p>
      </dgm:t>
    </dgm:pt>
    <dgm:pt modelId="{08DE7985-2944-4414-BB05-8400744CD388}" type="pres">
      <dgm:prSet presAssocID="{DF175EC0-E20E-48C2-83B4-2E1DBBDBAF30}" presName="composite" presStyleCnt="0"/>
      <dgm:spPr/>
      <dgm:t>
        <a:bodyPr/>
        <a:lstStyle/>
        <a:p>
          <a:endParaRPr lang="ru-RU"/>
        </a:p>
      </dgm:t>
    </dgm:pt>
    <dgm:pt modelId="{B1B9F8EC-7BE3-4E47-87A0-906ED9328DDB}" type="pres">
      <dgm:prSet presAssocID="{DF175EC0-E20E-48C2-83B4-2E1DBBDBAF3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B078E-E13F-49C8-9E52-F9BA9C081B42}" type="pres">
      <dgm:prSet presAssocID="{DF175EC0-E20E-48C2-83B4-2E1DBBDBAF3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FF309-707B-41E7-9886-45D97B2B3330}" type="pres">
      <dgm:prSet presAssocID="{D17DF59D-4A22-4E67-B5B4-1335B90797B5}" presName="sp" presStyleCnt="0"/>
      <dgm:spPr/>
      <dgm:t>
        <a:bodyPr/>
        <a:lstStyle/>
        <a:p>
          <a:endParaRPr lang="ru-RU"/>
        </a:p>
      </dgm:t>
    </dgm:pt>
    <dgm:pt modelId="{1CFB6678-6843-46B3-B78A-27F42D107D25}" type="pres">
      <dgm:prSet presAssocID="{277D6427-C8B3-4C3C-85DA-ACE2E0CE062A}" presName="composite" presStyleCnt="0"/>
      <dgm:spPr/>
      <dgm:t>
        <a:bodyPr/>
        <a:lstStyle/>
        <a:p>
          <a:endParaRPr lang="ru-RU"/>
        </a:p>
      </dgm:t>
    </dgm:pt>
    <dgm:pt modelId="{60CAD423-6E8F-4E9B-8587-5428F9A50827}" type="pres">
      <dgm:prSet presAssocID="{277D6427-C8B3-4C3C-85DA-ACE2E0CE062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7F725-E6F5-4662-826A-4FD76C7C9D95}" type="pres">
      <dgm:prSet presAssocID="{277D6427-C8B3-4C3C-85DA-ACE2E0CE062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4EF7DC-C91D-447E-8A45-F5D2A8F1F3FB}" srcId="{25D86425-DD21-4D38-A31E-7A6F947247A7}" destId="{06C4BF27-4A4A-41E2-8912-2F8E9A22EC39}" srcOrd="1" destOrd="0" parTransId="{B8F87178-6B59-499B-A7DD-21C2FE43D364}" sibTransId="{15C37673-A63B-4438-9164-45042B09F21B}"/>
    <dgm:cxn modelId="{8DAF386E-DF72-47BF-81A9-C5D12C65A7B0}" srcId="{A9452B38-E2FE-4625-A4F4-97FBC203F270}" destId="{10A1AD9E-23BE-4121-9FF3-3B08831A81CA}" srcOrd="2" destOrd="0" parTransId="{4B5C88A6-6927-43F7-AE6E-12E474BD50CB}" sibTransId="{D6659AFC-5F8E-4FDD-ADEE-70FE0230F758}"/>
    <dgm:cxn modelId="{6DA35F6F-E6A6-45B6-AF44-42F6C28FA016}" srcId="{277D6427-C8B3-4C3C-85DA-ACE2E0CE062A}" destId="{EC6B2C7D-E1F9-42D0-B17F-AE585E3A40CF}" srcOrd="0" destOrd="0" parTransId="{EE6A245B-4B26-450C-838A-FC8066A37DEB}" sibTransId="{C83A196C-D3B8-4B6C-A122-F47107DACF3F}"/>
    <dgm:cxn modelId="{0845FFAE-66F6-4E31-8BAF-7C324501DE4B}" srcId="{25D86425-DD21-4D38-A31E-7A6F947247A7}" destId="{A9452B38-E2FE-4625-A4F4-97FBC203F270}" srcOrd="0" destOrd="0" parTransId="{8F070EA2-9F24-42BA-A2EF-6B808253ED13}" sibTransId="{88C2EEB9-7130-4454-A5DE-6FF99EA0EEE0}"/>
    <dgm:cxn modelId="{55BD471D-A07D-47B2-8001-50985E178D05}" type="presOf" srcId="{A721C7DB-D7AA-47A0-A386-64AFDD343EA8}" destId="{155EE5B0-9813-4772-A66A-B75D464CD7DA}" srcOrd="0" destOrd="0" presId="urn:microsoft.com/office/officeart/2005/8/layout/chevron2"/>
    <dgm:cxn modelId="{CF31063E-9A26-4294-B31B-19F2FA23B410}" srcId="{A9452B38-E2FE-4625-A4F4-97FBC203F270}" destId="{7A80F58E-CB13-4F0B-8A03-D33865B07C94}" srcOrd="1" destOrd="0" parTransId="{E72A5D35-FB64-415F-9439-657C357C233A}" sibTransId="{E9ABD240-E5DB-4DE7-887F-BF8A987745FA}"/>
    <dgm:cxn modelId="{EB3830AC-800E-4125-A3C0-5DA89AF33797}" srcId="{25D86425-DD21-4D38-A31E-7A6F947247A7}" destId="{DF175EC0-E20E-48C2-83B4-2E1DBBDBAF30}" srcOrd="2" destOrd="0" parTransId="{9E2DB172-AC82-4527-B62B-879622450107}" sibTransId="{D17DF59D-4A22-4E67-B5B4-1335B90797B5}"/>
    <dgm:cxn modelId="{468BA7B7-82A8-439C-B834-D414042BFCEB}" type="presOf" srcId="{EC6B2C7D-E1F9-42D0-B17F-AE585E3A40CF}" destId="{3997F725-E6F5-4662-826A-4FD76C7C9D95}" srcOrd="0" destOrd="0" presId="urn:microsoft.com/office/officeart/2005/8/layout/chevron2"/>
    <dgm:cxn modelId="{922A4903-B0A2-4DCC-BA9A-3EB47930F62F}" type="presOf" srcId="{7A80F58E-CB13-4F0B-8A03-D33865B07C94}" destId="{AE382B5F-E507-4B19-944E-757D2E1C1B13}" srcOrd="0" destOrd="1" presId="urn:microsoft.com/office/officeart/2005/8/layout/chevron2"/>
    <dgm:cxn modelId="{41ED1DFA-B3B1-4A37-A9CB-56A567BB891B}" srcId="{DF175EC0-E20E-48C2-83B4-2E1DBBDBAF30}" destId="{438FC031-8AE0-4667-B10B-B41FA14AE135}" srcOrd="0" destOrd="0" parTransId="{C9DE54D8-B811-422F-8A90-B4D19861814D}" sibTransId="{6B9BD43A-9BDA-45CD-91E9-F2928EED5FD7}"/>
    <dgm:cxn modelId="{F0E19C14-443C-42FC-A05F-962A1551D830}" srcId="{06C4BF27-4A4A-41E2-8912-2F8E9A22EC39}" destId="{A721C7DB-D7AA-47A0-A386-64AFDD343EA8}" srcOrd="0" destOrd="0" parTransId="{801A6FDA-3E8A-4C66-AB1B-E2238E1F672B}" sibTransId="{EBC163CA-48E4-4E57-BDA4-F3CDC2C06DBE}"/>
    <dgm:cxn modelId="{9572FEEC-F83F-4B61-9101-B7B2AC988020}" type="presOf" srcId="{DF175EC0-E20E-48C2-83B4-2E1DBBDBAF30}" destId="{B1B9F8EC-7BE3-4E47-87A0-906ED9328DDB}" srcOrd="0" destOrd="0" presId="urn:microsoft.com/office/officeart/2005/8/layout/chevron2"/>
    <dgm:cxn modelId="{5069DFB2-24C6-4EE7-8BEB-FE740175B5BF}" type="presOf" srcId="{EAC3D96B-E0BE-4717-A7B9-DC53E5F9F3FE}" destId="{AE382B5F-E507-4B19-944E-757D2E1C1B13}" srcOrd="0" destOrd="0" presId="urn:microsoft.com/office/officeart/2005/8/layout/chevron2"/>
    <dgm:cxn modelId="{6D450828-A1AD-42EB-B976-4B4E26E0D1EC}" srcId="{A9452B38-E2FE-4625-A4F4-97FBC203F270}" destId="{EAC3D96B-E0BE-4717-A7B9-DC53E5F9F3FE}" srcOrd="0" destOrd="0" parTransId="{17C6DD3A-63A0-43D1-B850-F5AC6C0745E9}" sibTransId="{42D90EAE-F599-4B13-9ABB-7B57C3EB627F}"/>
    <dgm:cxn modelId="{16D88857-A916-4699-87EE-87930DF6A121}" type="presOf" srcId="{277D6427-C8B3-4C3C-85DA-ACE2E0CE062A}" destId="{60CAD423-6E8F-4E9B-8587-5428F9A50827}" srcOrd="0" destOrd="0" presId="urn:microsoft.com/office/officeart/2005/8/layout/chevron2"/>
    <dgm:cxn modelId="{CC2CA994-C984-4C8D-811B-24B9CABCB8F2}" type="presOf" srcId="{A9452B38-E2FE-4625-A4F4-97FBC203F270}" destId="{FF6345D1-A9B6-4169-82F6-1A5D90E83662}" srcOrd="0" destOrd="0" presId="urn:microsoft.com/office/officeart/2005/8/layout/chevron2"/>
    <dgm:cxn modelId="{0A7C7B77-58CE-4878-8253-850CD81AD3E0}" srcId="{25D86425-DD21-4D38-A31E-7A6F947247A7}" destId="{277D6427-C8B3-4C3C-85DA-ACE2E0CE062A}" srcOrd="3" destOrd="0" parTransId="{779E6956-0415-4364-A82A-EE1AA0743167}" sibTransId="{CBCE31BD-4A79-4E9B-B824-C0C2BEB51077}"/>
    <dgm:cxn modelId="{71B44184-E601-463A-AAA3-815C90024631}" type="presOf" srcId="{10A1AD9E-23BE-4121-9FF3-3B08831A81CA}" destId="{AE382B5F-E507-4B19-944E-757D2E1C1B13}" srcOrd="0" destOrd="2" presId="urn:microsoft.com/office/officeart/2005/8/layout/chevron2"/>
    <dgm:cxn modelId="{3C637057-24B4-44C0-8D71-91533A7A7C1D}" type="presOf" srcId="{06C4BF27-4A4A-41E2-8912-2F8E9A22EC39}" destId="{07AF72C4-D24C-417E-A908-29276BE50CD8}" srcOrd="0" destOrd="0" presId="urn:microsoft.com/office/officeart/2005/8/layout/chevron2"/>
    <dgm:cxn modelId="{5402F64B-2352-4177-9288-14AF79205487}" type="presOf" srcId="{25D86425-DD21-4D38-A31E-7A6F947247A7}" destId="{2A5905D3-2DD1-478C-993B-4F3E2154068C}" srcOrd="0" destOrd="0" presId="urn:microsoft.com/office/officeart/2005/8/layout/chevron2"/>
    <dgm:cxn modelId="{12121BFA-3B80-4F2D-8772-7EB05C0266F1}" type="presOf" srcId="{438FC031-8AE0-4667-B10B-B41FA14AE135}" destId="{F61B078E-E13F-49C8-9E52-F9BA9C081B42}" srcOrd="0" destOrd="0" presId="urn:microsoft.com/office/officeart/2005/8/layout/chevron2"/>
    <dgm:cxn modelId="{F2CC855D-F541-4419-A0BD-F551D562F818}" type="presParOf" srcId="{2A5905D3-2DD1-478C-993B-4F3E2154068C}" destId="{59AC5D79-424E-4D4C-8C40-7E33027CF19B}" srcOrd="0" destOrd="0" presId="urn:microsoft.com/office/officeart/2005/8/layout/chevron2"/>
    <dgm:cxn modelId="{10484C1F-20E0-4A95-BBAD-B664259CAF74}" type="presParOf" srcId="{59AC5D79-424E-4D4C-8C40-7E33027CF19B}" destId="{FF6345D1-A9B6-4169-82F6-1A5D90E83662}" srcOrd="0" destOrd="0" presId="urn:microsoft.com/office/officeart/2005/8/layout/chevron2"/>
    <dgm:cxn modelId="{D6C91870-7086-40FC-BA9D-B3D581D7C813}" type="presParOf" srcId="{59AC5D79-424E-4D4C-8C40-7E33027CF19B}" destId="{AE382B5F-E507-4B19-944E-757D2E1C1B13}" srcOrd="1" destOrd="0" presId="urn:microsoft.com/office/officeart/2005/8/layout/chevron2"/>
    <dgm:cxn modelId="{6ACF9BE7-A0DE-467C-B954-575DE71545EE}" type="presParOf" srcId="{2A5905D3-2DD1-478C-993B-4F3E2154068C}" destId="{44413587-E119-4BD8-BDF6-31D3FA1E4036}" srcOrd="1" destOrd="0" presId="urn:microsoft.com/office/officeart/2005/8/layout/chevron2"/>
    <dgm:cxn modelId="{A927A776-A0CD-4CA5-A4BA-2DDD391B91DE}" type="presParOf" srcId="{2A5905D3-2DD1-478C-993B-4F3E2154068C}" destId="{92E5731E-7D92-4718-8FE2-99F6C8A9A64E}" srcOrd="2" destOrd="0" presId="urn:microsoft.com/office/officeart/2005/8/layout/chevron2"/>
    <dgm:cxn modelId="{03A758F8-C893-4A9C-94A3-C96E229D4AAD}" type="presParOf" srcId="{92E5731E-7D92-4718-8FE2-99F6C8A9A64E}" destId="{07AF72C4-D24C-417E-A908-29276BE50CD8}" srcOrd="0" destOrd="0" presId="urn:microsoft.com/office/officeart/2005/8/layout/chevron2"/>
    <dgm:cxn modelId="{B620D45C-B3B4-4DFD-AB29-B9B8A7A262BC}" type="presParOf" srcId="{92E5731E-7D92-4718-8FE2-99F6C8A9A64E}" destId="{155EE5B0-9813-4772-A66A-B75D464CD7DA}" srcOrd="1" destOrd="0" presId="urn:microsoft.com/office/officeart/2005/8/layout/chevron2"/>
    <dgm:cxn modelId="{4225C6C5-D101-457C-BE3E-AFCB346FEC13}" type="presParOf" srcId="{2A5905D3-2DD1-478C-993B-4F3E2154068C}" destId="{F5074C02-82EE-4136-B96D-6DAA5DF2B5A9}" srcOrd="3" destOrd="0" presId="urn:microsoft.com/office/officeart/2005/8/layout/chevron2"/>
    <dgm:cxn modelId="{ABADFC9A-3693-4137-9C43-21DADC46FEFB}" type="presParOf" srcId="{2A5905D3-2DD1-478C-993B-4F3E2154068C}" destId="{08DE7985-2944-4414-BB05-8400744CD388}" srcOrd="4" destOrd="0" presId="urn:microsoft.com/office/officeart/2005/8/layout/chevron2"/>
    <dgm:cxn modelId="{712C55EB-4E8B-4033-BF71-3800CEDDB154}" type="presParOf" srcId="{08DE7985-2944-4414-BB05-8400744CD388}" destId="{B1B9F8EC-7BE3-4E47-87A0-906ED9328DDB}" srcOrd="0" destOrd="0" presId="urn:microsoft.com/office/officeart/2005/8/layout/chevron2"/>
    <dgm:cxn modelId="{6ECD3A9C-7E24-4BE0-B792-AC2F75A3D179}" type="presParOf" srcId="{08DE7985-2944-4414-BB05-8400744CD388}" destId="{F61B078E-E13F-49C8-9E52-F9BA9C081B42}" srcOrd="1" destOrd="0" presId="urn:microsoft.com/office/officeart/2005/8/layout/chevron2"/>
    <dgm:cxn modelId="{0CD9390D-4998-4625-BF13-BADDC59B2C7D}" type="presParOf" srcId="{2A5905D3-2DD1-478C-993B-4F3E2154068C}" destId="{ACBFF309-707B-41E7-9886-45D97B2B3330}" srcOrd="5" destOrd="0" presId="urn:microsoft.com/office/officeart/2005/8/layout/chevron2"/>
    <dgm:cxn modelId="{32180D3A-230D-4DF9-A9CD-BCB9980B9380}" type="presParOf" srcId="{2A5905D3-2DD1-478C-993B-4F3E2154068C}" destId="{1CFB6678-6843-46B3-B78A-27F42D107D25}" srcOrd="6" destOrd="0" presId="urn:microsoft.com/office/officeart/2005/8/layout/chevron2"/>
    <dgm:cxn modelId="{FDE234F1-B269-48DB-822E-7F421D3BE596}" type="presParOf" srcId="{1CFB6678-6843-46B3-B78A-27F42D107D25}" destId="{60CAD423-6E8F-4E9B-8587-5428F9A50827}" srcOrd="0" destOrd="0" presId="urn:microsoft.com/office/officeart/2005/8/layout/chevron2"/>
    <dgm:cxn modelId="{30935894-3FA0-43C5-9DB5-551E8E771BF3}" type="presParOf" srcId="{1CFB6678-6843-46B3-B78A-27F42D107D25}" destId="{3997F725-E6F5-4662-826A-4FD76C7C9D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8EAD5C-2798-4AFE-9F3B-B9FBA814BE5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85766C-D3CC-41F6-9949-E07EBF98665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7 проверок</a:t>
          </a:r>
          <a:endParaRPr lang="ru-RU" dirty="0">
            <a:solidFill>
              <a:schemeClr val="tx1"/>
            </a:solidFill>
          </a:endParaRPr>
        </a:p>
      </dgm:t>
    </dgm:pt>
    <dgm:pt modelId="{31615A62-8F60-47E5-A1CE-93B2FAB751AC}" type="parTrans" cxnId="{F6A73A41-52F4-4F20-A3C7-A755AF42B514}">
      <dgm:prSet/>
      <dgm:spPr/>
      <dgm:t>
        <a:bodyPr/>
        <a:lstStyle/>
        <a:p>
          <a:endParaRPr lang="ru-RU"/>
        </a:p>
      </dgm:t>
    </dgm:pt>
    <dgm:pt modelId="{779FCBB9-9922-49CC-B8A7-EDA4F3CF01A0}" type="sibTrans" cxnId="{F6A73A41-52F4-4F20-A3C7-A755AF42B514}">
      <dgm:prSet/>
      <dgm:spPr/>
      <dgm:t>
        <a:bodyPr/>
        <a:lstStyle/>
        <a:p>
          <a:endParaRPr lang="ru-RU"/>
        </a:p>
      </dgm:t>
    </dgm:pt>
    <dgm:pt modelId="{C85F16F3-5D8C-407F-A922-302A0DCFBC9F}">
      <dgm:prSet phldrT="[Текст]"/>
      <dgm:spPr/>
      <dgm:t>
        <a:bodyPr/>
        <a:lstStyle/>
        <a:p>
          <a:r>
            <a:rPr lang="ru-RU" dirty="0" smtClean="0"/>
            <a:t>АО «</a:t>
          </a:r>
          <a:r>
            <a:rPr lang="ru-RU" dirty="0" err="1" smtClean="0"/>
            <a:t>ЗабТЭК</a:t>
          </a:r>
          <a:r>
            <a:rPr lang="ru-RU" dirty="0" smtClean="0"/>
            <a:t>»</a:t>
          </a:r>
          <a:endParaRPr lang="ru-RU" dirty="0"/>
        </a:p>
      </dgm:t>
    </dgm:pt>
    <dgm:pt modelId="{0C71C737-867C-408D-8FC5-DE0D54275019}" type="parTrans" cxnId="{FC15630A-4431-4C44-9C24-8C6854B3F8DD}">
      <dgm:prSet/>
      <dgm:spPr/>
      <dgm:t>
        <a:bodyPr/>
        <a:lstStyle/>
        <a:p>
          <a:endParaRPr lang="ru-RU"/>
        </a:p>
      </dgm:t>
    </dgm:pt>
    <dgm:pt modelId="{CCCA52CB-C373-4B5C-BBFB-FFDEF3AD774D}" type="sibTrans" cxnId="{FC15630A-4431-4C44-9C24-8C6854B3F8DD}">
      <dgm:prSet/>
      <dgm:spPr/>
      <dgm:t>
        <a:bodyPr/>
        <a:lstStyle/>
        <a:p>
          <a:endParaRPr lang="ru-RU"/>
        </a:p>
      </dgm:t>
    </dgm:pt>
    <dgm:pt modelId="{FD7CF218-1F51-4306-A1DF-BB373B6A5DDD}">
      <dgm:prSet phldrT="[Текст]"/>
      <dgm:spPr/>
      <dgm:t>
        <a:bodyPr/>
        <a:lstStyle/>
        <a:p>
          <a:r>
            <a:rPr lang="ru-RU" dirty="0" smtClean="0"/>
            <a:t>Забайкальская дирекция по </a:t>
          </a:r>
          <a:r>
            <a:rPr lang="ru-RU" dirty="0" err="1" smtClean="0"/>
            <a:t>тепловодоснабжению</a:t>
          </a:r>
          <a:r>
            <a:rPr lang="ru-RU" dirty="0" smtClean="0"/>
            <a:t> структурного подразделения Центральной дирекции по </a:t>
          </a:r>
          <a:r>
            <a:rPr lang="ru-RU" dirty="0" err="1" smtClean="0"/>
            <a:t>тепловодоснабжению</a:t>
          </a:r>
          <a:r>
            <a:rPr lang="ru-RU" dirty="0" smtClean="0"/>
            <a:t> филиала ОАО Российские железные дороги</a:t>
          </a:r>
          <a:endParaRPr lang="ru-RU" dirty="0"/>
        </a:p>
      </dgm:t>
    </dgm:pt>
    <dgm:pt modelId="{BC0928C6-6F77-4C07-96ED-9138307B7993}" type="parTrans" cxnId="{AA27D371-EA0C-4485-9C77-35CBCD7B4F48}">
      <dgm:prSet/>
      <dgm:spPr/>
      <dgm:t>
        <a:bodyPr/>
        <a:lstStyle/>
        <a:p>
          <a:endParaRPr lang="ru-RU"/>
        </a:p>
      </dgm:t>
    </dgm:pt>
    <dgm:pt modelId="{E30CB17B-4B83-4AF7-B1CA-5586E5C86110}" type="sibTrans" cxnId="{AA27D371-EA0C-4485-9C77-35CBCD7B4F48}">
      <dgm:prSet/>
      <dgm:spPr/>
      <dgm:t>
        <a:bodyPr/>
        <a:lstStyle/>
        <a:p>
          <a:endParaRPr lang="ru-RU"/>
        </a:p>
      </dgm:t>
    </dgm:pt>
    <dgm:pt modelId="{EE906A55-691E-4F50-9DD0-29DE3F7CB147}">
      <dgm:prSet/>
      <dgm:spPr/>
      <dgm:t>
        <a:bodyPr/>
        <a:lstStyle/>
        <a:p>
          <a:r>
            <a:rPr lang="ru-RU" dirty="0" smtClean="0"/>
            <a:t>ООО «</a:t>
          </a:r>
          <a:r>
            <a:rPr lang="ru-RU" dirty="0" err="1" smtClean="0"/>
            <a:t>Теплоэнергосервис</a:t>
          </a:r>
          <a:r>
            <a:rPr lang="ru-RU" dirty="0" smtClean="0"/>
            <a:t>» (</a:t>
          </a:r>
          <a:r>
            <a:rPr lang="ru-RU" dirty="0" err="1" smtClean="0"/>
            <a:t>г.Чита</a:t>
          </a:r>
          <a:r>
            <a:rPr lang="ru-RU" dirty="0" smtClean="0"/>
            <a:t>)</a:t>
          </a:r>
          <a:endParaRPr lang="ru-RU" dirty="0"/>
        </a:p>
      </dgm:t>
    </dgm:pt>
    <dgm:pt modelId="{D220A206-42E2-4BAB-A87A-089D535A85DB}" type="parTrans" cxnId="{3F028E4E-2B6A-41C8-81DC-79D170FFF83A}">
      <dgm:prSet/>
      <dgm:spPr/>
      <dgm:t>
        <a:bodyPr/>
        <a:lstStyle/>
        <a:p>
          <a:endParaRPr lang="ru-RU"/>
        </a:p>
      </dgm:t>
    </dgm:pt>
    <dgm:pt modelId="{D0B8F9B0-E9AD-4DEA-8A27-E1312A0B36CA}" type="sibTrans" cxnId="{3F028E4E-2B6A-41C8-81DC-79D170FFF83A}">
      <dgm:prSet/>
      <dgm:spPr/>
      <dgm:t>
        <a:bodyPr/>
        <a:lstStyle/>
        <a:p>
          <a:endParaRPr lang="ru-RU"/>
        </a:p>
      </dgm:t>
    </dgm:pt>
    <dgm:pt modelId="{59B925D0-3275-4083-B0B0-D5C7560158DA}">
      <dgm:prSet/>
      <dgm:spPr/>
      <dgm:t>
        <a:bodyPr/>
        <a:lstStyle/>
        <a:p>
          <a:r>
            <a:rPr lang="ru-RU" dirty="0" smtClean="0"/>
            <a:t>АО «</a:t>
          </a:r>
          <a:r>
            <a:rPr lang="ru-RU" dirty="0" err="1" smtClean="0"/>
            <a:t>Интер</a:t>
          </a:r>
          <a:r>
            <a:rPr lang="ru-RU" dirty="0" smtClean="0"/>
            <a:t> РАО – </a:t>
          </a:r>
          <a:r>
            <a:rPr lang="ru-RU" dirty="0" err="1" smtClean="0"/>
            <a:t>Электрогенерация</a:t>
          </a:r>
          <a:r>
            <a:rPr lang="ru-RU" dirty="0" smtClean="0"/>
            <a:t>» (</a:t>
          </a:r>
          <a:r>
            <a:rPr lang="ru-RU" dirty="0" err="1" smtClean="0"/>
            <a:t>п.Ясногорск</a:t>
          </a:r>
          <a:r>
            <a:rPr lang="ru-RU" dirty="0" smtClean="0"/>
            <a:t>)</a:t>
          </a:r>
          <a:endParaRPr lang="ru-RU" dirty="0"/>
        </a:p>
      </dgm:t>
    </dgm:pt>
    <dgm:pt modelId="{143380FE-B705-4BD7-B9BE-13F7AEC9354E}" type="parTrans" cxnId="{62D0422E-1B80-451C-AD9F-FA02718DDD7B}">
      <dgm:prSet/>
      <dgm:spPr/>
      <dgm:t>
        <a:bodyPr/>
        <a:lstStyle/>
        <a:p>
          <a:endParaRPr lang="ru-RU"/>
        </a:p>
      </dgm:t>
    </dgm:pt>
    <dgm:pt modelId="{87BBB777-32CF-481B-82CD-D85DDA5CE74F}" type="sibTrans" cxnId="{62D0422E-1B80-451C-AD9F-FA02718DDD7B}">
      <dgm:prSet/>
      <dgm:spPr/>
      <dgm:t>
        <a:bodyPr/>
        <a:lstStyle/>
        <a:p>
          <a:endParaRPr lang="ru-RU"/>
        </a:p>
      </dgm:t>
    </dgm:pt>
    <dgm:pt modelId="{162CF0AB-6E9F-4505-9E50-230D85C1B847}">
      <dgm:prSet/>
      <dgm:spPr/>
      <dgm:t>
        <a:bodyPr/>
        <a:lstStyle/>
        <a:p>
          <a:r>
            <a:rPr lang="ru-RU" dirty="0" smtClean="0"/>
            <a:t>МУП «Жилищно-коммунальное управление п. </a:t>
          </a:r>
          <a:r>
            <a:rPr lang="ru-RU" dirty="0" err="1" smtClean="0"/>
            <a:t>Кокуй</a:t>
          </a:r>
          <a:r>
            <a:rPr lang="ru-RU" dirty="0" smtClean="0"/>
            <a:t>»</a:t>
          </a:r>
          <a:endParaRPr lang="ru-RU" dirty="0"/>
        </a:p>
      </dgm:t>
    </dgm:pt>
    <dgm:pt modelId="{36658A3D-E733-4BDC-A8AC-9ADC61F0282F}" type="parTrans" cxnId="{1673E850-B0FD-411E-8948-77AC6EDE8B4B}">
      <dgm:prSet/>
      <dgm:spPr/>
      <dgm:t>
        <a:bodyPr/>
        <a:lstStyle/>
        <a:p>
          <a:endParaRPr lang="ru-RU"/>
        </a:p>
      </dgm:t>
    </dgm:pt>
    <dgm:pt modelId="{4BC715CB-5F94-4AF2-A5F4-A8787615D52A}" type="sibTrans" cxnId="{1673E850-B0FD-411E-8948-77AC6EDE8B4B}">
      <dgm:prSet/>
      <dgm:spPr/>
      <dgm:t>
        <a:bodyPr/>
        <a:lstStyle/>
        <a:p>
          <a:endParaRPr lang="ru-RU"/>
        </a:p>
      </dgm:t>
    </dgm:pt>
    <dgm:pt modelId="{C49E6FA7-5322-46C5-9DBD-93B0572EC89A}">
      <dgm:prSet/>
      <dgm:spPr/>
      <dgm:t>
        <a:bodyPr/>
        <a:lstStyle/>
        <a:p>
          <a:r>
            <a:rPr lang="ru-RU" dirty="0" smtClean="0"/>
            <a:t>Филиал «Забайкальский» акционерного общества «</a:t>
          </a:r>
          <a:r>
            <a:rPr lang="ru-RU" dirty="0" err="1" smtClean="0"/>
            <a:t>Оборонэнерго</a:t>
          </a:r>
          <a:r>
            <a:rPr lang="ru-RU" dirty="0" smtClean="0"/>
            <a:t>»</a:t>
          </a:r>
          <a:endParaRPr lang="ru-RU" dirty="0"/>
        </a:p>
      </dgm:t>
    </dgm:pt>
    <dgm:pt modelId="{14199B9A-7AA2-492C-BB43-5EDD03E72F46}" type="parTrans" cxnId="{235413F2-19E9-4FD2-A639-A2F3E22E9D2A}">
      <dgm:prSet/>
      <dgm:spPr/>
      <dgm:t>
        <a:bodyPr/>
        <a:lstStyle/>
        <a:p>
          <a:endParaRPr lang="ru-RU"/>
        </a:p>
      </dgm:t>
    </dgm:pt>
    <dgm:pt modelId="{6A83A4AC-041C-4EDD-A1C9-961E342994DA}" type="sibTrans" cxnId="{235413F2-19E9-4FD2-A639-A2F3E22E9D2A}">
      <dgm:prSet/>
      <dgm:spPr/>
      <dgm:t>
        <a:bodyPr/>
        <a:lstStyle/>
        <a:p>
          <a:endParaRPr lang="ru-RU"/>
        </a:p>
      </dgm:t>
    </dgm:pt>
    <dgm:pt modelId="{AF707E0E-8AC7-4BAA-9C90-FCD1A262DDEE}">
      <dgm:prSet/>
      <dgm:spPr/>
      <dgm:t>
        <a:bodyPr/>
        <a:lstStyle/>
        <a:p>
          <a:r>
            <a:rPr lang="ru-RU" dirty="0" smtClean="0"/>
            <a:t>Филиал ПАО «МРСК СИБИРИ» - «ЧИТАЭНЕРГО»</a:t>
          </a:r>
          <a:endParaRPr lang="ru-RU" dirty="0"/>
        </a:p>
      </dgm:t>
    </dgm:pt>
    <dgm:pt modelId="{FC367EB3-CA00-4AA5-8A8E-1B88627AC3BB}" type="parTrans" cxnId="{C53576C6-EE1C-4772-BB6A-3F143BA81885}">
      <dgm:prSet/>
      <dgm:spPr/>
      <dgm:t>
        <a:bodyPr/>
        <a:lstStyle/>
        <a:p>
          <a:endParaRPr lang="ru-RU"/>
        </a:p>
      </dgm:t>
    </dgm:pt>
    <dgm:pt modelId="{D8086724-85F2-45AD-BC93-130A007BEA2B}" type="sibTrans" cxnId="{C53576C6-EE1C-4772-BB6A-3F143BA81885}">
      <dgm:prSet/>
      <dgm:spPr/>
      <dgm:t>
        <a:bodyPr/>
        <a:lstStyle/>
        <a:p>
          <a:endParaRPr lang="ru-RU"/>
        </a:p>
      </dgm:t>
    </dgm:pt>
    <dgm:pt modelId="{D9429C2C-1044-498C-8B8F-6515415683D4}" type="pres">
      <dgm:prSet presAssocID="{348EAD5C-2798-4AFE-9F3B-B9FBA814BE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C41B78-6B9A-4645-8BDD-F57FE69713F3}" type="pres">
      <dgm:prSet presAssocID="{DD85766C-D3CC-41F6-9949-E07EBF986658}" presName="root" presStyleCnt="0"/>
      <dgm:spPr/>
    </dgm:pt>
    <dgm:pt modelId="{2EA49923-BF20-4240-A6BE-AFC904001FE9}" type="pres">
      <dgm:prSet presAssocID="{DD85766C-D3CC-41F6-9949-E07EBF986658}" presName="rootComposite" presStyleCnt="0"/>
      <dgm:spPr/>
    </dgm:pt>
    <dgm:pt modelId="{A5043F41-D9B0-4E65-8FD9-7FFFE57ADECF}" type="pres">
      <dgm:prSet presAssocID="{DD85766C-D3CC-41F6-9949-E07EBF986658}" presName="rootText" presStyleLbl="node1" presStyleIdx="0" presStyleCnt="1" custScaleX="473091"/>
      <dgm:spPr/>
      <dgm:t>
        <a:bodyPr/>
        <a:lstStyle/>
        <a:p>
          <a:endParaRPr lang="ru-RU"/>
        </a:p>
      </dgm:t>
    </dgm:pt>
    <dgm:pt modelId="{2034730F-10B9-46E3-AA9D-4F2F15A852BD}" type="pres">
      <dgm:prSet presAssocID="{DD85766C-D3CC-41F6-9949-E07EBF986658}" presName="rootConnector" presStyleLbl="node1" presStyleIdx="0" presStyleCnt="1"/>
      <dgm:spPr/>
      <dgm:t>
        <a:bodyPr/>
        <a:lstStyle/>
        <a:p>
          <a:endParaRPr lang="ru-RU"/>
        </a:p>
      </dgm:t>
    </dgm:pt>
    <dgm:pt modelId="{97165D11-CB67-4C61-ADD3-B43F1F9929FB}" type="pres">
      <dgm:prSet presAssocID="{DD85766C-D3CC-41F6-9949-E07EBF986658}" presName="childShape" presStyleCnt="0"/>
      <dgm:spPr/>
    </dgm:pt>
    <dgm:pt modelId="{0A31E2A9-3812-4939-ADE5-30B81E717DC8}" type="pres">
      <dgm:prSet presAssocID="{0C71C737-867C-408D-8FC5-DE0D54275019}" presName="Name13" presStyleLbl="parChTrans1D2" presStyleIdx="0" presStyleCnt="7"/>
      <dgm:spPr/>
      <dgm:t>
        <a:bodyPr/>
        <a:lstStyle/>
        <a:p>
          <a:endParaRPr lang="ru-RU"/>
        </a:p>
      </dgm:t>
    </dgm:pt>
    <dgm:pt modelId="{1A20D559-5AFD-4038-A288-2A3E2FDA0E49}" type="pres">
      <dgm:prSet presAssocID="{C85F16F3-5D8C-407F-A922-302A0DCFBC9F}" presName="childText" presStyleLbl="bgAcc1" presStyleIdx="0" presStyleCnt="7" custScaleX="602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588E5-CD27-4391-B6EE-8E4CE6670430}" type="pres">
      <dgm:prSet presAssocID="{BC0928C6-6F77-4C07-96ED-9138307B7993}" presName="Name13" presStyleLbl="parChTrans1D2" presStyleIdx="1" presStyleCnt="7"/>
      <dgm:spPr/>
      <dgm:t>
        <a:bodyPr/>
        <a:lstStyle/>
        <a:p>
          <a:endParaRPr lang="ru-RU"/>
        </a:p>
      </dgm:t>
    </dgm:pt>
    <dgm:pt modelId="{0C954941-698D-4874-BBC8-C28C3D923BB3}" type="pres">
      <dgm:prSet presAssocID="{FD7CF218-1F51-4306-A1DF-BB373B6A5DDD}" presName="childText" presStyleLbl="bgAcc1" presStyleIdx="1" presStyleCnt="7" custScaleX="602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2A208-2988-4ABE-B54B-23BBC1217A52}" type="pres">
      <dgm:prSet presAssocID="{D220A206-42E2-4BAB-A87A-089D535A85DB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62649CA-BBFC-4354-9A6B-FB76B521D279}" type="pres">
      <dgm:prSet presAssocID="{EE906A55-691E-4F50-9DD0-29DE3F7CB147}" presName="childText" presStyleLbl="bgAcc1" presStyleIdx="2" presStyleCnt="7" custScaleX="611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43F70-A22E-4370-A0D5-A5D084692296}" type="pres">
      <dgm:prSet presAssocID="{143380FE-B705-4BD7-B9BE-13F7AEC9354E}" presName="Name13" presStyleLbl="parChTrans1D2" presStyleIdx="3" presStyleCnt="7"/>
      <dgm:spPr/>
      <dgm:t>
        <a:bodyPr/>
        <a:lstStyle/>
        <a:p>
          <a:endParaRPr lang="ru-RU"/>
        </a:p>
      </dgm:t>
    </dgm:pt>
    <dgm:pt modelId="{BE4E2942-35E9-49E2-A07F-ECF816CCB2F4}" type="pres">
      <dgm:prSet presAssocID="{59B925D0-3275-4083-B0B0-D5C7560158DA}" presName="childText" presStyleLbl="bgAcc1" presStyleIdx="3" presStyleCnt="7" custScaleX="605692" custLinFactNeighborX="2263" custLinFactNeighborY="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1B106-BEB6-4956-AB21-061A6E155AA8}" type="pres">
      <dgm:prSet presAssocID="{36658A3D-E733-4BDC-A8AC-9ADC61F0282F}" presName="Name13" presStyleLbl="parChTrans1D2" presStyleIdx="4" presStyleCnt="7"/>
      <dgm:spPr/>
      <dgm:t>
        <a:bodyPr/>
        <a:lstStyle/>
        <a:p>
          <a:endParaRPr lang="ru-RU"/>
        </a:p>
      </dgm:t>
    </dgm:pt>
    <dgm:pt modelId="{6A96E922-A798-453A-92A1-2EDAF968813E}" type="pres">
      <dgm:prSet presAssocID="{162CF0AB-6E9F-4505-9E50-230D85C1B847}" presName="childText" presStyleLbl="bgAcc1" presStyleIdx="4" presStyleCnt="7" custScaleX="610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E82CC-BFEA-4D45-9DC0-0FF25B114BA7}" type="pres">
      <dgm:prSet presAssocID="{14199B9A-7AA2-492C-BB43-5EDD03E72F46}" presName="Name13" presStyleLbl="parChTrans1D2" presStyleIdx="5" presStyleCnt="7"/>
      <dgm:spPr/>
      <dgm:t>
        <a:bodyPr/>
        <a:lstStyle/>
        <a:p>
          <a:endParaRPr lang="ru-RU"/>
        </a:p>
      </dgm:t>
    </dgm:pt>
    <dgm:pt modelId="{77ED7B76-8AF0-4F05-ADE3-DAAB2CFA436D}" type="pres">
      <dgm:prSet presAssocID="{C49E6FA7-5322-46C5-9DBD-93B0572EC89A}" presName="childText" presStyleLbl="bgAcc1" presStyleIdx="5" presStyleCnt="7" custScaleX="61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63058-5083-4585-BF20-6DB734478D40}" type="pres">
      <dgm:prSet presAssocID="{FC367EB3-CA00-4AA5-8A8E-1B88627AC3BB}" presName="Name13" presStyleLbl="parChTrans1D2" presStyleIdx="6" presStyleCnt="7"/>
      <dgm:spPr/>
      <dgm:t>
        <a:bodyPr/>
        <a:lstStyle/>
        <a:p>
          <a:endParaRPr lang="ru-RU"/>
        </a:p>
      </dgm:t>
    </dgm:pt>
    <dgm:pt modelId="{241F008F-D2B2-4E69-8967-83FF9C512267}" type="pres">
      <dgm:prSet presAssocID="{AF707E0E-8AC7-4BAA-9C90-FCD1A262DDEE}" presName="childText" presStyleLbl="bgAcc1" presStyleIdx="6" presStyleCnt="7" custScaleX="610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ED3F19-C51E-436C-BEC8-6F3B79293D9F}" type="presOf" srcId="{162CF0AB-6E9F-4505-9E50-230D85C1B847}" destId="{6A96E922-A798-453A-92A1-2EDAF968813E}" srcOrd="0" destOrd="0" presId="urn:microsoft.com/office/officeart/2005/8/layout/hierarchy3"/>
    <dgm:cxn modelId="{235413F2-19E9-4FD2-A639-A2F3E22E9D2A}" srcId="{DD85766C-D3CC-41F6-9949-E07EBF986658}" destId="{C49E6FA7-5322-46C5-9DBD-93B0572EC89A}" srcOrd="5" destOrd="0" parTransId="{14199B9A-7AA2-492C-BB43-5EDD03E72F46}" sibTransId="{6A83A4AC-041C-4EDD-A1C9-961E342994DA}"/>
    <dgm:cxn modelId="{33F66E4F-FAC2-4A0C-A158-6A3D0F2174D1}" type="presOf" srcId="{143380FE-B705-4BD7-B9BE-13F7AEC9354E}" destId="{F6A43F70-A22E-4370-A0D5-A5D084692296}" srcOrd="0" destOrd="0" presId="urn:microsoft.com/office/officeart/2005/8/layout/hierarchy3"/>
    <dgm:cxn modelId="{62D0422E-1B80-451C-AD9F-FA02718DDD7B}" srcId="{DD85766C-D3CC-41F6-9949-E07EBF986658}" destId="{59B925D0-3275-4083-B0B0-D5C7560158DA}" srcOrd="3" destOrd="0" parTransId="{143380FE-B705-4BD7-B9BE-13F7AEC9354E}" sibTransId="{87BBB777-32CF-481B-82CD-D85DDA5CE74F}"/>
    <dgm:cxn modelId="{251E7DAD-8AB3-46CD-9CA8-A1FE6AE0E10F}" type="presOf" srcId="{348EAD5C-2798-4AFE-9F3B-B9FBA814BE5A}" destId="{D9429C2C-1044-498C-8B8F-6515415683D4}" srcOrd="0" destOrd="0" presId="urn:microsoft.com/office/officeart/2005/8/layout/hierarchy3"/>
    <dgm:cxn modelId="{9C90D26F-E2FC-421A-9E0B-DA6F93FDF2E5}" type="presOf" srcId="{AF707E0E-8AC7-4BAA-9C90-FCD1A262DDEE}" destId="{241F008F-D2B2-4E69-8967-83FF9C512267}" srcOrd="0" destOrd="0" presId="urn:microsoft.com/office/officeart/2005/8/layout/hierarchy3"/>
    <dgm:cxn modelId="{E504293D-756F-4FBF-AE94-02CBA9AB4D43}" type="presOf" srcId="{EE906A55-691E-4F50-9DD0-29DE3F7CB147}" destId="{762649CA-BBFC-4354-9A6B-FB76B521D279}" srcOrd="0" destOrd="0" presId="urn:microsoft.com/office/officeart/2005/8/layout/hierarchy3"/>
    <dgm:cxn modelId="{9556CBEA-1B4C-46AF-B114-554C04CE12C4}" type="presOf" srcId="{36658A3D-E733-4BDC-A8AC-9ADC61F0282F}" destId="{55D1B106-BEB6-4956-AB21-061A6E155AA8}" srcOrd="0" destOrd="0" presId="urn:microsoft.com/office/officeart/2005/8/layout/hierarchy3"/>
    <dgm:cxn modelId="{31DA2F0E-0125-4AE5-A0A5-8D68A96F0DA0}" type="presOf" srcId="{59B925D0-3275-4083-B0B0-D5C7560158DA}" destId="{BE4E2942-35E9-49E2-A07F-ECF816CCB2F4}" srcOrd="0" destOrd="0" presId="urn:microsoft.com/office/officeart/2005/8/layout/hierarchy3"/>
    <dgm:cxn modelId="{A36E357D-25B3-45B9-8005-09A063553E25}" type="presOf" srcId="{0C71C737-867C-408D-8FC5-DE0D54275019}" destId="{0A31E2A9-3812-4939-ADE5-30B81E717DC8}" srcOrd="0" destOrd="0" presId="urn:microsoft.com/office/officeart/2005/8/layout/hierarchy3"/>
    <dgm:cxn modelId="{EDF6612F-A08A-40ED-A3B4-36CEF9E6142F}" type="presOf" srcId="{D220A206-42E2-4BAB-A87A-089D535A85DB}" destId="{0892A208-2988-4ABE-B54B-23BBC1217A52}" srcOrd="0" destOrd="0" presId="urn:microsoft.com/office/officeart/2005/8/layout/hierarchy3"/>
    <dgm:cxn modelId="{C53576C6-EE1C-4772-BB6A-3F143BA81885}" srcId="{DD85766C-D3CC-41F6-9949-E07EBF986658}" destId="{AF707E0E-8AC7-4BAA-9C90-FCD1A262DDEE}" srcOrd="6" destOrd="0" parTransId="{FC367EB3-CA00-4AA5-8A8E-1B88627AC3BB}" sibTransId="{D8086724-85F2-45AD-BC93-130A007BEA2B}"/>
    <dgm:cxn modelId="{899612F8-97A7-490C-808B-C25BE184BDA5}" type="presOf" srcId="{DD85766C-D3CC-41F6-9949-E07EBF986658}" destId="{A5043F41-D9B0-4E65-8FD9-7FFFE57ADECF}" srcOrd="0" destOrd="0" presId="urn:microsoft.com/office/officeart/2005/8/layout/hierarchy3"/>
    <dgm:cxn modelId="{634A0968-4EDE-46C1-BC9A-341CE5EE83C1}" type="presOf" srcId="{C49E6FA7-5322-46C5-9DBD-93B0572EC89A}" destId="{77ED7B76-8AF0-4F05-ADE3-DAAB2CFA436D}" srcOrd="0" destOrd="0" presId="urn:microsoft.com/office/officeart/2005/8/layout/hierarchy3"/>
    <dgm:cxn modelId="{F6A73A41-52F4-4F20-A3C7-A755AF42B514}" srcId="{348EAD5C-2798-4AFE-9F3B-B9FBA814BE5A}" destId="{DD85766C-D3CC-41F6-9949-E07EBF986658}" srcOrd="0" destOrd="0" parTransId="{31615A62-8F60-47E5-A1CE-93B2FAB751AC}" sibTransId="{779FCBB9-9922-49CC-B8A7-EDA4F3CF01A0}"/>
    <dgm:cxn modelId="{B3428B09-FDFC-460B-893E-D712F928353D}" type="presOf" srcId="{FD7CF218-1F51-4306-A1DF-BB373B6A5DDD}" destId="{0C954941-698D-4874-BBC8-C28C3D923BB3}" srcOrd="0" destOrd="0" presId="urn:microsoft.com/office/officeart/2005/8/layout/hierarchy3"/>
    <dgm:cxn modelId="{832C2169-355A-4B20-BAC8-3DBE5AB2949C}" type="presOf" srcId="{14199B9A-7AA2-492C-BB43-5EDD03E72F46}" destId="{886E82CC-BFEA-4D45-9DC0-0FF25B114BA7}" srcOrd="0" destOrd="0" presId="urn:microsoft.com/office/officeart/2005/8/layout/hierarchy3"/>
    <dgm:cxn modelId="{F40920F5-EC00-4630-8B45-D5FE2A5A05B4}" type="presOf" srcId="{FC367EB3-CA00-4AA5-8A8E-1B88627AC3BB}" destId="{A6463058-5083-4585-BF20-6DB734478D40}" srcOrd="0" destOrd="0" presId="urn:microsoft.com/office/officeart/2005/8/layout/hierarchy3"/>
    <dgm:cxn modelId="{3F028E4E-2B6A-41C8-81DC-79D170FFF83A}" srcId="{DD85766C-D3CC-41F6-9949-E07EBF986658}" destId="{EE906A55-691E-4F50-9DD0-29DE3F7CB147}" srcOrd="2" destOrd="0" parTransId="{D220A206-42E2-4BAB-A87A-089D535A85DB}" sibTransId="{D0B8F9B0-E9AD-4DEA-8A27-E1312A0B36CA}"/>
    <dgm:cxn modelId="{1673E850-B0FD-411E-8948-77AC6EDE8B4B}" srcId="{DD85766C-D3CC-41F6-9949-E07EBF986658}" destId="{162CF0AB-6E9F-4505-9E50-230D85C1B847}" srcOrd="4" destOrd="0" parTransId="{36658A3D-E733-4BDC-A8AC-9ADC61F0282F}" sibTransId="{4BC715CB-5F94-4AF2-A5F4-A8787615D52A}"/>
    <dgm:cxn modelId="{C81ACE83-41CB-45B0-9558-08B736449516}" type="presOf" srcId="{C85F16F3-5D8C-407F-A922-302A0DCFBC9F}" destId="{1A20D559-5AFD-4038-A288-2A3E2FDA0E49}" srcOrd="0" destOrd="0" presId="urn:microsoft.com/office/officeart/2005/8/layout/hierarchy3"/>
    <dgm:cxn modelId="{FC15630A-4431-4C44-9C24-8C6854B3F8DD}" srcId="{DD85766C-D3CC-41F6-9949-E07EBF986658}" destId="{C85F16F3-5D8C-407F-A922-302A0DCFBC9F}" srcOrd="0" destOrd="0" parTransId="{0C71C737-867C-408D-8FC5-DE0D54275019}" sibTransId="{CCCA52CB-C373-4B5C-BBFB-FFDEF3AD774D}"/>
    <dgm:cxn modelId="{496514A7-5572-4276-B787-60F170AFB316}" type="presOf" srcId="{DD85766C-D3CC-41F6-9949-E07EBF986658}" destId="{2034730F-10B9-46E3-AA9D-4F2F15A852BD}" srcOrd="1" destOrd="0" presId="urn:microsoft.com/office/officeart/2005/8/layout/hierarchy3"/>
    <dgm:cxn modelId="{DB18CBF7-0C7D-4F2F-854D-D9A1026596CB}" type="presOf" srcId="{BC0928C6-6F77-4C07-96ED-9138307B7993}" destId="{94E588E5-CD27-4391-B6EE-8E4CE6670430}" srcOrd="0" destOrd="0" presId="urn:microsoft.com/office/officeart/2005/8/layout/hierarchy3"/>
    <dgm:cxn modelId="{AA27D371-EA0C-4485-9C77-35CBCD7B4F48}" srcId="{DD85766C-D3CC-41F6-9949-E07EBF986658}" destId="{FD7CF218-1F51-4306-A1DF-BB373B6A5DDD}" srcOrd="1" destOrd="0" parTransId="{BC0928C6-6F77-4C07-96ED-9138307B7993}" sibTransId="{E30CB17B-4B83-4AF7-B1CA-5586E5C86110}"/>
    <dgm:cxn modelId="{144090C9-C42A-4488-959D-0B1A79563296}" type="presParOf" srcId="{D9429C2C-1044-498C-8B8F-6515415683D4}" destId="{D3C41B78-6B9A-4645-8BDD-F57FE69713F3}" srcOrd="0" destOrd="0" presId="urn:microsoft.com/office/officeart/2005/8/layout/hierarchy3"/>
    <dgm:cxn modelId="{879E5D8E-C8E9-4615-9434-6A8F08AE361E}" type="presParOf" srcId="{D3C41B78-6B9A-4645-8BDD-F57FE69713F3}" destId="{2EA49923-BF20-4240-A6BE-AFC904001FE9}" srcOrd="0" destOrd="0" presId="urn:microsoft.com/office/officeart/2005/8/layout/hierarchy3"/>
    <dgm:cxn modelId="{1BCA49E9-AF1D-4BE4-A745-FAAABA709A03}" type="presParOf" srcId="{2EA49923-BF20-4240-A6BE-AFC904001FE9}" destId="{A5043F41-D9B0-4E65-8FD9-7FFFE57ADECF}" srcOrd="0" destOrd="0" presId="urn:microsoft.com/office/officeart/2005/8/layout/hierarchy3"/>
    <dgm:cxn modelId="{1E915830-0D3E-4533-B3FE-DD4DF679EB64}" type="presParOf" srcId="{2EA49923-BF20-4240-A6BE-AFC904001FE9}" destId="{2034730F-10B9-46E3-AA9D-4F2F15A852BD}" srcOrd="1" destOrd="0" presId="urn:microsoft.com/office/officeart/2005/8/layout/hierarchy3"/>
    <dgm:cxn modelId="{2D2C6465-6755-462D-9FB7-8506DD734169}" type="presParOf" srcId="{D3C41B78-6B9A-4645-8BDD-F57FE69713F3}" destId="{97165D11-CB67-4C61-ADD3-B43F1F9929FB}" srcOrd="1" destOrd="0" presId="urn:microsoft.com/office/officeart/2005/8/layout/hierarchy3"/>
    <dgm:cxn modelId="{DA3AC1B3-6EF6-4244-8062-F216DD654284}" type="presParOf" srcId="{97165D11-CB67-4C61-ADD3-B43F1F9929FB}" destId="{0A31E2A9-3812-4939-ADE5-30B81E717DC8}" srcOrd="0" destOrd="0" presId="urn:microsoft.com/office/officeart/2005/8/layout/hierarchy3"/>
    <dgm:cxn modelId="{5FEC5D4C-7ECE-4B81-93A8-1CD3C6524AFE}" type="presParOf" srcId="{97165D11-CB67-4C61-ADD3-B43F1F9929FB}" destId="{1A20D559-5AFD-4038-A288-2A3E2FDA0E49}" srcOrd="1" destOrd="0" presId="urn:microsoft.com/office/officeart/2005/8/layout/hierarchy3"/>
    <dgm:cxn modelId="{D0929566-C1E1-473A-A31A-EC423D3A95D8}" type="presParOf" srcId="{97165D11-CB67-4C61-ADD3-B43F1F9929FB}" destId="{94E588E5-CD27-4391-B6EE-8E4CE6670430}" srcOrd="2" destOrd="0" presId="urn:microsoft.com/office/officeart/2005/8/layout/hierarchy3"/>
    <dgm:cxn modelId="{579A7CEB-43C3-4731-960F-C7F39B721E17}" type="presParOf" srcId="{97165D11-CB67-4C61-ADD3-B43F1F9929FB}" destId="{0C954941-698D-4874-BBC8-C28C3D923BB3}" srcOrd="3" destOrd="0" presId="urn:microsoft.com/office/officeart/2005/8/layout/hierarchy3"/>
    <dgm:cxn modelId="{C34199D5-22CD-41D4-9AAE-6DC021DDC48E}" type="presParOf" srcId="{97165D11-CB67-4C61-ADD3-B43F1F9929FB}" destId="{0892A208-2988-4ABE-B54B-23BBC1217A52}" srcOrd="4" destOrd="0" presId="urn:microsoft.com/office/officeart/2005/8/layout/hierarchy3"/>
    <dgm:cxn modelId="{06376DA4-702F-4EC6-AAD9-CB5DA5FD8B4E}" type="presParOf" srcId="{97165D11-CB67-4C61-ADD3-B43F1F9929FB}" destId="{762649CA-BBFC-4354-9A6B-FB76B521D279}" srcOrd="5" destOrd="0" presId="urn:microsoft.com/office/officeart/2005/8/layout/hierarchy3"/>
    <dgm:cxn modelId="{8F7F6AF5-E5BC-4BDE-9A3A-EF4B29CBB88C}" type="presParOf" srcId="{97165D11-CB67-4C61-ADD3-B43F1F9929FB}" destId="{F6A43F70-A22E-4370-A0D5-A5D084692296}" srcOrd="6" destOrd="0" presId="urn:microsoft.com/office/officeart/2005/8/layout/hierarchy3"/>
    <dgm:cxn modelId="{76DAE8B8-5806-4DDC-AA3E-DA15D8EAC541}" type="presParOf" srcId="{97165D11-CB67-4C61-ADD3-B43F1F9929FB}" destId="{BE4E2942-35E9-49E2-A07F-ECF816CCB2F4}" srcOrd="7" destOrd="0" presId="urn:microsoft.com/office/officeart/2005/8/layout/hierarchy3"/>
    <dgm:cxn modelId="{0B3AB91C-F972-48D0-A667-A1B7EA3863F3}" type="presParOf" srcId="{97165D11-CB67-4C61-ADD3-B43F1F9929FB}" destId="{55D1B106-BEB6-4956-AB21-061A6E155AA8}" srcOrd="8" destOrd="0" presId="urn:microsoft.com/office/officeart/2005/8/layout/hierarchy3"/>
    <dgm:cxn modelId="{F91E5ECF-793D-4799-AE5A-2E84131BB212}" type="presParOf" srcId="{97165D11-CB67-4C61-ADD3-B43F1F9929FB}" destId="{6A96E922-A798-453A-92A1-2EDAF968813E}" srcOrd="9" destOrd="0" presId="urn:microsoft.com/office/officeart/2005/8/layout/hierarchy3"/>
    <dgm:cxn modelId="{AA6F57EE-5E19-45F1-A3F0-6EC8E9E578B2}" type="presParOf" srcId="{97165D11-CB67-4C61-ADD3-B43F1F9929FB}" destId="{886E82CC-BFEA-4D45-9DC0-0FF25B114BA7}" srcOrd="10" destOrd="0" presId="urn:microsoft.com/office/officeart/2005/8/layout/hierarchy3"/>
    <dgm:cxn modelId="{922C0FE7-E0C1-45C5-B82A-605561D9894C}" type="presParOf" srcId="{97165D11-CB67-4C61-ADD3-B43F1F9929FB}" destId="{77ED7B76-8AF0-4F05-ADE3-DAAB2CFA436D}" srcOrd="11" destOrd="0" presId="urn:microsoft.com/office/officeart/2005/8/layout/hierarchy3"/>
    <dgm:cxn modelId="{62F47704-6B0F-440F-B907-68CDD761C863}" type="presParOf" srcId="{97165D11-CB67-4C61-ADD3-B43F1F9929FB}" destId="{A6463058-5083-4585-BF20-6DB734478D40}" srcOrd="12" destOrd="0" presId="urn:microsoft.com/office/officeart/2005/8/layout/hierarchy3"/>
    <dgm:cxn modelId="{83A845EA-1B78-401B-8E1A-7206DE31F251}" type="presParOf" srcId="{97165D11-CB67-4C61-ADD3-B43F1F9929FB}" destId="{241F008F-D2B2-4E69-8967-83FF9C512267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D86425-DD21-4D38-A31E-7A6F947247A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C4BF27-4A4A-41E2-8912-2F8E9A22EC3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 ч. 2 </a:t>
          </a:r>
        </a:p>
        <a:p>
          <a:r>
            <a:rPr lang="ru-RU" sz="1600" b="1" dirty="0" smtClean="0">
              <a:solidFill>
                <a:schemeClr val="tx1"/>
              </a:solidFill>
            </a:rPr>
            <a:t>ст. 14.6</a:t>
          </a:r>
          <a:endParaRPr lang="ru-RU" sz="1600" b="1" dirty="0">
            <a:solidFill>
              <a:schemeClr val="tx1"/>
            </a:solidFill>
          </a:endParaRPr>
        </a:p>
      </dgm:t>
    </dgm:pt>
    <dgm:pt modelId="{B8F87178-6B59-499B-A7DD-21C2FE43D364}" type="parTrans" cxnId="{7B4EF7DC-C91D-447E-8A45-F5D2A8F1F3FB}">
      <dgm:prSet/>
      <dgm:spPr/>
      <dgm:t>
        <a:bodyPr/>
        <a:lstStyle/>
        <a:p>
          <a:endParaRPr lang="ru-RU"/>
        </a:p>
      </dgm:t>
    </dgm:pt>
    <dgm:pt modelId="{15C37673-A63B-4438-9164-45042B09F21B}" type="sibTrans" cxnId="{7B4EF7DC-C91D-447E-8A45-F5D2A8F1F3FB}">
      <dgm:prSet/>
      <dgm:spPr/>
      <dgm:t>
        <a:bodyPr/>
        <a:lstStyle/>
        <a:p>
          <a:endParaRPr lang="ru-RU"/>
        </a:p>
      </dgm:t>
    </dgm:pt>
    <dgm:pt modelId="{A721C7DB-D7AA-47A0-A386-64AFDD343EA8}">
      <dgm:prSet custT="1"/>
      <dgm:spPr/>
      <dgm:t>
        <a:bodyPr/>
        <a:lstStyle/>
        <a:p>
          <a:r>
            <a:rPr lang="ru-RU" sz="2000" dirty="0" smtClean="0"/>
            <a:t>применение неутвержденных РСТ Забайкальского края тарифов (ООО «Благоустройство-Чернышевск») - назначено наказание в виде в виде административного штрафа в размере 100 000 руб.</a:t>
          </a:r>
          <a:endParaRPr lang="ru-RU" sz="2000" dirty="0"/>
        </a:p>
      </dgm:t>
    </dgm:pt>
    <dgm:pt modelId="{801A6FDA-3E8A-4C66-AB1B-E2238E1F672B}" type="parTrans" cxnId="{F0E19C14-443C-42FC-A05F-962A1551D830}">
      <dgm:prSet/>
      <dgm:spPr/>
      <dgm:t>
        <a:bodyPr/>
        <a:lstStyle/>
        <a:p>
          <a:endParaRPr lang="ru-RU"/>
        </a:p>
      </dgm:t>
    </dgm:pt>
    <dgm:pt modelId="{EBC163CA-48E4-4E57-BDA4-F3CDC2C06DBE}" type="sibTrans" cxnId="{F0E19C14-443C-42FC-A05F-962A1551D830}">
      <dgm:prSet/>
      <dgm:spPr/>
      <dgm:t>
        <a:bodyPr/>
        <a:lstStyle/>
        <a:p>
          <a:endParaRPr lang="ru-RU"/>
        </a:p>
      </dgm:t>
    </dgm:pt>
    <dgm:pt modelId="{2A5905D3-2DD1-478C-993B-4F3E2154068C}" type="pres">
      <dgm:prSet presAssocID="{25D86425-DD21-4D38-A31E-7A6F947247A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E5731E-7D92-4718-8FE2-99F6C8A9A64E}" type="pres">
      <dgm:prSet presAssocID="{06C4BF27-4A4A-41E2-8912-2F8E9A22EC39}" presName="composite" presStyleCnt="0"/>
      <dgm:spPr/>
      <dgm:t>
        <a:bodyPr/>
        <a:lstStyle/>
        <a:p>
          <a:endParaRPr lang="ru-RU"/>
        </a:p>
      </dgm:t>
    </dgm:pt>
    <dgm:pt modelId="{07AF72C4-D24C-417E-A908-29276BE50CD8}" type="pres">
      <dgm:prSet presAssocID="{06C4BF27-4A4A-41E2-8912-2F8E9A22EC39}" presName="parentText" presStyleLbl="alignNode1" presStyleIdx="0" presStyleCnt="1" custScaleX="761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EE5B0-9813-4772-A66A-B75D464CD7DA}" type="pres">
      <dgm:prSet presAssocID="{06C4BF27-4A4A-41E2-8912-2F8E9A22EC39}" presName="descendantText" presStyleLbl="alignAcc1" presStyleIdx="0" presStyleCnt="1" custScaleX="106777" custLinFactNeighborX="-705" custLinFactNeighborY="-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9DB7F-4B6F-4933-9065-83FCE9AEFF0C}" type="presOf" srcId="{06C4BF27-4A4A-41E2-8912-2F8E9A22EC39}" destId="{07AF72C4-D24C-417E-A908-29276BE50CD8}" srcOrd="0" destOrd="0" presId="urn:microsoft.com/office/officeart/2005/8/layout/chevron2"/>
    <dgm:cxn modelId="{7B4EF7DC-C91D-447E-8A45-F5D2A8F1F3FB}" srcId="{25D86425-DD21-4D38-A31E-7A6F947247A7}" destId="{06C4BF27-4A4A-41E2-8912-2F8E9A22EC39}" srcOrd="0" destOrd="0" parTransId="{B8F87178-6B59-499B-A7DD-21C2FE43D364}" sibTransId="{15C37673-A63B-4438-9164-45042B09F21B}"/>
    <dgm:cxn modelId="{F0E19C14-443C-42FC-A05F-962A1551D830}" srcId="{06C4BF27-4A4A-41E2-8912-2F8E9A22EC39}" destId="{A721C7DB-D7AA-47A0-A386-64AFDD343EA8}" srcOrd="0" destOrd="0" parTransId="{801A6FDA-3E8A-4C66-AB1B-E2238E1F672B}" sibTransId="{EBC163CA-48E4-4E57-BDA4-F3CDC2C06DBE}"/>
    <dgm:cxn modelId="{5C9F85B7-5464-4420-B0A9-46D58183D613}" type="presOf" srcId="{25D86425-DD21-4D38-A31E-7A6F947247A7}" destId="{2A5905D3-2DD1-478C-993B-4F3E2154068C}" srcOrd="0" destOrd="0" presId="urn:microsoft.com/office/officeart/2005/8/layout/chevron2"/>
    <dgm:cxn modelId="{B424FD6B-0B6E-4E57-A949-6DF5E921F81B}" type="presOf" srcId="{A721C7DB-D7AA-47A0-A386-64AFDD343EA8}" destId="{155EE5B0-9813-4772-A66A-B75D464CD7DA}" srcOrd="0" destOrd="0" presId="urn:microsoft.com/office/officeart/2005/8/layout/chevron2"/>
    <dgm:cxn modelId="{FAE55E5B-CCD7-4CCA-B66D-2CC611224B56}" type="presParOf" srcId="{2A5905D3-2DD1-478C-993B-4F3E2154068C}" destId="{92E5731E-7D92-4718-8FE2-99F6C8A9A64E}" srcOrd="0" destOrd="0" presId="urn:microsoft.com/office/officeart/2005/8/layout/chevron2"/>
    <dgm:cxn modelId="{19DE6BDD-B1A7-4511-A985-F2C22D8CEB92}" type="presParOf" srcId="{92E5731E-7D92-4718-8FE2-99F6C8A9A64E}" destId="{07AF72C4-D24C-417E-A908-29276BE50CD8}" srcOrd="0" destOrd="0" presId="urn:microsoft.com/office/officeart/2005/8/layout/chevron2"/>
    <dgm:cxn modelId="{50942681-47B1-4646-BD62-C6F923F7D24A}" type="presParOf" srcId="{92E5731E-7D92-4718-8FE2-99F6C8A9A64E}" destId="{155EE5B0-9813-4772-A66A-B75D464CD7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7A6AA-56F4-4CC4-AC3B-F972C2F82B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A0979-BF22-4EBC-A644-94E46792707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ч. 2 </a:t>
          </a:r>
        </a:p>
        <a:p>
          <a:r>
            <a:rPr lang="ru-RU" sz="2000" b="1" dirty="0" smtClean="0">
              <a:solidFill>
                <a:schemeClr val="tx1"/>
              </a:solidFill>
            </a:rPr>
            <a:t>ст. 19.7.1</a:t>
          </a:r>
          <a:endParaRPr lang="ru-RU" sz="2000" b="1" dirty="0">
            <a:solidFill>
              <a:schemeClr val="tx1"/>
            </a:solidFill>
          </a:endParaRPr>
        </a:p>
      </dgm:t>
    </dgm:pt>
    <dgm:pt modelId="{2A37F01A-CE9A-4E68-8CC1-AC728F9B4F6E}" type="parTrans" cxnId="{833D1DBB-4DEF-46C8-8284-F84E3C3FFD32}">
      <dgm:prSet/>
      <dgm:spPr/>
      <dgm:t>
        <a:bodyPr/>
        <a:lstStyle/>
        <a:p>
          <a:endParaRPr lang="ru-RU"/>
        </a:p>
      </dgm:t>
    </dgm:pt>
    <dgm:pt modelId="{071EA994-A8FF-4760-BE12-D1E99B94EAB7}" type="sibTrans" cxnId="{833D1DBB-4DEF-46C8-8284-F84E3C3FFD32}">
      <dgm:prSet/>
      <dgm:spPr/>
      <dgm:t>
        <a:bodyPr/>
        <a:lstStyle/>
        <a:p>
          <a:endParaRPr lang="ru-RU"/>
        </a:p>
      </dgm:t>
    </dgm:pt>
    <dgm:pt modelId="{B7BAB60B-9771-489A-ACA7-C0CD35ED89C1}">
      <dgm:prSet phldrT="[Текст]" custT="1"/>
      <dgm:spPr/>
      <dgm:t>
        <a:bodyPr/>
        <a:lstStyle/>
        <a:p>
          <a:r>
            <a:rPr lang="ru-RU" sz="1400" dirty="0" smtClean="0"/>
            <a:t>представление заведомо недостоверных сведений в орган, осуществляющий государственный контроль (надзор) в области регулируемых государством цен (тарифов), если обязательность представления сведений предусмотрена нормативными правовыми актами для установления, изменения, введения или отмены тарифов, - </a:t>
          </a:r>
          <a:r>
            <a:rPr lang="ru-RU" sz="1400" b="1" dirty="0" smtClean="0"/>
            <a:t>влечет наложение административного штрафа на должностных лиц в размере от 5 000 до 10 000  тысяч рублей; на юридических лиц - от 100 000 до 150 000 тысяч рублей.</a:t>
          </a:r>
          <a:endParaRPr lang="ru-RU" sz="1400" b="1" dirty="0"/>
        </a:p>
      </dgm:t>
    </dgm:pt>
    <dgm:pt modelId="{21711619-63F4-4F03-AD55-7C05D1343A16}" type="parTrans" cxnId="{883B64BD-6A41-43FE-8E5F-E8DD12A0B20F}">
      <dgm:prSet/>
      <dgm:spPr/>
      <dgm:t>
        <a:bodyPr/>
        <a:lstStyle/>
        <a:p>
          <a:endParaRPr lang="ru-RU"/>
        </a:p>
      </dgm:t>
    </dgm:pt>
    <dgm:pt modelId="{230742EB-ECB1-410E-9121-627B35615E02}" type="sibTrans" cxnId="{883B64BD-6A41-43FE-8E5F-E8DD12A0B20F}">
      <dgm:prSet/>
      <dgm:spPr/>
      <dgm:t>
        <a:bodyPr/>
        <a:lstStyle/>
        <a:p>
          <a:endParaRPr lang="ru-RU"/>
        </a:p>
      </dgm:t>
    </dgm:pt>
    <dgm:pt modelId="{9C361E7F-3416-44A2-8B4E-50FEC872168C}">
      <dgm:prSet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ст. 19.7</a:t>
          </a:r>
          <a:endParaRPr lang="ru-RU" sz="2000" b="1" dirty="0">
            <a:solidFill>
              <a:schemeClr val="tx1"/>
            </a:solidFill>
          </a:endParaRPr>
        </a:p>
      </dgm:t>
    </dgm:pt>
    <dgm:pt modelId="{B9753880-3D90-4228-85FE-63AEECF2A92D}" type="parTrans" cxnId="{AFE40632-A769-4444-8090-8A031941BDEC}">
      <dgm:prSet/>
      <dgm:spPr/>
      <dgm:t>
        <a:bodyPr/>
        <a:lstStyle/>
        <a:p>
          <a:endParaRPr lang="ru-RU"/>
        </a:p>
      </dgm:t>
    </dgm:pt>
    <dgm:pt modelId="{AC55F8BC-ADE9-48A2-927E-533E5FCDB937}" type="sibTrans" cxnId="{AFE40632-A769-4444-8090-8A031941BDEC}">
      <dgm:prSet/>
      <dgm:spPr/>
      <dgm:t>
        <a:bodyPr/>
        <a:lstStyle/>
        <a:p>
          <a:endParaRPr lang="ru-RU"/>
        </a:p>
      </dgm:t>
    </dgm:pt>
    <dgm:pt modelId="{570D3F22-2B2D-4D4C-B277-5302FA135ED9}">
      <dgm:prSet custT="1"/>
      <dgm:spPr/>
      <dgm:t>
        <a:bodyPr/>
        <a:lstStyle/>
        <a:p>
          <a:r>
            <a:rPr lang="ru-RU" sz="1400" dirty="0" smtClean="0"/>
            <a:t>непредставление или несвоевременное представление в государственный орган сведений (информации), представление которых предусмотрено законом и необходимо для осуществления этим органом его законной деятельности, либо представление в государственный орган таких сведений (информации) в неполном объеме или в искаженном виде, - </a:t>
          </a:r>
          <a:r>
            <a:rPr lang="ru-RU" sz="1400" b="1" dirty="0" smtClean="0"/>
            <a:t>влечет предупреждение или наложение административного штрафа на граждан в размере от 100 до 300 рублей; на должностных лиц - от 300 до 500 рублей; на юридических лиц - от 3 000 до        5 000 рублей.</a:t>
          </a:r>
          <a:endParaRPr lang="ru-RU" sz="1400" b="1" dirty="0"/>
        </a:p>
      </dgm:t>
    </dgm:pt>
    <dgm:pt modelId="{7CACC8F9-B823-437E-9978-1C111BBEB1E6}" type="parTrans" cxnId="{96401201-BEC4-45E1-82D0-9CCE8A039C9A}">
      <dgm:prSet/>
      <dgm:spPr/>
      <dgm:t>
        <a:bodyPr/>
        <a:lstStyle/>
        <a:p>
          <a:endParaRPr lang="ru-RU"/>
        </a:p>
      </dgm:t>
    </dgm:pt>
    <dgm:pt modelId="{B404C3D2-F334-41BF-8C64-6FED61ECA702}" type="sibTrans" cxnId="{96401201-BEC4-45E1-82D0-9CCE8A039C9A}">
      <dgm:prSet/>
      <dgm:spPr/>
      <dgm:t>
        <a:bodyPr/>
        <a:lstStyle/>
        <a:p>
          <a:endParaRPr lang="ru-RU"/>
        </a:p>
      </dgm:t>
    </dgm:pt>
    <dgm:pt modelId="{BAE6B1A8-B802-458E-AD98-8AAD547E1130}" type="pres">
      <dgm:prSet presAssocID="{C567A6AA-56F4-4CC4-AC3B-F972C2F82B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FA7A5-2C19-418A-BFF1-42FF7FFAA81C}" type="pres">
      <dgm:prSet presAssocID="{630A0979-BF22-4EBC-A644-94E46792707F}" presName="composite" presStyleCnt="0"/>
      <dgm:spPr/>
      <dgm:t>
        <a:bodyPr/>
        <a:lstStyle/>
        <a:p>
          <a:endParaRPr lang="ru-RU"/>
        </a:p>
      </dgm:t>
    </dgm:pt>
    <dgm:pt modelId="{E503A4CB-E9FE-4020-850C-66ACF8F60034}" type="pres">
      <dgm:prSet presAssocID="{630A0979-BF22-4EBC-A644-94E46792707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F9E48-9C6A-4C0C-AA54-7868728905FD}" type="pres">
      <dgm:prSet presAssocID="{630A0979-BF22-4EBC-A644-94E46792707F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A40F6-1296-4B94-BF6C-219FD31BDD9A}" type="pres">
      <dgm:prSet presAssocID="{071EA994-A8FF-4760-BE12-D1E99B94EAB7}" presName="sp" presStyleCnt="0"/>
      <dgm:spPr/>
      <dgm:t>
        <a:bodyPr/>
        <a:lstStyle/>
        <a:p>
          <a:endParaRPr lang="ru-RU"/>
        </a:p>
      </dgm:t>
    </dgm:pt>
    <dgm:pt modelId="{24AB1887-1B16-4DAF-BD46-A1A0D7670C52}" type="pres">
      <dgm:prSet presAssocID="{9C361E7F-3416-44A2-8B4E-50FEC872168C}" presName="composite" presStyleCnt="0"/>
      <dgm:spPr/>
      <dgm:t>
        <a:bodyPr/>
        <a:lstStyle/>
        <a:p>
          <a:endParaRPr lang="ru-RU"/>
        </a:p>
      </dgm:t>
    </dgm:pt>
    <dgm:pt modelId="{BCAB41B2-9EEE-457C-896E-2C0F25E17134}" type="pres">
      <dgm:prSet presAssocID="{9C361E7F-3416-44A2-8B4E-50FEC872168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5A868-26E2-4ACE-A7B5-8E5781D13A91}" type="pres">
      <dgm:prSet presAssocID="{9C361E7F-3416-44A2-8B4E-50FEC872168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FE4487-8316-4788-A7EE-E874F953D33F}" type="presOf" srcId="{630A0979-BF22-4EBC-A644-94E46792707F}" destId="{E503A4CB-E9FE-4020-850C-66ACF8F60034}" srcOrd="0" destOrd="0" presId="urn:microsoft.com/office/officeart/2005/8/layout/chevron2"/>
    <dgm:cxn modelId="{2B5E07C1-7E30-4508-AD91-48508B591B67}" type="presOf" srcId="{B7BAB60B-9771-489A-ACA7-C0CD35ED89C1}" destId="{563F9E48-9C6A-4C0C-AA54-7868728905FD}" srcOrd="0" destOrd="0" presId="urn:microsoft.com/office/officeart/2005/8/layout/chevron2"/>
    <dgm:cxn modelId="{054FAF50-7FAE-4CEB-BC8F-68AC75851D68}" type="presOf" srcId="{9C361E7F-3416-44A2-8B4E-50FEC872168C}" destId="{BCAB41B2-9EEE-457C-896E-2C0F25E17134}" srcOrd="0" destOrd="0" presId="urn:microsoft.com/office/officeart/2005/8/layout/chevron2"/>
    <dgm:cxn modelId="{833D1DBB-4DEF-46C8-8284-F84E3C3FFD32}" srcId="{C567A6AA-56F4-4CC4-AC3B-F972C2F82BFA}" destId="{630A0979-BF22-4EBC-A644-94E46792707F}" srcOrd="0" destOrd="0" parTransId="{2A37F01A-CE9A-4E68-8CC1-AC728F9B4F6E}" sibTransId="{071EA994-A8FF-4760-BE12-D1E99B94EAB7}"/>
    <dgm:cxn modelId="{96401201-BEC4-45E1-82D0-9CCE8A039C9A}" srcId="{9C361E7F-3416-44A2-8B4E-50FEC872168C}" destId="{570D3F22-2B2D-4D4C-B277-5302FA135ED9}" srcOrd="0" destOrd="0" parTransId="{7CACC8F9-B823-437E-9978-1C111BBEB1E6}" sibTransId="{B404C3D2-F334-41BF-8C64-6FED61ECA702}"/>
    <dgm:cxn modelId="{001018AF-0233-4485-A816-43292F1D001E}" type="presOf" srcId="{570D3F22-2B2D-4D4C-B277-5302FA135ED9}" destId="{16D5A868-26E2-4ACE-A7B5-8E5781D13A91}" srcOrd="0" destOrd="0" presId="urn:microsoft.com/office/officeart/2005/8/layout/chevron2"/>
    <dgm:cxn modelId="{89674582-0B88-4868-8BC3-5076BB9138C3}" type="presOf" srcId="{C567A6AA-56F4-4CC4-AC3B-F972C2F82BFA}" destId="{BAE6B1A8-B802-458E-AD98-8AAD547E1130}" srcOrd="0" destOrd="0" presId="urn:microsoft.com/office/officeart/2005/8/layout/chevron2"/>
    <dgm:cxn modelId="{883B64BD-6A41-43FE-8E5F-E8DD12A0B20F}" srcId="{630A0979-BF22-4EBC-A644-94E46792707F}" destId="{B7BAB60B-9771-489A-ACA7-C0CD35ED89C1}" srcOrd="0" destOrd="0" parTransId="{21711619-63F4-4F03-AD55-7C05D1343A16}" sibTransId="{230742EB-ECB1-410E-9121-627B35615E02}"/>
    <dgm:cxn modelId="{AFE40632-A769-4444-8090-8A031941BDEC}" srcId="{C567A6AA-56F4-4CC4-AC3B-F972C2F82BFA}" destId="{9C361E7F-3416-44A2-8B4E-50FEC872168C}" srcOrd="1" destOrd="0" parTransId="{B9753880-3D90-4228-85FE-63AEECF2A92D}" sibTransId="{AC55F8BC-ADE9-48A2-927E-533E5FCDB937}"/>
    <dgm:cxn modelId="{3EBCA87D-CFEC-4B66-A081-CCA657C627AC}" type="presParOf" srcId="{BAE6B1A8-B802-458E-AD98-8AAD547E1130}" destId="{89EFA7A5-2C19-418A-BFF1-42FF7FFAA81C}" srcOrd="0" destOrd="0" presId="urn:microsoft.com/office/officeart/2005/8/layout/chevron2"/>
    <dgm:cxn modelId="{6A087B17-A652-4E4B-8EE3-9F40C689A0E9}" type="presParOf" srcId="{89EFA7A5-2C19-418A-BFF1-42FF7FFAA81C}" destId="{E503A4CB-E9FE-4020-850C-66ACF8F60034}" srcOrd="0" destOrd="0" presId="urn:microsoft.com/office/officeart/2005/8/layout/chevron2"/>
    <dgm:cxn modelId="{82D33820-2726-4742-8725-EEEDF864EA2D}" type="presParOf" srcId="{89EFA7A5-2C19-418A-BFF1-42FF7FFAA81C}" destId="{563F9E48-9C6A-4C0C-AA54-7868728905FD}" srcOrd="1" destOrd="0" presId="urn:microsoft.com/office/officeart/2005/8/layout/chevron2"/>
    <dgm:cxn modelId="{D4576288-DF98-4BE9-8DCD-91BF0A2BD823}" type="presParOf" srcId="{BAE6B1A8-B802-458E-AD98-8AAD547E1130}" destId="{EB6A40F6-1296-4B94-BF6C-219FD31BDD9A}" srcOrd="1" destOrd="0" presId="urn:microsoft.com/office/officeart/2005/8/layout/chevron2"/>
    <dgm:cxn modelId="{5461BC72-B79F-416B-9786-851F713ECF26}" type="presParOf" srcId="{BAE6B1A8-B802-458E-AD98-8AAD547E1130}" destId="{24AB1887-1B16-4DAF-BD46-A1A0D7670C52}" srcOrd="2" destOrd="0" presId="urn:microsoft.com/office/officeart/2005/8/layout/chevron2"/>
    <dgm:cxn modelId="{B822D9BC-F2B3-4C89-959F-62ADC54989B2}" type="presParOf" srcId="{24AB1887-1B16-4DAF-BD46-A1A0D7670C52}" destId="{BCAB41B2-9EEE-457C-896E-2C0F25E17134}" srcOrd="0" destOrd="0" presId="urn:microsoft.com/office/officeart/2005/8/layout/chevron2"/>
    <dgm:cxn modelId="{E9ADC434-5376-41CB-BBD3-BE450FB43397}" type="presParOf" srcId="{24AB1887-1B16-4DAF-BD46-A1A0D7670C52}" destId="{16D5A868-26E2-4ACE-A7B5-8E5781D13A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67A6AA-56F4-4CC4-AC3B-F972C2F82B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0A0979-BF22-4EBC-A644-94E46792707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ч.1 </a:t>
          </a:r>
        </a:p>
        <a:p>
          <a:r>
            <a:rPr lang="ru-RU" sz="2000" b="1" dirty="0" smtClean="0">
              <a:solidFill>
                <a:schemeClr val="tx1"/>
              </a:solidFill>
            </a:rPr>
            <a:t>ст.14.6</a:t>
          </a:r>
          <a:endParaRPr lang="ru-RU" sz="2000" b="1" dirty="0">
            <a:solidFill>
              <a:schemeClr val="tx1"/>
            </a:solidFill>
          </a:endParaRPr>
        </a:p>
      </dgm:t>
    </dgm:pt>
    <dgm:pt modelId="{2A37F01A-CE9A-4E68-8CC1-AC728F9B4F6E}" type="parTrans" cxnId="{833D1DBB-4DEF-46C8-8284-F84E3C3FFD32}">
      <dgm:prSet/>
      <dgm:spPr/>
      <dgm:t>
        <a:bodyPr/>
        <a:lstStyle/>
        <a:p>
          <a:endParaRPr lang="ru-RU"/>
        </a:p>
      </dgm:t>
    </dgm:pt>
    <dgm:pt modelId="{071EA994-A8FF-4760-BE12-D1E99B94EAB7}" type="sibTrans" cxnId="{833D1DBB-4DEF-46C8-8284-F84E3C3FFD32}">
      <dgm:prSet/>
      <dgm:spPr/>
      <dgm:t>
        <a:bodyPr/>
        <a:lstStyle/>
        <a:p>
          <a:endParaRPr lang="ru-RU"/>
        </a:p>
      </dgm:t>
    </dgm:pt>
    <dgm:pt modelId="{B7BAB60B-9771-489A-ACA7-C0CD35ED89C1}">
      <dgm:prSet phldrT="[Текст]" custT="1"/>
      <dgm:spPr/>
      <dgm:t>
        <a:bodyPr/>
        <a:lstStyle/>
        <a:p>
          <a:pPr algn="just"/>
          <a:r>
            <a:rPr lang="ru-RU" sz="1400" dirty="0" smtClean="0"/>
            <a:t>завышение регулируемых государством цен (тарифов, расценок, ставок и тому подобного) на продукцию, товары либо услуги, предельных цен (тарифов, расценок, ставок, платы и тому подобного), - </a:t>
          </a:r>
          <a:r>
            <a:rPr lang="ru-RU" sz="1400" b="1" dirty="0" smtClean="0"/>
            <a:t>влечет наложение административного штрафа на граждан в размере 5 000 рублей; на должностных лиц – 50 000 тысяч рублей или дисквалификацию на срок до трех лет; на юридических лиц - в двукратном размере излишне полученной выручки от реализации товара (работы, услуги) вследствие неправомерного завышения регулируемых государством цен (тарифов, расценок, ставок и тому подобного) за весь период, в течение которого совершалось правонарушение, но не более одного года</a:t>
          </a:r>
          <a:endParaRPr lang="ru-RU" sz="1400" dirty="0"/>
        </a:p>
      </dgm:t>
    </dgm:pt>
    <dgm:pt modelId="{21711619-63F4-4F03-AD55-7C05D1343A16}" type="parTrans" cxnId="{883B64BD-6A41-43FE-8E5F-E8DD12A0B20F}">
      <dgm:prSet/>
      <dgm:spPr/>
      <dgm:t>
        <a:bodyPr/>
        <a:lstStyle/>
        <a:p>
          <a:endParaRPr lang="ru-RU"/>
        </a:p>
      </dgm:t>
    </dgm:pt>
    <dgm:pt modelId="{230742EB-ECB1-410E-9121-627B35615E02}" type="sibTrans" cxnId="{883B64BD-6A41-43FE-8E5F-E8DD12A0B20F}">
      <dgm:prSet/>
      <dgm:spPr/>
      <dgm:t>
        <a:bodyPr/>
        <a:lstStyle/>
        <a:p>
          <a:endParaRPr lang="ru-RU"/>
        </a:p>
      </dgm:t>
    </dgm:pt>
    <dgm:pt modelId="{AEA5CB73-2B40-4035-8053-C3122A535E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ч.2 </a:t>
          </a:r>
        </a:p>
        <a:p>
          <a:r>
            <a:rPr lang="ru-RU" sz="2000" b="1" dirty="0" smtClean="0">
              <a:solidFill>
                <a:schemeClr val="tx1"/>
              </a:solidFill>
            </a:rPr>
            <a:t>ст.14.6</a:t>
          </a:r>
          <a:endParaRPr lang="ru-RU" sz="2000" b="1" dirty="0">
            <a:solidFill>
              <a:schemeClr val="tx1"/>
            </a:solidFill>
          </a:endParaRPr>
        </a:p>
      </dgm:t>
    </dgm:pt>
    <dgm:pt modelId="{2F3745D2-7EB0-4017-B13E-22A36899756C}" type="parTrans" cxnId="{E24BFD23-3819-4045-B423-C4983E1C2E65}">
      <dgm:prSet/>
      <dgm:spPr/>
      <dgm:t>
        <a:bodyPr/>
        <a:lstStyle/>
        <a:p>
          <a:endParaRPr lang="ru-RU"/>
        </a:p>
      </dgm:t>
    </dgm:pt>
    <dgm:pt modelId="{F5904A07-CF41-4FDB-81B3-CEFA4BBBAF80}" type="sibTrans" cxnId="{E24BFD23-3819-4045-B423-C4983E1C2E65}">
      <dgm:prSet/>
      <dgm:spPr/>
      <dgm:t>
        <a:bodyPr/>
        <a:lstStyle/>
        <a:p>
          <a:endParaRPr lang="ru-RU"/>
        </a:p>
      </dgm:t>
    </dgm:pt>
    <dgm:pt modelId="{6A2CAC69-1135-45A8-A637-B7CD117FAFA6}">
      <dgm:prSet phldrT="[Текст]" custT="1"/>
      <dgm:spPr/>
      <dgm:t>
        <a:bodyPr/>
        <a:lstStyle/>
        <a:p>
          <a:pPr algn="just"/>
          <a:r>
            <a:rPr lang="ru-RU" sz="1400" dirty="0" smtClean="0"/>
            <a:t>занижение регулируемых государством цен (тарифов, расценок, ставок и тому подобного) на продукцию, товары либо услуги, предельных цен (тарифов, расценок, ставок и тому подобного), занижение установленных надбавок (наценок) к ценам (тарифам, расценкам, ставкам и тому подобному), нарушение установленного порядка регулирования цен (тарифов, расценок, ставок и тому подобного), а равно иное нарушение установленного порядка ценообразования - </a:t>
          </a:r>
          <a:r>
            <a:rPr lang="ru-RU" sz="1400" b="1" dirty="0" smtClean="0"/>
            <a:t>влечет наложение административного штрафа на граждан в размере 5 000 тысяч рублей; на должностных лиц – 50 000 рублей или дисквалификацию на срок до трех лет; на юридических лиц – 100 000 тысяч рублей.</a:t>
          </a:r>
          <a:endParaRPr lang="ru-RU" sz="1400" dirty="0"/>
        </a:p>
      </dgm:t>
    </dgm:pt>
    <dgm:pt modelId="{FFC296B0-1DD2-48DE-86EE-1101FA9E1E71}" type="parTrans" cxnId="{5C4542B9-BEB0-47E4-998F-A318892B4802}">
      <dgm:prSet/>
      <dgm:spPr/>
      <dgm:t>
        <a:bodyPr/>
        <a:lstStyle/>
        <a:p>
          <a:endParaRPr lang="ru-RU"/>
        </a:p>
      </dgm:t>
    </dgm:pt>
    <dgm:pt modelId="{3F1F8FCB-DEC9-495A-B4C7-CEB7A771222B}" type="sibTrans" cxnId="{5C4542B9-BEB0-47E4-998F-A318892B4802}">
      <dgm:prSet/>
      <dgm:spPr/>
      <dgm:t>
        <a:bodyPr/>
        <a:lstStyle/>
        <a:p>
          <a:endParaRPr lang="ru-RU"/>
        </a:p>
      </dgm:t>
    </dgm:pt>
    <dgm:pt modelId="{BAE6B1A8-B802-458E-AD98-8AAD547E1130}" type="pres">
      <dgm:prSet presAssocID="{C567A6AA-56F4-4CC4-AC3B-F972C2F82B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EFA7A5-2C19-418A-BFF1-42FF7FFAA81C}" type="pres">
      <dgm:prSet presAssocID="{630A0979-BF22-4EBC-A644-94E46792707F}" presName="composite" presStyleCnt="0"/>
      <dgm:spPr/>
      <dgm:t>
        <a:bodyPr/>
        <a:lstStyle/>
        <a:p>
          <a:endParaRPr lang="ru-RU"/>
        </a:p>
      </dgm:t>
    </dgm:pt>
    <dgm:pt modelId="{E503A4CB-E9FE-4020-850C-66ACF8F60034}" type="pres">
      <dgm:prSet presAssocID="{630A0979-BF22-4EBC-A644-94E46792707F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F9E48-9C6A-4C0C-AA54-7868728905FD}" type="pres">
      <dgm:prSet presAssocID="{630A0979-BF22-4EBC-A644-94E46792707F}" presName="descendantText" presStyleLbl="alignAcc1" presStyleIdx="0" presStyleCnt="2" custScaleY="131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5A0C2-0341-40AC-B109-15441C49F865}" type="pres">
      <dgm:prSet presAssocID="{071EA994-A8FF-4760-BE12-D1E99B94EAB7}" presName="sp" presStyleCnt="0"/>
      <dgm:spPr/>
      <dgm:t>
        <a:bodyPr/>
        <a:lstStyle/>
        <a:p>
          <a:endParaRPr lang="ru-RU"/>
        </a:p>
      </dgm:t>
    </dgm:pt>
    <dgm:pt modelId="{C15B7F54-C221-4FDB-9182-23E33851FF1A}" type="pres">
      <dgm:prSet presAssocID="{AEA5CB73-2B40-4035-8053-C3122A535E84}" presName="composite" presStyleCnt="0"/>
      <dgm:spPr/>
      <dgm:t>
        <a:bodyPr/>
        <a:lstStyle/>
        <a:p>
          <a:endParaRPr lang="ru-RU"/>
        </a:p>
      </dgm:t>
    </dgm:pt>
    <dgm:pt modelId="{72AE36C6-FD33-4F3D-B24D-F52EA5F4B2E4}" type="pres">
      <dgm:prSet presAssocID="{AEA5CB73-2B40-4035-8053-C3122A535E8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8FAD6-83A0-4FC4-AA9A-42722F34B8EA}" type="pres">
      <dgm:prSet presAssocID="{AEA5CB73-2B40-4035-8053-C3122A535E84}" presName="descendantText" presStyleLbl="alignAcc1" presStyleIdx="1" presStyleCnt="2" custScaleY="126438" custLinFactNeighborX="-89" custLinFactNeighborY="12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CB88DF-42B2-4387-86F6-5A66164BDF64}" type="presOf" srcId="{630A0979-BF22-4EBC-A644-94E46792707F}" destId="{E503A4CB-E9FE-4020-850C-66ACF8F60034}" srcOrd="0" destOrd="0" presId="urn:microsoft.com/office/officeart/2005/8/layout/chevron2"/>
    <dgm:cxn modelId="{E24BFD23-3819-4045-B423-C4983E1C2E65}" srcId="{C567A6AA-56F4-4CC4-AC3B-F972C2F82BFA}" destId="{AEA5CB73-2B40-4035-8053-C3122A535E84}" srcOrd="1" destOrd="0" parTransId="{2F3745D2-7EB0-4017-B13E-22A36899756C}" sibTransId="{F5904A07-CF41-4FDB-81B3-CEFA4BBBAF80}"/>
    <dgm:cxn modelId="{6E1F9F55-EF8A-4783-9DDF-50A0C235C10E}" type="presOf" srcId="{AEA5CB73-2B40-4035-8053-C3122A535E84}" destId="{72AE36C6-FD33-4F3D-B24D-F52EA5F4B2E4}" srcOrd="0" destOrd="0" presId="urn:microsoft.com/office/officeart/2005/8/layout/chevron2"/>
    <dgm:cxn modelId="{DF5D151D-642E-40DF-9769-7E133E46A16D}" type="presOf" srcId="{B7BAB60B-9771-489A-ACA7-C0CD35ED89C1}" destId="{563F9E48-9C6A-4C0C-AA54-7868728905FD}" srcOrd="0" destOrd="0" presId="urn:microsoft.com/office/officeart/2005/8/layout/chevron2"/>
    <dgm:cxn modelId="{833D1DBB-4DEF-46C8-8284-F84E3C3FFD32}" srcId="{C567A6AA-56F4-4CC4-AC3B-F972C2F82BFA}" destId="{630A0979-BF22-4EBC-A644-94E46792707F}" srcOrd="0" destOrd="0" parTransId="{2A37F01A-CE9A-4E68-8CC1-AC728F9B4F6E}" sibTransId="{071EA994-A8FF-4760-BE12-D1E99B94EAB7}"/>
    <dgm:cxn modelId="{0310D9CC-672D-40C8-9FE7-60B5B4AD0D64}" type="presOf" srcId="{C567A6AA-56F4-4CC4-AC3B-F972C2F82BFA}" destId="{BAE6B1A8-B802-458E-AD98-8AAD547E1130}" srcOrd="0" destOrd="0" presId="urn:microsoft.com/office/officeart/2005/8/layout/chevron2"/>
    <dgm:cxn modelId="{85EC1E8D-515A-4F3D-9579-9109D5D99C31}" type="presOf" srcId="{6A2CAC69-1135-45A8-A637-B7CD117FAFA6}" destId="{6C68FAD6-83A0-4FC4-AA9A-42722F34B8EA}" srcOrd="0" destOrd="0" presId="urn:microsoft.com/office/officeart/2005/8/layout/chevron2"/>
    <dgm:cxn modelId="{5C4542B9-BEB0-47E4-998F-A318892B4802}" srcId="{AEA5CB73-2B40-4035-8053-C3122A535E84}" destId="{6A2CAC69-1135-45A8-A637-B7CD117FAFA6}" srcOrd="0" destOrd="0" parTransId="{FFC296B0-1DD2-48DE-86EE-1101FA9E1E71}" sibTransId="{3F1F8FCB-DEC9-495A-B4C7-CEB7A771222B}"/>
    <dgm:cxn modelId="{883B64BD-6A41-43FE-8E5F-E8DD12A0B20F}" srcId="{630A0979-BF22-4EBC-A644-94E46792707F}" destId="{B7BAB60B-9771-489A-ACA7-C0CD35ED89C1}" srcOrd="0" destOrd="0" parTransId="{21711619-63F4-4F03-AD55-7C05D1343A16}" sibTransId="{230742EB-ECB1-410E-9121-627B35615E02}"/>
    <dgm:cxn modelId="{AACE50A9-7188-4B32-8D04-E81F00B7E1D9}" type="presParOf" srcId="{BAE6B1A8-B802-458E-AD98-8AAD547E1130}" destId="{89EFA7A5-2C19-418A-BFF1-42FF7FFAA81C}" srcOrd="0" destOrd="0" presId="urn:microsoft.com/office/officeart/2005/8/layout/chevron2"/>
    <dgm:cxn modelId="{AC3075E2-C9B1-4A38-87DC-D533AE8A6CF9}" type="presParOf" srcId="{89EFA7A5-2C19-418A-BFF1-42FF7FFAA81C}" destId="{E503A4CB-E9FE-4020-850C-66ACF8F60034}" srcOrd="0" destOrd="0" presId="urn:microsoft.com/office/officeart/2005/8/layout/chevron2"/>
    <dgm:cxn modelId="{42802C40-4503-43B2-B5B8-1DBACD0B1AE5}" type="presParOf" srcId="{89EFA7A5-2C19-418A-BFF1-42FF7FFAA81C}" destId="{563F9E48-9C6A-4C0C-AA54-7868728905FD}" srcOrd="1" destOrd="0" presId="urn:microsoft.com/office/officeart/2005/8/layout/chevron2"/>
    <dgm:cxn modelId="{19F52F8B-5192-4A71-A1E6-02369AD05FC3}" type="presParOf" srcId="{BAE6B1A8-B802-458E-AD98-8AAD547E1130}" destId="{5345A0C2-0341-40AC-B109-15441C49F865}" srcOrd="1" destOrd="0" presId="urn:microsoft.com/office/officeart/2005/8/layout/chevron2"/>
    <dgm:cxn modelId="{25A4930F-A9A2-48F6-AA19-E990E14DF180}" type="presParOf" srcId="{BAE6B1A8-B802-458E-AD98-8AAD547E1130}" destId="{C15B7F54-C221-4FDB-9182-23E33851FF1A}" srcOrd="2" destOrd="0" presId="urn:microsoft.com/office/officeart/2005/8/layout/chevron2"/>
    <dgm:cxn modelId="{DA50C342-8FE5-4765-AD66-48FAC5ADCAEE}" type="presParOf" srcId="{C15B7F54-C221-4FDB-9182-23E33851FF1A}" destId="{72AE36C6-FD33-4F3D-B24D-F52EA5F4B2E4}" srcOrd="0" destOrd="0" presId="urn:microsoft.com/office/officeart/2005/8/layout/chevron2"/>
    <dgm:cxn modelId="{C38606B8-47CB-480F-8E94-304FF6861029}" type="presParOf" srcId="{C15B7F54-C221-4FDB-9182-23E33851FF1A}" destId="{6C68FAD6-83A0-4FC4-AA9A-42722F34B8EA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11EB6-EB9A-41D5-B785-D5F8BAE9DD6D}">
      <dsp:nvSpPr>
        <dsp:cNvPr id="0" name=""/>
        <dsp:cNvSpPr/>
      </dsp:nvSpPr>
      <dsp:spPr>
        <a:xfrm>
          <a:off x="6239811" y="3185788"/>
          <a:ext cx="1115207" cy="49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23"/>
              </a:lnTo>
              <a:lnTo>
                <a:pt x="1115207" y="300623"/>
              </a:lnTo>
              <a:lnTo>
                <a:pt x="1115207" y="49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D06B2-1B64-4976-93C6-BE0304104753}">
      <dsp:nvSpPr>
        <dsp:cNvPr id="0" name=""/>
        <dsp:cNvSpPr/>
      </dsp:nvSpPr>
      <dsp:spPr>
        <a:xfrm>
          <a:off x="5421998" y="3185788"/>
          <a:ext cx="817812" cy="496931"/>
        </a:xfrm>
        <a:custGeom>
          <a:avLst/>
          <a:gdLst/>
          <a:ahLst/>
          <a:cxnLst/>
          <a:rect l="0" t="0" r="0" b="0"/>
          <a:pathLst>
            <a:path>
              <a:moveTo>
                <a:pt x="817812" y="0"/>
              </a:moveTo>
              <a:lnTo>
                <a:pt x="817812" y="300623"/>
              </a:lnTo>
              <a:lnTo>
                <a:pt x="0" y="300623"/>
              </a:lnTo>
              <a:lnTo>
                <a:pt x="0" y="49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FDCCA-FB25-444F-9828-0FA05ECA0C11}">
      <dsp:nvSpPr>
        <dsp:cNvPr id="0" name=""/>
        <dsp:cNvSpPr/>
      </dsp:nvSpPr>
      <dsp:spPr>
        <a:xfrm>
          <a:off x="4083460" y="1730087"/>
          <a:ext cx="2156350" cy="614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074"/>
              </a:lnTo>
              <a:lnTo>
                <a:pt x="2156350" y="418074"/>
              </a:lnTo>
              <a:lnTo>
                <a:pt x="2156350" y="614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0BE74-9C3D-42C7-9162-0F77740352A5}">
      <dsp:nvSpPr>
        <dsp:cNvPr id="0" name=""/>
        <dsp:cNvSpPr/>
      </dsp:nvSpPr>
      <dsp:spPr>
        <a:xfrm>
          <a:off x="2225056" y="3185788"/>
          <a:ext cx="966526" cy="49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23"/>
              </a:lnTo>
              <a:lnTo>
                <a:pt x="966526" y="300623"/>
              </a:lnTo>
              <a:lnTo>
                <a:pt x="966526" y="49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A398E-C89D-440B-B981-2302946ED603}">
      <dsp:nvSpPr>
        <dsp:cNvPr id="0" name=""/>
        <dsp:cNvSpPr/>
      </dsp:nvSpPr>
      <dsp:spPr>
        <a:xfrm>
          <a:off x="1184205" y="3185788"/>
          <a:ext cx="1040850" cy="496931"/>
        </a:xfrm>
        <a:custGeom>
          <a:avLst/>
          <a:gdLst/>
          <a:ahLst/>
          <a:cxnLst/>
          <a:rect l="0" t="0" r="0" b="0"/>
          <a:pathLst>
            <a:path>
              <a:moveTo>
                <a:pt x="1040850" y="0"/>
              </a:moveTo>
              <a:lnTo>
                <a:pt x="1040850" y="300623"/>
              </a:lnTo>
              <a:lnTo>
                <a:pt x="0" y="300623"/>
              </a:lnTo>
              <a:lnTo>
                <a:pt x="0" y="49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E6683-BFC7-4DD7-9B86-8A7C8C1FB3F4}">
      <dsp:nvSpPr>
        <dsp:cNvPr id="0" name=""/>
        <dsp:cNvSpPr/>
      </dsp:nvSpPr>
      <dsp:spPr>
        <a:xfrm>
          <a:off x="2225056" y="1730087"/>
          <a:ext cx="1858403" cy="614382"/>
        </a:xfrm>
        <a:custGeom>
          <a:avLst/>
          <a:gdLst/>
          <a:ahLst/>
          <a:cxnLst/>
          <a:rect l="0" t="0" r="0" b="0"/>
          <a:pathLst>
            <a:path>
              <a:moveTo>
                <a:pt x="1858403" y="0"/>
              </a:moveTo>
              <a:lnTo>
                <a:pt x="1858403" y="418074"/>
              </a:lnTo>
              <a:lnTo>
                <a:pt x="0" y="418074"/>
              </a:lnTo>
              <a:lnTo>
                <a:pt x="0" y="614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14308-1ACC-435F-92A1-632EE70288C7}">
      <dsp:nvSpPr>
        <dsp:cNvPr id="0" name=""/>
        <dsp:cNvSpPr/>
      </dsp:nvSpPr>
      <dsp:spPr>
        <a:xfrm>
          <a:off x="3270993" y="888768"/>
          <a:ext cx="1624934" cy="841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8719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</a:rPr>
            <a:t>15 проверок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>
        <a:off x="3270993" y="888768"/>
        <a:ext cx="1624934" cy="841318"/>
      </dsp:txXfrm>
    </dsp:sp>
    <dsp:sp modelId="{772D3B0C-FC1A-4A92-A70E-DFA30A0C6BCD}">
      <dsp:nvSpPr>
        <dsp:cNvPr id="0" name=""/>
        <dsp:cNvSpPr/>
      </dsp:nvSpPr>
      <dsp:spPr>
        <a:xfrm>
          <a:off x="3643019" y="1460263"/>
          <a:ext cx="1797500" cy="5498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</a:rPr>
            <a:t>6% от общего числа регулируемых организаций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</a:rPr>
            <a:t> (в 2018 году – 8%)</a:t>
          </a:r>
          <a:endParaRPr lang="ru-RU" sz="10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643019" y="1460263"/>
        <a:ext cx="1797500" cy="549801"/>
      </dsp:txXfrm>
    </dsp:sp>
    <dsp:sp modelId="{8390FCC5-0ED2-42D6-BE8B-E0D5CE304930}">
      <dsp:nvSpPr>
        <dsp:cNvPr id="0" name=""/>
        <dsp:cNvSpPr/>
      </dsp:nvSpPr>
      <dsp:spPr>
        <a:xfrm>
          <a:off x="1412589" y="2344469"/>
          <a:ext cx="1624934" cy="841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871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3 плановых</a:t>
          </a:r>
          <a:endParaRPr lang="ru-RU" sz="1600" b="1" kern="1200" baseline="0" dirty="0"/>
        </a:p>
      </dsp:txBody>
      <dsp:txXfrm>
        <a:off x="1412589" y="2344469"/>
        <a:ext cx="1624934" cy="841318"/>
      </dsp:txXfrm>
    </dsp:sp>
    <dsp:sp modelId="{7CA8150A-955C-4464-85CD-BFB690341EF4}">
      <dsp:nvSpPr>
        <dsp:cNvPr id="0" name=""/>
        <dsp:cNvSpPr/>
      </dsp:nvSpPr>
      <dsp:spPr>
        <a:xfrm>
          <a:off x="1858687" y="3095902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75000"/>
                </a:schemeClr>
              </a:solidFill>
            </a:rPr>
            <a:t>В сфере электроэнергетики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75000"/>
                </a:schemeClr>
              </a:solidFill>
            </a:rPr>
            <a:t> 0 проверок</a:t>
          </a:r>
          <a:endParaRPr lang="ru-R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58687" y="3095902"/>
        <a:ext cx="1462440" cy="280439"/>
      </dsp:txXfrm>
    </dsp:sp>
    <dsp:sp modelId="{88914200-04D9-4F0E-A05D-000282206A71}">
      <dsp:nvSpPr>
        <dsp:cNvPr id="0" name=""/>
        <dsp:cNvSpPr/>
      </dsp:nvSpPr>
      <dsp:spPr>
        <a:xfrm>
          <a:off x="371738" y="3682719"/>
          <a:ext cx="1624934" cy="13827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118719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без нарушений: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ПАО «ТГК-14»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МУП ЖКХ «</a:t>
          </a:r>
          <a:r>
            <a:rPr lang="ru-RU" sz="900" kern="1200" dirty="0" err="1" smtClean="0"/>
            <a:t>Шахтаминское</a:t>
          </a:r>
          <a:r>
            <a:rPr lang="ru-RU" sz="900" kern="1200" dirty="0" smtClean="0"/>
            <a:t>»</a:t>
          </a:r>
          <a:endParaRPr lang="ru-RU" sz="900" kern="1200" dirty="0"/>
        </a:p>
      </dsp:txBody>
      <dsp:txXfrm>
        <a:off x="371738" y="3682719"/>
        <a:ext cx="1624934" cy="1382783"/>
      </dsp:txXfrm>
    </dsp:sp>
    <dsp:sp modelId="{75510F40-7D5C-4BDE-BFB1-F25553FF5876}">
      <dsp:nvSpPr>
        <dsp:cNvPr id="0" name=""/>
        <dsp:cNvSpPr/>
      </dsp:nvSpPr>
      <dsp:spPr>
        <a:xfrm>
          <a:off x="688436" y="4947574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solidFill>
                <a:schemeClr val="accent1">
                  <a:lumMod val="75000"/>
                </a:schemeClr>
              </a:solidFill>
            </a:rPr>
            <a:t>2 проверки</a:t>
          </a:r>
          <a:endParaRPr lang="ru-RU" sz="9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88436" y="4947574"/>
        <a:ext cx="1462440" cy="280439"/>
      </dsp:txXfrm>
    </dsp:sp>
    <dsp:sp modelId="{F02E8567-BAF9-4C9C-AB65-34A54B8AF0A6}">
      <dsp:nvSpPr>
        <dsp:cNvPr id="0" name=""/>
        <dsp:cNvSpPr/>
      </dsp:nvSpPr>
      <dsp:spPr>
        <a:xfrm>
          <a:off x="2379115" y="3682719"/>
          <a:ext cx="1624934" cy="13543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118719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 нарушениями: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МУП «РЖКХ»</a:t>
          </a:r>
          <a:endParaRPr lang="ru-RU" sz="900" kern="1200" dirty="0"/>
        </a:p>
      </dsp:txBody>
      <dsp:txXfrm>
        <a:off x="2379115" y="3682719"/>
        <a:ext cx="1624934" cy="1354321"/>
      </dsp:txXfrm>
    </dsp:sp>
    <dsp:sp modelId="{7073B45C-6492-4952-A193-A01002070CF2}">
      <dsp:nvSpPr>
        <dsp:cNvPr id="0" name=""/>
        <dsp:cNvSpPr/>
      </dsp:nvSpPr>
      <dsp:spPr>
        <a:xfrm>
          <a:off x="2676504" y="4947576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solidFill>
                <a:schemeClr val="accent1">
                  <a:lumMod val="75000"/>
                </a:schemeClr>
              </a:solidFill>
            </a:rPr>
            <a:t>1 проверка</a:t>
          </a:r>
          <a:endParaRPr lang="ru-RU" sz="9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676504" y="4947576"/>
        <a:ext cx="1462440" cy="280439"/>
      </dsp:txXfrm>
    </dsp:sp>
    <dsp:sp modelId="{B62F29A3-8607-4EBE-AE4D-109C6E347974}">
      <dsp:nvSpPr>
        <dsp:cNvPr id="0" name=""/>
        <dsp:cNvSpPr/>
      </dsp:nvSpPr>
      <dsp:spPr>
        <a:xfrm>
          <a:off x="5427344" y="2344469"/>
          <a:ext cx="1624934" cy="841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1871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/>
            <a:t>12 внеплановых</a:t>
          </a:r>
          <a:endParaRPr lang="ru-RU" sz="1600" b="1" kern="1200" baseline="0" dirty="0"/>
        </a:p>
      </dsp:txBody>
      <dsp:txXfrm>
        <a:off x="5427344" y="2344469"/>
        <a:ext cx="1624934" cy="841318"/>
      </dsp:txXfrm>
    </dsp:sp>
    <dsp:sp modelId="{2A360DDB-2E97-4FB6-B561-1F426487B63F}">
      <dsp:nvSpPr>
        <dsp:cNvPr id="0" name=""/>
        <dsp:cNvSpPr/>
      </dsp:nvSpPr>
      <dsp:spPr>
        <a:xfrm>
          <a:off x="5873432" y="3095902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75000"/>
                </a:schemeClr>
              </a:solidFill>
            </a:rPr>
            <a:t>В сфере электроэнергетики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accent1">
                  <a:lumMod val="75000"/>
                </a:schemeClr>
              </a:solidFill>
            </a:rPr>
            <a:t> 4 проверки</a:t>
          </a:r>
          <a:endParaRPr lang="ru-R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873432" y="3095902"/>
        <a:ext cx="1462440" cy="280439"/>
      </dsp:txXfrm>
    </dsp:sp>
    <dsp:sp modelId="{868463DE-2BE4-4C17-BDD4-0415D04D7BE1}">
      <dsp:nvSpPr>
        <dsp:cNvPr id="0" name=""/>
        <dsp:cNvSpPr/>
      </dsp:nvSpPr>
      <dsp:spPr>
        <a:xfrm>
          <a:off x="4609531" y="3682719"/>
          <a:ext cx="1624934" cy="13827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118719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без нарушений: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АО «Водоканал-Чита»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ООО «Авангард Плюс»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ООО «РСО «</a:t>
          </a:r>
          <a:r>
            <a:rPr lang="ru-RU" sz="900" kern="1200" dirty="0" err="1" smtClean="0"/>
            <a:t>Тепловодоканал</a:t>
          </a:r>
          <a:r>
            <a:rPr lang="ru-RU" sz="900" kern="1200" dirty="0" smtClean="0"/>
            <a:t>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Администрации сельского поселения «Ново-</a:t>
          </a:r>
          <a:r>
            <a:rPr lang="ru-RU" sz="900" kern="1200" dirty="0" err="1" smtClean="0"/>
            <a:t>Акатуйское</a:t>
          </a:r>
          <a:r>
            <a:rPr lang="ru-RU" sz="900" kern="1200" dirty="0" smtClean="0"/>
            <a:t>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АО «</a:t>
          </a:r>
          <a:r>
            <a:rPr lang="ru-RU" sz="900" kern="1200" dirty="0" err="1" smtClean="0"/>
            <a:t>Читаэнергосбыт</a:t>
          </a:r>
          <a:r>
            <a:rPr lang="ru-RU" sz="900" kern="1200" dirty="0" smtClean="0"/>
            <a:t>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АО «СКА Сибири»</a:t>
          </a:r>
          <a:endParaRPr lang="ru-RU" sz="900" kern="1200" dirty="0"/>
        </a:p>
      </dsp:txBody>
      <dsp:txXfrm>
        <a:off x="4609531" y="3682719"/>
        <a:ext cx="1624934" cy="1382783"/>
      </dsp:txXfrm>
    </dsp:sp>
    <dsp:sp modelId="{B5C67AF6-9AB5-4E8A-B578-5A99CE7C5AF9}">
      <dsp:nvSpPr>
        <dsp:cNvPr id="0" name=""/>
        <dsp:cNvSpPr/>
      </dsp:nvSpPr>
      <dsp:spPr>
        <a:xfrm>
          <a:off x="4981264" y="4947574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solidFill>
                <a:schemeClr val="accent1">
                  <a:lumMod val="75000"/>
                </a:schemeClr>
              </a:solidFill>
            </a:rPr>
            <a:t>6 проверок </a:t>
          </a:r>
          <a:endParaRPr lang="ru-RU" sz="9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981264" y="4947574"/>
        <a:ext cx="1462440" cy="280439"/>
      </dsp:txXfrm>
    </dsp:sp>
    <dsp:sp modelId="{C5482C4A-5931-4D64-8674-CA0E25B85A1A}">
      <dsp:nvSpPr>
        <dsp:cNvPr id="0" name=""/>
        <dsp:cNvSpPr/>
      </dsp:nvSpPr>
      <dsp:spPr>
        <a:xfrm>
          <a:off x="6542552" y="3682719"/>
          <a:ext cx="1624934" cy="13508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118719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 нарушениями: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МБУ «Центр МТТО»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ИП </a:t>
          </a:r>
          <a:r>
            <a:rPr lang="ru-RU" sz="900" kern="1200" dirty="0" err="1" smtClean="0"/>
            <a:t>Голянова</a:t>
          </a:r>
          <a:r>
            <a:rPr lang="ru-RU" sz="900" kern="1200" dirty="0" smtClean="0"/>
            <a:t> С.Н.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ООО «Престиж»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МОУ «Сретенская ООШ №1»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ПГК № 26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ДНТ «Светлый»</a:t>
          </a:r>
        </a:p>
      </dsp:txBody>
      <dsp:txXfrm>
        <a:off x="6542552" y="3682719"/>
        <a:ext cx="1624934" cy="1350838"/>
      </dsp:txXfrm>
    </dsp:sp>
    <dsp:sp modelId="{04848185-D465-48CB-9141-AF78E122662E}">
      <dsp:nvSpPr>
        <dsp:cNvPr id="0" name=""/>
        <dsp:cNvSpPr/>
      </dsp:nvSpPr>
      <dsp:spPr>
        <a:xfrm>
          <a:off x="6988637" y="4947576"/>
          <a:ext cx="1462440" cy="280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dirty="0" smtClean="0">
              <a:solidFill>
                <a:schemeClr val="accent1">
                  <a:lumMod val="75000"/>
                </a:schemeClr>
              </a:solidFill>
            </a:rPr>
            <a:t>6 проверок</a:t>
          </a:r>
          <a:endParaRPr lang="ru-RU" sz="900" b="1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988637" y="4947576"/>
        <a:ext cx="1462440" cy="280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345D1-A9B6-4169-82F6-1A5D90E83662}">
      <dsp:nvSpPr>
        <dsp:cNvPr id="0" name=""/>
        <dsp:cNvSpPr/>
      </dsp:nvSpPr>
      <dsp:spPr>
        <a:xfrm rot="5400000">
          <a:off x="-180948" y="185214"/>
          <a:ext cx="1206325" cy="8444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ч.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ст. 14.6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1" y="426479"/>
        <a:ext cx="844428" cy="361897"/>
      </dsp:txXfrm>
    </dsp:sp>
    <dsp:sp modelId="{AE382B5F-E507-4B19-944E-757D2E1C1B13}">
      <dsp:nvSpPr>
        <dsp:cNvPr id="0" name=""/>
        <dsp:cNvSpPr/>
      </dsp:nvSpPr>
      <dsp:spPr>
        <a:xfrm rot="5400000">
          <a:off x="4300685" y="-3451992"/>
          <a:ext cx="784524" cy="7697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применение неутвержденных РСТ Забайкальского края тарифов (МБУ «Центр материально-технического и транспортного обеспечения», ИП </a:t>
          </a:r>
          <a:r>
            <a:rPr lang="ru-RU" sz="1600" kern="1200" dirty="0" err="1" smtClean="0"/>
            <a:t>Голянова</a:t>
          </a:r>
          <a:r>
            <a:rPr lang="ru-RU" sz="1600" kern="1200" dirty="0" smtClean="0"/>
            <a:t> С.Н.,    ООО «Престиж»);</a:t>
          </a:r>
          <a:endParaRPr lang="ru-RU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844428" y="42562"/>
        <a:ext cx="7658742" cy="707930"/>
      </dsp:txXfrm>
    </dsp:sp>
    <dsp:sp modelId="{07AF72C4-D24C-417E-A908-29276BE50CD8}">
      <dsp:nvSpPr>
        <dsp:cNvPr id="0" name=""/>
        <dsp:cNvSpPr/>
      </dsp:nvSpPr>
      <dsp:spPr>
        <a:xfrm rot="5400000">
          <a:off x="-180948" y="1244424"/>
          <a:ext cx="1206325" cy="8444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ч. 1, ч. 2 ст. 14.6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1" y="1485689"/>
        <a:ext cx="844428" cy="361897"/>
      </dsp:txXfrm>
    </dsp:sp>
    <dsp:sp modelId="{155EE5B0-9813-4772-A66A-B75D464CD7DA}">
      <dsp:nvSpPr>
        <dsp:cNvPr id="0" name=""/>
        <dsp:cNvSpPr/>
      </dsp:nvSpPr>
      <dsp:spPr>
        <a:xfrm rot="5400000">
          <a:off x="4300892" y="-2392988"/>
          <a:ext cx="784111" cy="7697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применением тарифов на электроэнергию отличных от тарифов, утвержденных приказами РСТ Забайкальского края (Потребительский гаражный кооператив  № 26)</a:t>
          </a:r>
          <a:endParaRPr lang="ru-RU" sz="1700" kern="1200" dirty="0"/>
        </a:p>
      </dsp:txBody>
      <dsp:txXfrm rot="-5400000">
        <a:off x="844429" y="1101752"/>
        <a:ext cx="7658762" cy="707557"/>
      </dsp:txXfrm>
    </dsp:sp>
    <dsp:sp modelId="{B1B9F8EC-7BE3-4E47-87A0-906ED9328DDB}">
      <dsp:nvSpPr>
        <dsp:cNvPr id="0" name=""/>
        <dsp:cNvSpPr/>
      </dsp:nvSpPr>
      <dsp:spPr>
        <a:xfrm rot="5400000">
          <a:off x="-180948" y="2303634"/>
          <a:ext cx="1206325" cy="8444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ч.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ст. 19.7.1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1" y="2544899"/>
        <a:ext cx="844428" cy="361897"/>
      </dsp:txXfrm>
    </dsp:sp>
    <dsp:sp modelId="{F61B078E-E13F-49C8-9E52-F9BA9C081B42}">
      <dsp:nvSpPr>
        <dsp:cNvPr id="0" name=""/>
        <dsp:cNvSpPr/>
      </dsp:nvSpPr>
      <dsp:spPr>
        <a:xfrm rot="5400000">
          <a:off x="4300892" y="-1333778"/>
          <a:ext cx="784111" cy="7697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предоставление заведомо недостоверных сведений (МУП «РЖКХ»)</a:t>
          </a:r>
          <a:endParaRPr lang="ru-RU" sz="1700" kern="1200" dirty="0"/>
        </a:p>
      </dsp:txBody>
      <dsp:txXfrm rot="-5400000">
        <a:off x="844429" y="2160962"/>
        <a:ext cx="7658762" cy="707557"/>
      </dsp:txXfrm>
    </dsp:sp>
    <dsp:sp modelId="{60CAD423-6E8F-4E9B-8587-5428F9A50827}">
      <dsp:nvSpPr>
        <dsp:cNvPr id="0" name=""/>
        <dsp:cNvSpPr/>
      </dsp:nvSpPr>
      <dsp:spPr>
        <a:xfrm rot="5400000">
          <a:off x="-180948" y="3362844"/>
          <a:ext cx="1206325" cy="8444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ст. 19.7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1" y="3604109"/>
        <a:ext cx="844428" cy="361897"/>
      </dsp:txXfrm>
    </dsp:sp>
    <dsp:sp modelId="{3997F725-E6F5-4662-826A-4FD76C7C9D95}">
      <dsp:nvSpPr>
        <dsp:cNvPr id="0" name=""/>
        <dsp:cNvSpPr/>
      </dsp:nvSpPr>
      <dsp:spPr>
        <a:xfrm rot="5400000">
          <a:off x="4300892" y="-274568"/>
          <a:ext cx="784111" cy="7697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непредставление сведений (информации) (МОУ «Сретенской основной общеобразовательной школой № 1», ДНТ «Светлый»)</a:t>
          </a:r>
          <a:endParaRPr lang="ru-RU" sz="1700" kern="1200" dirty="0"/>
        </a:p>
      </dsp:txBody>
      <dsp:txXfrm rot="-5400000">
        <a:off x="844429" y="3220172"/>
        <a:ext cx="7658762" cy="707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43F41-D9B0-4E65-8FD9-7FFFE57ADECF}">
      <dsp:nvSpPr>
        <dsp:cNvPr id="0" name=""/>
        <dsp:cNvSpPr/>
      </dsp:nvSpPr>
      <dsp:spPr>
        <a:xfrm>
          <a:off x="643452" y="4226"/>
          <a:ext cx="4968561" cy="525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7 проверок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658832" y="19606"/>
        <a:ext cx="4937801" cy="494356"/>
      </dsp:txXfrm>
    </dsp:sp>
    <dsp:sp modelId="{0A31E2A9-3812-4939-ADE5-30B81E717DC8}">
      <dsp:nvSpPr>
        <dsp:cNvPr id="0" name=""/>
        <dsp:cNvSpPr/>
      </dsp:nvSpPr>
      <dsp:spPr>
        <a:xfrm>
          <a:off x="1140308" y="529343"/>
          <a:ext cx="496856" cy="39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837"/>
              </a:lnTo>
              <a:lnTo>
                <a:pt x="496856" y="3938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0D559-5AFD-4038-A288-2A3E2FDA0E49}">
      <dsp:nvSpPr>
        <dsp:cNvPr id="0" name=""/>
        <dsp:cNvSpPr/>
      </dsp:nvSpPr>
      <dsp:spPr>
        <a:xfrm>
          <a:off x="1637164" y="660623"/>
          <a:ext cx="5059573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АО «</a:t>
          </a:r>
          <a:r>
            <a:rPr lang="ru-RU" sz="1100" kern="1200" dirty="0" err="1" smtClean="0"/>
            <a:t>ЗабТЭК</a:t>
          </a:r>
          <a:r>
            <a:rPr lang="ru-RU" sz="1100" kern="1200" dirty="0" smtClean="0"/>
            <a:t>»</a:t>
          </a:r>
          <a:endParaRPr lang="ru-RU" sz="1100" kern="1200" dirty="0"/>
        </a:p>
      </dsp:txBody>
      <dsp:txXfrm>
        <a:off x="1652544" y="676003"/>
        <a:ext cx="5028813" cy="494356"/>
      </dsp:txXfrm>
    </dsp:sp>
    <dsp:sp modelId="{94E588E5-CD27-4391-B6EE-8E4CE6670430}">
      <dsp:nvSpPr>
        <dsp:cNvPr id="0" name=""/>
        <dsp:cNvSpPr/>
      </dsp:nvSpPr>
      <dsp:spPr>
        <a:xfrm>
          <a:off x="1140308" y="529343"/>
          <a:ext cx="496856" cy="1050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0233"/>
              </a:lnTo>
              <a:lnTo>
                <a:pt x="496856" y="10502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54941-698D-4874-BBC8-C28C3D923BB3}">
      <dsp:nvSpPr>
        <dsp:cNvPr id="0" name=""/>
        <dsp:cNvSpPr/>
      </dsp:nvSpPr>
      <dsp:spPr>
        <a:xfrm>
          <a:off x="1637164" y="1317019"/>
          <a:ext cx="5059581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Забайкальская дирекция по </a:t>
          </a:r>
          <a:r>
            <a:rPr lang="ru-RU" sz="1100" kern="1200" dirty="0" err="1" smtClean="0"/>
            <a:t>тепловодоснабжению</a:t>
          </a:r>
          <a:r>
            <a:rPr lang="ru-RU" sz="1100" kern="1200" dirty="0" smtClean="0"/>
            <a:t> структурного подразделения Центральной дирекции по </a:t>
          </a:r>
          <a:r>
            <a:rPr lang="ru-RU" sz="1100" kern="1200" dirty="0" err="1" smtClean="0"/>
            <a:t>тепловодоснабжению</a:t>
          </a:r>
          <a:r>
            <a:rPr lang="ru-RU" sz="1100" kern="1200" dirty="0" smtClean="0"/>
            <a:t> филиала ОАО Российские железные дороги</a:t>
          </a:r>
          <a:endParaRPr lang="ru-RU" sz="1100" kern="1200" dirty="0"/>
        </a:p>
      </dsp:txBody>
      <dsp:txXfrm>
        <a:off x="1652544" y="1332399"/>
        <a:ext cx="5028821" cy="494356"/>
      </dsp:txXfrm>
    </dsp:sp>
    <dsp:sp modelId="{0892A208-2988-4ABE-B54B-23BBC1217A52}">
      <dsp:nvSpPr>
        <dsp:cNvPr id="0" name=""/>
        <dsp:cNvSpPr/>
      </dsp:nvSpPr>
      <dsp:spPr>
        <a:xfrm>
          <a:off x="1140308" y="529343"/>
          <a:ext cx="496856" cy="1706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630"/>
              </a:lnTo>
              <a:lnTo>
                <a:pt x="496856" y="1706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649CA-BBFC-4354-9A6B-FB76B521D279}">
      <dsp:nvSpPr>
        <dsp:cNvPr id="0" name=""/>
        <dsp:cNvSpPr/>
      </dsp:nvSpPr>
      <dsp:spPr>
        <a:xfrm>
          <a:off x="1637164" y="1973415"/>
          <a:ext cx="5136198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ООО «</a:t>
          </a:r>
          <a:r>
            <a:rPr lang="ru-RU" sz="1100" kern="1200" dirty="0" err="1" smtClean="0"/>
            <a:t>Теплоэнергосервис</a:t>
          </a:r>
          <a:r>
            <a:rPr lang="ru-RU" sz="1100" kern="1200" dirty="0" smtClean="0"/>
            <a:t>» (</a:t>
          </a:r>
          <a:r>
            <a:rPr lang="ru-RU" sz="1100" kern="1200" dirty="0" err="1" smtClean="0"/>
            <a:t>г.Чита</a:t>
          </a:r>
          <a:r>
            <a:rPr lang="ru-RU" sz="1100" kern="1200" dirty="0" smtClean="0"/>
            <a:t>)</a:t>
          </a:r>
          <a:endParaRPr lang="ru-RU" sz="1100" kern="1200" dirty="0"/>
        </a:p>
      </dsp:txBody>
      <dsp:txXfrm>
        <a:off x="1652544" y="1988795"/>
        <a:ext cx="5105438" cy="494356"/>
      </dsp:txXfrm>
    </dsp:sp>
    <dsp:sp modelId="{F6A43F70-A22E-4370-A0D5-A5D084692296}">
      <dsp:nvSpPr>
        <dsp:cNvPr id="0" name=""/>
        <dsp:cNvSpPr/>
      </dsp:nvSpPr>
      <dsp:spPr>
        <a:xfrm>
          <a:off x="1140308" y="529343"/>
          <a:ext cx="515869" cy="2413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3285"/>
              </a:lnTo>
              <a:lnTo>
                <a:pt x="515869" y="24132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E2942-35E9-49E2-A07F-ECF816CCB2F4}">
      <dsp:nvSpPr>
        <dsp:cNvPr id="0" name=""/>
        <dsp:cNvSpPr/>
      </dsp:nvSpPr>
      <dsp:spPr>
        <a:xfrm>
          <a:off x="1656178" y="2680070"/>
          <a:ext cx="5088946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АО «</a:t>
          </a:r>
          <a:r>
            <a:rPr lang="ru-RU" sz="1100" kern="1200" dirty="0" err="1" smtClean="0"/>
            <a:t>Интер</a:t>
          </a:r>
          <a:r>
            <a:rPr lang="ru-RU" sz="1100" kern="1200" dirty="0" smtClean="0"/>
            <a:t> РАО – </a:t>
          </a:r>
          <a:r>
            <a:rPr lang="ru-RU" sz="1100" kern="1200" dirty="0" err="1" smtClean="0"/>
            <a:t>Электрогенерация</a:t>
          </a:r>
          <a:r>
            <a:rPr lang="ru-RU" sz="1100" kern="1200" dirty="0" smtClean="0"/>
            <a:t>» (</a:t>
          </a:r>
          <a:r>
            <a:rPr lang="ru-RU" sz="1100" kern="1200" dirty="0" err="1" smtClean="0"/>
            <a:t>п.Ясногорск</a:t>
          </a:r>
          <a:r>
            <a:rPr lang="ru-RU" sz="1100" kern="1200" dirty="0" smtClean="0"/>
            <a:t>)</a:t>
          </a:r>
          <a:endParaRPr lang="ru-RU" sz="1100" kern="1200" dirty="0"/>
        </a:p>
      </dsp:txBody>
      <dsp:txXfrm>
        <a:off x="1671558" y="2695450"/>
        <a:ext cx="5058186" cy="494356"/>
      </dsp:txXfrm>
    </dsp:sp>
    <dsp:sp modelId="{55D1B106-BEB6-4956-AB21-061A6E155AA8}">
      <dsp:nvSpPr>
        <dsp:cNvPr id="0" name=""/>
        <dsp:cNvSpPr/>
      </dsp:nvSpPr>
      <dsp:spPr>
        <a:xfrm>
          <a:off x="1140308" y="529343"/>
          <a:ext cx="496856" cy="3019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9422"/>
              </a:lnTo>
              <a:lnTo>
                <a:pt x="496856" y="30194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6E922-A798-453A-92A1-2EDAF968813E}">
      <dsp:nvSpPr>
        <dsp:cNvPr id="0" name=""/>
        <dsp:cNvSpPr/>
      </dsp:nvSpPr>
      <dsp:spPr>
        <a:xfrm>
          <a:off x="1637164" y="3286207"/>
          <a:ext cx="5126972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МУП «Жилищно-коммунальное управление п. </a:t>
          </a:r>
          <a:r>
            <a:rPr lang="ru-RU" sz="1100" kern="1200" dirty="0" err="1" smtClean="0"/>
            <a:t>Кокуй</a:t>
          </a:r>
          <a:r>
            <a:rPr lang="ru-RU" sz="1100" kern="1200" dirty="0" smtClean="0"/>
            <a:t>»</a:t>
          </a:r>
          <a:endParaRPr lang="ru-RU" sz="1100" kern="1200" dirty="0"/>
        </a:p>
      </dsp:txBody>
      <dsp:txXfrm>
        <a:off x="1652544" y="3301587"/>
        <a:ext cx="5096212" cy="494356"/>
      </dsp:txXfrm>
    </dsp:sp>
    <dsp:sp modelId="{886E82CC-BFEA-4D45-9DC0-0FF25B114BA7}">
      <dsp:nvSpPr>
        <dsp:cNvPr id="0" name=""/>
        <dsp:cNvSpPr/>
      </dsp:nvSpPr>
      <dsp:spPr>
        <a:xfrm>
          <a:off x="1140308" y="529343"/>
          <a:ext cx="496856" cy="3675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5818"/>
              </a:lnTo>
              <a:lnTo>
                <a:pt x="496856" y="3675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D7B76-8AF0-4F05-ADE3-DAAB2CFA436D}">
      <dsp:nvSpPr>
        <dsp:cNvPr id="0" name=""/>
        <dsp:cNvSpPr/>
      </dsp:nvSpPr>
      <dsp:spPr>
        <a:xfrm>
          <a:off x="1637164" y="3942603"/>
          <a:ext cx="5136206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Филиал «Забайкальский» акционерного общества «</a:t>
          </a:r>
          <a:r>
            <a:rPr lang="ru-RU" sz="1100" kern="1200" dirty="0" err="1" smtClean="0"/>
            <a:t>Оборонэнерго</a:t>
          </a:r>
          <a:r>
            <a:rPr lang="ru-RU" sz="1100" kern="1200" dirty="0" smtClean="0"/>
            <a:t>»</a:t>
          </a:r>
          <a:endParaRPr lang="ru-RU" sz="1100" kern="1200" dirty="0"/>
        </a:p>
      </dsp:txBody>
      <dsp:txXfrm>
        <a:off x="1652544" y="3957983"/>
        <a:ext cx="5105446" cy="494356"/>
      </dsp:txXfrm>
    </dsp:sp>
    <dsp:sp modelId="{A6463058-5083-4585-BF20-6DB734478D40}">
      <dsp:nvSpPr>
        <dsp:cNvPr id="0" name=""/>
        <dsp:cNvSpPr/>
      </dsp:nvSpPr>
      <dsp:spPr>
        <a:xfrm>
          <a:off x="1140308" y="529343"/>
          <a:ext cx="496856" cy="4332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2214"/>
              </a:lnTo>
              <a:lnTo>
                <a:pt x="496856" y="4332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F008F-D2B2-4E69-8967-83FF9C512267}">
      <dsp:nvSpPr>
        <dsp:cNvPr id="0" name=""/>
        <dsp:cNvSpPr/>
      </dsp:nvSpPr>
      <dsp:spPr>
        <a:xfrm>
          <a:off x="1637164" y="4599000"/>
          <a:ext cx="5126972" cy="525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Филиал ПАО «МРСК СИБИРИ» - «ЧИТАЭНЕРГО»</a:t>
          </a:r>
          <a:endParaRPr lang="ru-RU" sz="1100" kern="1200" dirty="0"/>
        </a:p>
      </dsp:txBody>
      <dsp:txXfrm>
        <a:off x="1652544" y="4614380"/>
        <a:ext cx="5096212" cy="494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F72C4-D24C-417E-A908-29276BE50CD8}">
      <dsp:nvSpPr>
        <dsp:cNvPr id="0" name=""/>
        <dsp:cNvSpPr/>
      </dsp:nvSpPr>
      <dsp:spPr>
        <a:xfrm rot="5400000">
          <a:off x="-1267086" y="1303625"/>
          <a:ext cx="4388197" cy="1785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 ч. 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ст. 14.6</a:t>
          </a:r>
          <a:endParaRPr lang="ru-RU" sz="1600" b="1" kern="1200" dirty="0">
            <a:solidFill>
              <a:schemeClr val="tx1"/>
            </a:solidFill>
          </a:endParaRPr>
        </a:p>
      </dsp:txBody>
      <dsp:txXfrm rot="-5400000">
        <a:off x="34394" y="894763"/>
        <a:ext cx="1785236" cy="2602961"/>
      </dsp:txXfrm>
    </dsp:sp>
    <dsp:sp modelId="{155EE5B0-9813-4772-A66A-B75D464CD7DA}">
      <dsp:nvSpPr>
        <dsp:cNvPr id="0" name=""/>
        <dsp:cNvSpPr/>
      </dsp:nvSpPr>
      <dsp:spPr>
        <a:xfrm rot="5400000">
          <a:off x="3726488" y="-1881765"/>
          <a:ext cx="2855116" cy="66186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применение неутвержденных РСТ Забайкальского края тарифов (ООО «Благоустройство-Чернышевск») - назначено наказание в виде в виде административного штрафа в размере 100 000 руб.</a:t>
          </a:r>
          <a:endParaRPr lang="ru-RU" sz="2000" kern="1200" dirty="0"/>
        </a:p>
      </dsp:txBody>
      <dsp:txXfrm rot="-5400000">
        <a:off x="1844720" y="139378"/>
        <a:ext cx="6479279" cy="25763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3A4CB-E9FE-4020-850C-66ACF8F60034}">
      <dsp:nvSpPr>
        <dsp:cNvPr id="0" name=""/>
        <dsp:cNvSpPr/>
      </dsp:nvSpPr>
      <dsp:spPr>
        <a:xfrm rot="5400000">
          <a:off x="-361149" y="363888"/>
          <a:ext cx="2407663" cy="1685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ч. 2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ст. 19.7.1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845420"/>
        <a:ext cx="1685364" cy="722299"/>
      </dsp:txXfrm>
    </dsp:sp>
    <dsp:sp modelId="{563F9E48-9C6A-4C0C-AA54-7868728905FD}">
      <dsp:nvSpPr>
        <dsp:cNvPr id="0" name=""/>
        <dsp:cNvSpPr/>
      </dsp:nvSpPr>
      <dsp:spPr>
        <a:xfrm rot="5400000">
          <a:off x="4236655" y="-2548552"/>
          <a:ext cx="1564981" cy="66675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представление заведомо недостоверных сведений в орган, осуществляющий государственный контроль (надзор) в области регулируемых государством цен (тарифов), если обязательность представления сведений предусмотрена нормативными правовыми актами для установления, изменения, введения или отмены тарифов, - </a:t>
          </a:r>
          <a:r>
            <a:rPr lang="ru-RU" sz="1400" b="1" kern="1200" dirty="0" smtClean="0"/>
            <a:t>влечет наложение административного штрафа на должностных лиц в размере от 5 000 до 10 000  тысяч рублей; на юридических лиц - от 100 000 до 150 000 тысяч рублей.</a:t>
          </a:r>
          <a:endParaRPr lang="ru-RU" sz="1400" b="1" kern="1200" dirty="0"/>
        </a:p>
      </dsp:txBody>
      <dsp:txXfrm rot="-5400000">
        <a:off x="1685364" y="79135"/>
        <a:ext cx="6591167" cy="1412189"/>
      </dsp:txXfrm>
    </dsp:sp>
    <dsp:sp modelId="{BCAB41B2-9EEE-457C-896E-2C0F25E17134}">
      <dsp:nvSpPr>
        <dsp:cNvPr id="0" name=""/>
        <dsp:cNvSpPr/>
      </dsp:nvSpPr>
      <dsp:spPr>
        <a:xfrm rot="5400000">
          <a:off x="-361149" y="2487250"/>
          <a:ext cx="2407663" cy="16853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ст. 19.7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1" y="2968782"/>
        <a:ext cx="1685364" cy="722299"/>
      </dsp:txXfrm>
    </dsp:sp>
    <dsp:sp modelId="{16D5A868-26E2-4ACE-A7B5-8E5781D13A91}">
      <dsp:nvSpPr>
        <dsp:cNvPr id="0" name=""/>
        <dsp:cNvSpPr/>
      </dsp:nvSpPr>
      <dsp:spPr>
        <a:xfrm rot="5400000">
          <a:off x="4236655" y="-425190"/>
          <a:ext cx="1564981" cy="66675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непредставление или несвоевременное представление в государственный орган сведений (информации), представление которых предусмотрено законом и необходимо для осуществления этим органом его законной деятельности, либо представление в государственный орган таких сведений (информации) в неполном объеме или в искаженном виде, - </a:t>
          </a:r>
          <a:r>
            <a:rPr lang="ru-RU" sz="1400" b="1" kern="1200" dirty="0" smtClean="0"/>
            <a:t>влечет предупреждение или наложение административного штрафа на граждан в размере от 100 до 300 рублей; на должностных лиц - от 300 до 500 рублей; на юридических лиц - от 3 000 до        5 000 рублей.</a:t>
          </a:r>
          <a:endParaRPr lang="ru-RU" sz="1400" b="1" kern="1200" dirty="0"/>
        </a:p>
      </dsp:txBody>
      <dsp:txXfrm rot="-5400000">
        <a:off x="1685364" y="2202497"/>
        <a:ext cx="6591167" cy="14121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3A4CB-E9FE-4020-850C-66ACF8F60034}">
      <dsp:nvSpPr>
        <dsp:cNvPr id="0" name=""/>
        <dsp:cNvSpPr/>
      </dsp:nvSpPr>
      <dsp:spPr>
        <a:xfrm rot="5400000">
          <a:off x="-327524" y="554812"/>
          <a:ext cx="2183499" cy="15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ч.1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ст.14.6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2" y="991512"/>
        <a:ext cx="1528449" cy="655050"/>
      </dsp:txXfrm>
    </dsp:sp>
    <dsp:sp modelId="{563F9E48-9C6A-4C0C-AA54-7868728905FD}">
      <dsp:nvSpPr>
        <dsp:cNvPr id="0" name=""/>
        <dsp:cNvSpPr/>
      </dsp:nvSpPr>
      <dsp:spPr>
        <a:xfrm rot="5400000">
          <a:off x="4006259" y="-2475314"/>
          <a:ext cx="1868857" cy="68244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завышение регулируемых государством цен (тарифов, расценок, ставок и тому подобного) на продукцию, товары либо услуги, предельных цен (тарифов, расценок, ставок, платы и тому подобного), - </a:t>
          </a:r>
          <a:r>
            <a:rPr lang="ru-RU" sz="1400" b="1" kern="1200" dirty="0" smtClean="0"/>
            <a:t>влечет наложение административного штрафа на граждан в размере 5 000 рублей; на должностных лиц – 50 000 тысяч рублей или дисквалификацию на срок до трех лет; на юридических лиц - в двукратном размере излишне полученной выручки от реализации товара (работы, услуги) вследствие неправомерного завышения регулируемых государством цен (тарифов, расценок, ставок и тому подобного) за весь период, в течение которого совершалось правонарушение, но не более одного года</a:t>
          </a:r>
          <a:endParaRPr lang="ru-RU" sz="1400" kern="1200" dirty="0"/>
        </a:p>
      </dsp:txBody>
      <dsp:txXfrm rot="-5400000">
        <a:off x="1528449" y="93726"/>
        <a:ext cx="6733248" cy="1686397"/>
      </dsp:txXfrm>
    </dsp:sp>
    <dsp:sp modelId="{72AE36C6-FD33-4F3D-B24D-F52EA5F4B2E4}">
      <dsp:nvSpPr>
        <dsp:cNvPr id="0" name=""/>
        <dsp:cNvSpPr/>
      </dsp:nvSpPr>
      <dsp:spPr>
        <a:xfrm rot="5400000">
          <a:off x="-327524" y="2667492"/>
          <a:ext cx="2183499" cy="15284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ч.2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ст.14.6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2" y="3104192"/>
        <a:ext cx="1528449" cy="655050"/>
      </dsp:txXfrm>
    </dsp:sp>
    <dsp:sp modelId="{6C68FAD6-83A0-4FC4-AA9A-42722F34B8EA}">
      <dsp:nvSpPr>
        <dsp:cNvPr id="0" name=""/>
        <dsp:cNvSpPr/>
      </dsp:nvSpPr>
      <dsp:spPr>
        <a:xfrm rot="5400000">
          <a:off x="4037363" y="-182130"/>
          <a:ext cx="1794502" cy="68244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занижение регулируемых государством цен (тарифов, расценок, ставок и тому подобного) на продукцию, товары либо услуги, предельных цен (тарифов, расценок, ставок и тому подобного), занижение установленных надбавок (наценок) к ценам (тарифам, расценкам, ставкам и тому подобному), нарушение установленного порядка регулирования цен (тарифов, расценок, ставок и тому подобного), а равно иное нарушение установленного порядка ценообразования - </a:t>
          </a:r>
          <a:r>
            <a:rPr lang="ru-RU" sz="1400" b="1" kern="1200" dirty="0" smtClean="0"/>
            <a:t>влечет наложение административного штрафа на граждан в размере 5 000 тысяч рублей; на должностных лиц – 50 000 рублей или дисквалификацию на срок до трех лет; на юридических лиц – 100 000 тысяч рублей.</a:t>
          </a:r>
          <a:endParaRPr lang="ru-RU" sz="1400" kern="1200" dirty="0"/>
        </a:p>
      </dsp:txBody>
      <dsp:txXfrm rot="-5400000">
        <a:off x="1522375" y="2420458"/>
        <a:ext cx="6736878" cy="1619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40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8A5E-FCA6-4F37-A676-B8B0A277C57E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AE64-AF8D-4211-8B5E-9812A8669C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41620" cy="1963821"/>
          </a:xfrm>
        </p:spPr>
        <p:txBody>
          <a:bodyPr>
            <a:noAutofit/>
          </a:bodyPr>
          <a:lstStyle/>
          <a:p>
            <a:r>
              <a:rPr lang="ru-RU" sz="4000" b="1" kern="1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000" b="1" kern="1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kern="10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Правоприменительная практика Региональной службы по тарифам и ценообразованию Забайкальского края в области регулирования тарифов на коммунальные </a:t>
            </a:r>
            <a:r>
              <a:rPr lang="ru-RU" sz="2800" b="1" kern="10" dirty="0" smtClean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услуги: </a:t>
            </a:r>
            <a:r>
              <a:rPr lang="ru-RU" sz="2800" b="1" kern="10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обоснованность установления, изменения и применения цен (тарифов)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941168"/>
            <a:ext cx="7192888" cy="172819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Начальник отдела тарифов на услуги ЖКХ</a:t>
            </a:r>
          </a:p>
          <a:p>
            <a:pPr algn="r"/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Е.А.Грязнова</a:t>
            </a:r>
            <a:endParaRPr lang="ru-RU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Начальник отдела прогнозирования, анализа и тарифов </a:t>
            </a:r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ТЭК</a:t>
            </a:r>
          </a:p>
          <a:p>
            <a:pPr algn="r"/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А.И.Казанцева</a:t>
            </a:r>
            <a:endParaRPr lang="ru-RU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Консультант отдела правового обеспечения и кадров</a:t>
            </a:r>
          </a:p>
          <a:p>
            <a:pPr algn="r"/>
            <a:r>
              <a:rPr lang="ru-RU" sz="24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О.Н.Дорожкова</a:t>
            </a:r>
            <a:endParaRPr lang="ru-RU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  <p:pic>
        <p:nvPicPr>
          <p:cNvPr id="4" name="Picture 7" descr="cca86cff5622fcb30e9f303664f98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548680"/>
            <a:ext cx="928694" cy="106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8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022" y="178384"/>
            <a:ext cx="8064896" cy="1226310"/>
          </a:xfrm>
        </p:spPr>
        <p:txBody>
          <a:bodyPr>
            <a:noAutofit/>
          </a:bodyPr>
          <a:lstStyle/>
          <a:p>
            <a:r>
              <a:rPr lang="ru-RU" sz="24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Calibri" pitchFamily="34" charset="0"/>
              </a:rPr>
              <a:t>Государственный контроль в области регулирования тарифов в части обоснованности установления, изменения и применения тарифов</a:t>
            </a:r>
            <a:endParaRPr lang="ru-RU" sz="24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371785"/>
              </p:ext>
            </p:extLst>
          </p:nvPr>
        </p:nvGraphicFramePr>
        <p:xfrm>
          <a:off x="395536" y="863547"/>
          <a:ext cx="8496944" cy="5949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7" descr="cca86cff5622fcb30e9f303664f983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332656"/>
            <a:ext cx="928694" cy="106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61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779096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проверок</a:t>
            </a:r>
            <a:endParaRPr lang="ru-RU" sz="240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580272" cy="3600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По результатам проверок выявлено 8 нарушений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endParaRPr lang="ru-RU" sz="23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28802181"/>
              </p:ext>
            </p:extLst>
          </p:nvPr>
        </p:nvGraphicFramePr>
        <p:xfrm>
          <a:off x="351012" y="1484784"/>
          <a:ext cx="8541468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7" descr="cca86cff5622fcb30e9f303664f983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407" y="188640"/>
            <a:ext cx="928694" cy="106178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7754" y="5805264"/>
            <a:ext cx="8078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По результатам выявленных правонарушений возбуждено </a:t>
            </a:r>
            <a:r>
              <a:rPr lang="ru-RU" dirty="0" smtClean="0"/>
              <a:t>11 </a:t>
            </a:r>
            <a:r>
              <a:rPr lang="ru-RU" dirty="0"/>
              <a:t>административных дел, </a:t>
            </a:r>
            <a:r>
              <a:rPr lang="ru-RU" dirty="0" smtClean="0"/>
              <a:t>из которых 9 </a:t>
            </a:r>
            <a:r>
              <a:rPr lang="ru-RU" dirty="0"/>
              <a:t>закрыты в связи с малозначительностью совершенного </a:t>
            </a:r>
            <a:r>
              <a:rPr lang="ru-RU" dirty="0" smtClean="0"/>
              <a:t>правонарушения, 2 дела переданы в мировой суд на рассмотрение.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2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779096" cy="79208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2020 году РСТ Забайкальского края </a:t>
            </a:r>
            <a:br>
              <a:rPr lang="ru-RU" sz="240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запланировано проведение 7 проверок</a:t>
            </a:r>
            <a:endParaRPr lang="ru-RU" sz="240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7" descr="cca86cff5622fcb30e9f303664f98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407" y="188640"/>
            <a:ext cx="928694" cy="1061783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44815454"/>
              </p:ext>
            </p:extLst>
          </p:nvPr>
        </p:nvGraphicFramePr>
        <p:xfrm>
          <a:off x="971600" y="1397000"/>
          <a:ext cx="74168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4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72808" cy="792088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905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рассмотрения административного дела, направленного на рассмотрение из прокуратуры</a:t>
            </a:r>
            <a:endParaRPr lang="ru-RU" sz="2400" dirty="0">
              <a:ln w="1905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62459967"/>
              </p:ext>
            </p:extLst>
          </p:nvPr>
        </p:nvGraphicFramePr>
        <p:xfrm>
          <a:off x="351012" y="1484784"/>
          <a:ext cx="8541468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7" descr="cca86cff5622fcb30e9f303664f983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407" y="188640"/>
            <a:ext cx="928694" cy="106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22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Ответственность за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непредставление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сведений предусмотрена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ч. 2 ст.19.7.1 , ст. 19.7 КоАП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26618"/>
              </p:ext>
            </p:extLst>
          </p:nvPr>
        </p:nvGraphicFramePr>
        <p:xfrm>
          <a:off x="275216" y="1628800"/>
          <a:ext cx="8352928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40478" y="4581128"/>
            <a:ext cx="8352928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ru-RU" sz="2000" dirty="0" smtClean="0"/>
              <a:t>     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6" name="Picture 7" descr="cca86cff5622fcb30e9f303664f983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0478" y="164842"/>
            <a:ext cx="928694" cy="106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5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Ответственность за нарушение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порядка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ценообразования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предусмотрена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ст.14.6 КоАП РФ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13013"/>
              </p:ext>
            </p:extLst>
          </p:nvPr>
        </p:nvGraphicFramePr>
        <p:xfrm>
          <a:off x="251520" y="1628800"/>
          <a:ext cx="83529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7" descr="cca86cff5622fcb30e9f303664f9835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8955" y="188639"/>
            <a:ext cx="928694" cy="106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5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6421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 !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6937</TotalTime>
  <Words>807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 Правоприменительная практика Региональной службы по тарифам и ценообразованию Забайкальского края в области регулирования тарифов на коммунальные услуги: обоснованность установления, изменения и применения цен (тарифов)</vt:lpstr>
      <vt:lpstr>Государственный контроль в области регулирования тарифов в части обоснованности установления, изменения и применения тарифов</vt:lpstr>
      <vt:lpstr>Результаты проверок</vt:lpstr>
      <vt:lpstr>В 2020 году РСТ Забайкальского края  запланировано проведение 7 проверок</vt:lpstr>
      <vt:lpstr>Результаты рассмотрения административного дела, направленного на рассмотрение из прокуратуры</vt:lpstr>
      <vt:lpstr>Ответственность за непредставление  сведений предусмотрена  ч. 2 ст.19.7.1 , ст. 19.7 КоАП РФ</vt:lpstr>
      <vt:lpstr>Ответственность за нарушение  порядка ценообразования предусмотрена  ст.14.6 КоАП РФ</vt:lpstr>
      <vt:lpstr>СПАСИБО  ЗА ВНИМАНИЕ !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параметры тарифного регулирования 2016 года и итоги тарифной сессии 2016 года</dc:title>
  <dc:creator>Никифорова</dc:creator>
  <cp:lastModifiedBy>gryaznova</cp:lastModifiedBy>
  <cp:revision>237</cp:revision>
  <cp:lastPrinted>2020-01-16T09:33:47Z</cp:lastPrinted>
  <dcterms:created xsi:type="dcterms:W3CDTF">2015-12-21T05:30:57Z</dcterms:created>
  <dcterms:modified xsi:type="dcterms:W3CDTF">2020-01-16T23:20:22Z</dcterms:modified>
</cp:coreProperties>
</file>