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262" r:id="rId3"/>
    <p:sldId id="263" r:id="rId4"/>
    <p:sldId id="261" r:id="rId5"/>
    <p:sldId id="258" r:id="rId6"/>
    <p:sldId id="257" r:id="rId7"/>
    <p:sldId id="259" r:id="rId8"/>
    <p:sldId id="265" r:id="rId9"/>
    <p:sldId id="267" r:id="rId10"/>
    <p:sldId id="270" r:id="rId11"/>
    <p:sldId id="272" r:id="rId12"/>
    <p:sldId id="27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39A59-72FF-4027-9266-5CF95C6CB740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9191C-B79B-433A-AAA6-65B747C7B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747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9191C-B79B-433A-AAA6-65B747C7BC9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028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4902" y="1340768"/>
            <a:ext cx="7776864" cy="194421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32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Проект инициативного бюджетирования</a:t>
            </a:r>
            <a:b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«Создание и ограждение детской площадки в Детском саду №9 </a:t>
            </a:r>
            <a:r>
              <a:rPr lang="ru-RU" sz="3200" b="1" dirty="0" err="1" smtClean="0">
                <a:solidFill>
                  <a:srgbClr val="FF0000"/>
                </a:solidFill>
              </a:rPr>
              <a:t>г.Сретенск</a:t>
            </a:r>
            <a:r>
              <a:rPr lang="ru-RU" sz="3200" b="1" dirty="0" smtClean="0">
                <a:solidFill>
                  <a:srgbClr val="FF0000"/>
                </a:solidFill>
              </a:rPr>
              <a:t>, </a:t>
            </a:r>
            <a:r>
              <a:rPr lang="ru-RU" sz="3200" b="1" dirty="0" err="1" smtClean="0">
                <a:solidFill>
                  <a:srgbClr val="FF0000"/>
                </a:solidFill>
              </a:rPr>
              <a:t>ул.Коммунальная</a:t>
            </a:r>
            <a:r>
              <a:rPr lang="ru-RU" sz="3200" b="1" dirty="0" smtClean="0">
                <a:solidFill>
                  <a:srgbClr val="FF0000"/>
                </a:solidFill>
              </a:rPr>
              <a:t>, д.5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7090" y="5215733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/>
              <a:t>г.Сретенск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2023 год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00200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3568" y="620688"/>
            <a:ext cx="7467600" cy="4873752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3000" b="1" dirty="0" smtClean="0">
                <a:solidFill>
                  <a:schemeClr val="accent2">
                    <a:lumMod val="75000"/>
                  </a:schemeClr>
                </a:solidFill>
              </a:rPr>
              <a:t>Ожидаемые результаты проекта:</a:t>
            </a:r>
          </a:p>
          <a:p>
            <a:pPr algn="just"/>
            <a:r>
              <a:rPr lang="ru-RU" dirty="0" smtClean="0"/>
              <a:t>Установка детской спортивно-игровой площадки позволит детям быть занятыми и защищенными от опасных необдуманных действий и ситуаций, угрожающих их здоровью. И направлена на создание благоприятной среды, ориентированной на сохранение здоровья и обеспечение здорового образа жизни.</a:t>
            </a:r>
          </a:p>
          <a:p>
            <a:pPr algn="just"/>
            <a:r>
              <a:rPr lang="ru-RU" dirty="0" smtClean="0"/>
              <a:t>Создание детской открытой спортивной и игровой площадки, оснащенной оборудованием, необходимым для детских и спортивных игр, стало значимым социальным и приоритетным вопросом для местных жителей.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3407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268602"/>
            <a:ext cx="7467600" cy="1146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4293096"/>
            <a:ext cx="7992888" cy="1143000"/>
          </a:xfrm>
        </p:spPr>
        <p:txBody>
          <a:bodyPr>
            <a:noAutofit/>
          </a:bodyPr>
          <a:lstStyle/>
          <a:p>
            <a:r>
              <a:rPr lang="ru-RU" sz="2400" cap="none" dirty="0">
                <a:solidFill>
                  <a:srgbClr val="073E87">
                    <a:lumMod val="50000"/>
                  </a:srgbClr>
                </a:solidFill>
                <a:latin typeface="Century Schoolbook" pitchFamily="18" charset="0"/>
                <a:ea typeface="+mn-ea"/>
                <a:cs typeface="+mn-cs"/>
              </a:rPr>
              <a:t>В ходе проведения схода граждан </a:t>
            </a:r>
            <a:r>
              <a:rPr lang="ru-RU" sz="2400" cap="none" dirty="0" smtClean="0">
                <a:solidFill>
                  <a:srgbClr val="073E87">
                    <a:lumMod val="50000"/>
                  </a:srgbClr>
                </a:solidFill>
                <a:latin typeface="Century Schoolbook" pitchFamily="18" charset="0"/>
                <a:ea typeface="+mn-ea"/>
                <a:cs typeface="+mn-cs"/>
              </a:rPr>
              <a:t>17 </a:t>
            </a:r>
            <a:r>
              <a:rPr lang="ru-RU" sz="2400" cap="none" dirty="0">
                <a:solidFill>
                  <a:srgbClr val="073E87">
                    <a:lumMod val="50000"/>
                  </a:srgbClr>
                </a:solidFill>
                <a:latin typeface="Century Schoolbook" pitchFamily="18" charset="0"/>
                <a:ea typeface="+mn-ea"/>
                <a:cs typeface="+mn-cs"/>
              </a:rPr>
              <a:t>апреля 2022 года было решено </a:t>
            </a:r>
            <a:r>
              <a:rPr lang="ru-RU" sz="2400" cap="none" dirty="0" smtClean="0">
                <a:solidFill>
                  <a:srgbClr val="073E87">
                    <a:lumMod val="50000"/>
                  </a:srgbClr>
                </a:solidFill>
                <a:latin typeface="Century Schoolbook" pitchFamily="18" charset="0"/>
                <a:ea typeface="+mn-ea"/>
                <a:cs typeface="+mn-cs"/>
              </a:rPr>
              <a:t>создать спортивную детскую площадку «Улица </a:t>
            </a:r>
            <a:r>
              <a:rPr lang="ru-RU" sz="2400" cap="none" dirty="0" err="1" smtClean="0">
                <a:solidFill>
                  <a:srgbClr val="073E87">
                    <a:lumMod val="50000"/>
                  </a:srgbClr>
                </a:solidFill>
                <a:latin typeface="Century Schoolbook" pitchFamily="18" charset="0"/>
                <a:ea typeface="+mn-ea"/>
                <a:cs typeface="+mn-cs"/>
              </a:rPr>
              <a:t>им.Трофимова</a:t>
            </a:r>
            <a:r>
              <a:rPr lang="ru-RU" sz="2400" cap="none" dirty="0" smtClean="0">
                <a:solidFill>
                  <a:srgbClr val="073E87">
                    <a:lumMod val="50000"/>
                  </a:srgbClr>
                </a:solidFill>
                <a:latin typeface="Century Schoolbook" pitchFamily="18" charset="0"/>
                <a:ea typeface="+mn-ea"/>
                <a:cs typeface="+mn-cs"/>
              </a:rPr>
              <a:t>».</a:t>
            </a:r>
            <a:br>
              <a:rPr lang="ru-RU" sz="2400" cap="none" dirty="0" smtClean="0">
                <a:solidFill>
                  <a:srgbClr val="073E87">
                    <a:lumMod val="50000"/>
                  </a:srgbClr>
                </a:solidFill>
                <a:latin typeface="Century Schoolbook" pitchFamily="18" charset="0"/>
                <a:ea typeface="+mn-ea"/>
                <a:cs typeface="+mn-cs"/>
              </a:rPr>
            </a:br>
            <a:r>
              <a:rPr lang="ru-RU" sz="2400" cap="none" dirty="0" smtClean="0">
                <a:solidFill>
                  <a:srgbClr val="073E87">
                    <a:lumMod val="50000"/>
                  </a:srgbClr>
                </a:solidFill>
                <a:latin typeface="Century Schoolbook" pitchFamily="18" charset="0"/>
                <a:ea typeface="+mn-ea"/>
                <a:cs typeface="+mn-cs"/>
              </a:rPr>
              <a:t/>
            </a:r>
            <a:br>
              <a:rPr lang="ru-RU" sz="2400" cap="none" dirty="0" smtClean="0">
                <a:solidFill>
                  <a:srgbClr val="073E87">
                    <a:lumMod val="50000"/>
                  </a:srgbClr>
                </a:solidFill>
                <a:latin typeface="Century Schoolbook" pitchFamily="18" charset="0"/>
                <a:ea typeface="+mn-ea"/>
                <a:cs typeface="+mn-cs"/>
              </a:rPr>
            </a:br>
            <a:r>
              <a:rPr lang="ru-RU" sz="2400" cap="none" dirty="0" smtClean="0">
                <a:solidFill>
                  <a:srgbClr val="073E87">
                    <a:lumMod val="50000"/>
                  </a:srgbClr>
                </a:solidFill>
                <a:latin typeface="Century Schoolbook" pitchFamily="18" charset="0"/>
                <a:ea typeface="+mn-ea"/>
                <a:cs typeface="+mn-cs"/>
              </a:rPr>
              <a:t>Общая </a:t>
            </a:r>
            <a:r>
              <a:rPr lang="ru-RU" sz="2400" cap="none" dirty="0" smtClean="0">
                <a:solidFill>
                  <a:srgbClr val="073E87">
                    <a:lumMod val="50000"/>
                  </a:srgbClr>
                </a:solidFill>
                <a:latin typeface="Century Schoolbook" pitchFamily="18" charset="0"/>
                <a:ea typeface="+mn-ea"/>
                <a:cs typeface="+mn-cs"/>
              </a:rPr>
              <a:t>стоимость проекта 300 000 рублей.</a:t>
            </a:r>
            <a:br>
              <a:rPr lang="ru-RU" sz="2400" cap="none" dirty="0" smtClean="0">
                <a:solidFill>
                  <a:srgbClr val="073E87">
                    <a:lumMod val="50000"/>
                  </a:srgbClr>
                </a:solidFill>
                <a:latin typeface="Century Schoolbook" pitchFamily="18" charset="0"/>
                <a:ea typeface="+mn-ea"/>
                <a:cs typeface="+mn-cs"/>
              </a:rPr>
            </a:br>
            <a:r>
              <a:rPr lang="ru-RU" sz="2400" cap="none" dirty="0" smtClean="0">
                <a:solidFill>
                  <a:srgbClr val="073E87">
                    <a:lumMod val="50000"/>
                  </a:srgbClr>
                </a:solidFill>
                <a:latin typeface="Century Schoolbook" pitchFamily="18" charset="0"/>
                <a:ea typeface="+mn-ea"/>
                <a:cs typeface="+mn-cs"/>
              </a:rPr>
              <a:t/>
            </a:r>
            <a:br>
              <a:rPr lang="ru-RU" sz="2400" cap="none" dirty="0" smtClean="0">
                <a:solidFill>
                  <a:srgbClr val="073E87">
                    <a:lumMod val="50000"/>
                  </a:srgbClr>
                </a:solidFill>
                <a:latin typeface="Century Schoolbook" pitchFamily="18" charset="0"/>
                <a:ea typeface="+mn-ea"/>
                <a:cs typeface="+mn-cs"/>
              </a:rPr>
            </a:br>
            <a:r>
              <a:rPr lang="ru-RU" sz="2400" cap="none" dirty="0" smtClean="0">
                <a:solidFill>
                  <a:srgbClr val="073E87">
                    <a:lumMod val="50000"/>
                  </a:srgbClr>
                </a:solidFill>
                <a:latin typeface="Century Schoolbook" pitchFamily="18" charset="0"/>
                <a:ea typeface="+mn-ea"/>
                <a:cs typeface="+mn-cs"/>
              </a:rPr>
              <a:t>Сумма </a:t>
            </a:r>
            <a:r>
              <a:rPr lang="ru-RU" sz="2400" cap="none" dirty="0" smtClean="0">
                <a:solidFill>
                  <a:srgbClr val="073E87">
                    <a:lumMod val="50000"/>
                  </a:srgbClr>
                </a:solidFill>
                <a:latin typeface="Century Schoolbook" pitchFamily="18" charset="0"/>
                <a:ea typeface="+mn-ea"/>
                <a:cs typeface="+mn-cs"/>
              </a:rPr>
              <a:t>вклада населения на реализацию проекта в размере 30 000 руб.</a:t>
            </a:r>
            <a:br>
              <a:rPr lang="ru-RU" sz="2400" cap="none" dirty="0" smtClean="0">
                <a:solidFill>
                  <a:srgbClr val="073E87">
                    <a:lumMod val="50000"/>
                  </a:srgbClr>
                </a:solidFill>
                <a:latin typeface="Century Schoolbook" pitchFamily="18" charset="0"/>
                <a:ea typeface="+mn-ea"/>
                <a:cs typeface="+mn-cs"/>
              </a:rPr>
            </a:br>
            <a:r>
              <a:rPr lang="ru-RU" sz="2400" cap="none" dirty="0" smtClean="0">
                <a:solidFill>
                  <a:srgbClr val="073E87">
                    <a:lumMod val="50000"/>
                  </a:srgbClr>
                </a:solidFill>
                <a:latin typeface="Century Schoolbook" pitchFamily="18" charset="0"/>
                <a:ea typeface="+mn-ea"/>
                <a:cs typeface="+mn-cs"/>
              </a:rPr>
              <a:t/>
            </a:r>
            <a:br>
              <a:rPr lang="ru-RU" sz="2400" cap="none" dirty="0" smtClean="0">
                <a:solidFill>
                  <a:srgbClr val="073E87">
                    <a:lumMod val="50000"/>
                  </a:srgbClr>
                </a:solidFill>
                <a:latin typeface="Century Schoolbook" pitchFamily="18" charset="0"/>
                <a:ea typeface="+mn-ea"/>
                <a:cs typeface="+mn-cs"/>
              </a:rPr>
            </a:br>
            <a:r>
              <a:rPr lang="ru-RU" sz="2400" cap="none" dirty="0" smtClean="0">
                <a:solidFill>
                  <a:srgbClr val="073E87">
                    <a:lumMod val="50000"/>
                  </a:srgbClr>
                </a:solidFill>
                <a:latin typeface="Century Schoolbook" pitchFamily="18" charset="0"/>
                <a:ea typeface="+mn-ea"/>
                <a:cs typeface="+mn-cs"/>
              </a:rPr>
              <a:t>Планируется трудовое участие населения в поддержании порядка на территории.</a:t>
            </a:r>
            <a:br>
              <a:rPr lang="ru-RU" sz="2400" cap="none" dirty="0" smtClean="0">
                <a:solidFill>
                  <a:srgbClr val="073E87">
                    <a:lumMod val="50000"/>
                  </a:srgbClr>
                </a:solidFill>
                <a:latin typeface="Century Schoolbook" pitchFamily="18" charset="0"/>
                <a:ea typeface="+mn-ea"/>
                <a:cs typeface="+mn-cs"/>
              </a:rPr>
            </a:br>
            <a:endParaRPr lang="ru-RU" sz="2400" dirty="0"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847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3888432" cy="2753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140968"/>
            <a:ext cx="5060704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507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683568" y="1124744"/>
            <a:ext cx="7408333" cy="410445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Место реализации проекта:,</a:t>
            </a:r>
          </a:p>
          <a:p>
            <a:pPr algn="ctr"/>
            <a:endParaRPr lang="ru-RU" sz="40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4000" b="1" dirty="0" err="1" smtClean="0">
                <a:solidFill>
                  <a:srgbClr val="C00000"/>
                </a:solidFill>
              </a:rPr>
              <a:t>г.Сретенск</a:t>
            </a:r>
            <a:endParaRPr lang="ru-RU" sz="40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городского поселения «Сретенское»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827584" y="1052736"/>
            <a:ext cx="7408333" cy="417646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600" b="1" dirty="0" smtClean="0"/>
              <a:t>Цель проекта:</a:t>
            </a:r>
          </a:p>
          <a:p>
            <a:pPr algn="ctr"/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создание спортивной детской площадки 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на территории детского сада, для укрепления здоровья дошкольников и пропаганды здорового образа жизни среди детей, родителей и педагогов.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369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340768"/>
            <a:ext cx="7344816" cy="374441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В ходе проведения схода граждан 15 апреля 2022 года было решено создать спортивную детскую площадку на территории детского сада, для укрепления здоровья дошкольников и организации разнообразной двигательной деятельности детей на свежем воздухе.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5503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827584" y="764704"/>
            <a:ext cx="7848872" cy="5472608"/>
          </a:xfrm>
        </p:spPr>
        <p:txBody>
          <a:bodyPr>
            <a:noAutofit/>
          </a:bodyPr>
          <a:lstStyle/>
          <a:p>
            <a:r>
              <a:rPr lang="ru-RU" sz="3200" dirty="0" smtClean="0"/>
              <a:t>Собрано 166 подписей в пользу строительства детской площадки.</a:t>
            </a:r>
          </a:p>
          <a:p>
            <a:r>
              <a:rPr lang="ru-RU" sz="3200" dirty="0" smtClean="0"/>
              <a:t>Общая стоимость проекта составляет 500 000 руб., в том числе денежные средства населения в </a:t>
            </a:r>
            <a:r>
              <a:rPr lang="ru-RU" sz="2800" dirty="0" smtClean="0"/>
              <a:t>размере</a:t>
            </a:r>
            <a:r>
              <a:rPr lang="ru-RU" sz="3200" dirty="0" smtClean="0"/>
              <a:t> 50 000 руб. Также планируется трудовое участие родителей и коллектива детского сада.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08313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872067" y="692696"/>
            <a:ext cx="7408333" cy="5433467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ru-RU" sz="5400" b="1" dirty="0" smtClean="0">
                <a:solidFill>
                  <a:schemeClr val="bg1"/>
                </a:solidFill>
              </a:rPr>
              <a:t>д</a:t>
            </a:r>
            <a:endParaRPr lang="ru-RU" sz="54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668" y="1484784"/>
            <a:ext cx="3962400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User\Desktop\Наш комитет\Инициативное бюджетирование\Attachments_srt-economic@yandex.ru_2023-07-07_15-44-17\IMG_20230707_1539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068" y="3717032"/>
            <a:ext cx="384042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24128" y="836711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</a:rPr>
              <a:t>До</a:t>
            </a:r>
            <a:endParaRPr lang="ru-RU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66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03848" y="836712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</a:rPr>
              <a:t>После</a:t>
            </a:r>
            <a:endParaRPr lang="ru-RU" sz="4800" b="1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645" y="3645024"/>
            <a:ext cx="3816424" cy="279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15" y="1556792"/>
            <a:ext cx="4542330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650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2564904"/>
            <a:ext cx="6172200" cy="189436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Candara" pitchFamily="34" charset="0"/>
              </a:rPr>
              <a:t>Проект инициативного бюджетирования</a:t>
            </a:r>
            <a:b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Candara" pitchFamily="34" charset="0"/>
              </a:rPr>
            </a:b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Candara" pitchFamily="34" charset="0"/>
              </a:rPr>
              <a:t/>
            </a:r>
            <a:b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Candara" pitchFamily="34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Candara" pitchFamily="34" charset="0"/>
              </a:rPr>
              <a:t>«Приобретение спортивного детского комплекса с целью укрепления физического здоровья детей и организации активного отдыха»</a:t>
            </a:r>
            <a:endParaRPr lang="ru-RU" sz="3200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4797152"/>
            <a:ext cx="7406640" cy="1752600"/>
          </a:xfrm>
        </p:spPr>
        <p:txBody>
          <a:bodyPr/>
          <a:lstStyle/>
          <a:p>
            <a:pPr algn="ctr"/>
            <a:endParaRPr lang="ru-RU" dirty="0" smtClean="0">
              <a:solidFill>
                <a:schemeClr val="accent2">
                  <a:lumMod val="75000"/>
                </a:schemeClr>
              </a:solidFill>
              <a:latin typeface="Candara" pitchFamily="34" charset="0"/>
            </a:endParaRPr>
          </a:p>
          <a:p>
            <a:pPr algn="ctr"/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Candara" pitchFamily="34" charset="0"/>
              </a:rPr>
              <a:t>г.Сретенск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latin typeface="Candara" pitchFamily="34" charset="0"/>
            </a:endParaRPr>
          </a:p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andara" pitchFamily="34" charset="0"/>
              </a:rPr>
              <a:t>2023г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591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748145" y="699655"/>
            <a:ext cx="7467600" cy="4873752"/>
          </a:xfrm>
        </p:spPr>
        <p:txBody>
          <a:bodyPr/>
          <a:lstStyle/>
          <a:p>
            <a:r>
              <a:rPr lang="ru-RU" dirty="0" smtClean="0"/>
              <a:t>Цель проекта: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Создание комфортной, безопасной и развивающей среды через благоустройство и оборудование детской спортивно-игровой площадки для укрепления физического здоровья детей и организации активного отдыха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Повышение социальной активности жителей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Благоустройство и обустройство территории для обеспечения разных направлений развития детей: двигательной, игровой, спортивной, самостоятельной деятельности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09216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203</TotalTime>
  <Words>261</Words>
  <Application>Microsoft Office PowerPoint</Application>
  <PresentationFormat>Экран (4:3)</PresentationFormat>
  <Paragraphs>28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   Проект инициативного бюджетирования  «Создание и ограждение детской площадки в Детском саду №9 г.Сретенск, ул.Коммунальная, д.5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После</vt:lpstr>
      <vt:lpstr>Проект инициативного бюджетирования  «Приобретение спортивного детского комплекса с целью укрепления физического здоровья детей и организации активного отдыха»</vt:lpstr>
      <vt:lpstr>Презентация PowerPoint</vt:lpstr>
      <vt:lpstr>Презентация PowerPoint</vt:lpstr>
      <vt:lpstr>В ходе проведения схода граждан 17 апреля 2022 года было решено создать спортивную детскую площадку «Улица им.Трофимова».  Общая стоимость проекта 300 000 рублей.  Сумма вклада населения на реализацию проекта в размере 30 000 руб.  Планируется трудовое участие населения в поддержании порядка на территории.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«Создание и ограждение детской площадки в Детском саду №9 г.Сретенск, ул.Коммунальная, д.5</dc:title>
  <dc:creator>User</dc:creator>
  <cp:lastModifiedBy>User</cp:lastModifiedBy>
  <cp:revision>17</cp:revision>
  <cp:lastPrinted>2023-07-08T01:25:52Z</cp:lastPrinted>
  <dcterms:created xsi:type="dcterms:W3CDTF">2023-07-07T05:43:32Z</dcterms:created>
  <dcterms:modified xsi:type="dcterms:W3CDTF">2024-03-26T06:43:34Z</dcterms:modified>
</cp:coreProperties>
</file>