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1CE85-19B1-4490-9128-A9AAF4C8BAE9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3AE5-60B4-43CD-8953-084F110DF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2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3AE5-60B4-43CD-8953-084F110DFC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5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9416" y="1556792"/>
            <a:ext cx="8511480" cy="20162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инициативного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2996952"/>
            <a:ext cx="8223448" cy="1526893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«Ремонт прилегающей территории ГПОУ «Кокуйское общепрофессиональное училище» (трактородрома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гг.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1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96753"/>
            <a:ext cx="6254044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 реализации  проекта: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75656" y="2276872"/>
            <a:ext cx="6212078" cy="2757973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Кокуй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Сретенский район,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«Кокуйское» 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«Сретенский район»  Забайкальского края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0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в сфере образования: ремонт прилегающей территории ГПОУ «Кокуйское общепрофессиональное училище» (трактородрома)».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трактородрома в целях обучения студентов вождению тракторов.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7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6327805" cy="48143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проведения схода граждан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была озвучена проблема и обоснование участия в проекте инициативного бюджетирования.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2024 года вступили с силу новые требования к площадке для обучения и сдачи экзаменов по практическому вождению на тракторах всех категорий. Согласно требованиям площадка должна иметь твердое покрытие, оборудована дорожными знаками, светофорами и приближена к реальным дорожным условия. Техническое состояние имеющегося трактородрома не соответствует  требованиям закона.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современных и безопасных условий для организации обучения. Благоприятный внешний облик. Студенты обрели возможность получать гарантированное государством среднее профессиональное образование.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прошёл обсуждение жителями Сретенского района  и получил их поддержку (162 подписи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проекта составляет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руб., в том числе денежные средства населения в размере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руб. Также планируется трудовое участие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1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проекта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и безопасных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обучения. Благоприятный внешний облик. Студенты обрели возможность получать гарантированное государством среднее профессиональное образование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населения, которые будут пользоваться результатами проекта.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среднего профессионального образования в ГПОУ «Кокуйское общепрофессиональное училище» востребованы выпускниками 9 классов, а также в целях профессиональной подготовки граждан.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1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Фото.  </a:t>
            </a:r>
            <a:r>
              <a:rPr lang="ru-RU" sz="1200" dirty="0"/>
              <a:t>Студенты ГПОУ «Кокуйское общепрофессиональное училище» на </a:t>
            </a:r>
            <a:r>
              <a:rPr lang="ru-RU" sz="1200" dirty="0" smtClean="0"/>
              <a:t>собрании.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728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6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764704"/>
            <a:ext cx="1440160" cy="144017"/>
          </a:xfrm>
        </p:spPr>
        <p:txBody>
          <a:bodyPr>
            <a:noAutofit/>
          </a:bodyPr>
          <a:lstStyle/>
          <a:p>
            <a:r>
              <a:rPr lang="ru-RU" sz="1200" dirty="0" smtClean="0"/>
              <a:t>Было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5201692" cy="315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577956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524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</TotalTime>
  <Words>92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Проект  инициативного  бюджетирования  </vt:lpstr>
      <vt:lpstr>Место  реализации  проекта:</vt:lpstr>
      <vt:lpstr>Цель проекта:</vt:lpstr>
      <vt:lpstr>Презентация PowerPoint</vt:lpstr>
      <vt:lpstr>Ожидаемые результаты от проекта </vt:lpstr>
      <vt:lpstr>Фото.  Студенты ГПОУ «Кокуйское общепрофессиональное училище» на собрании.</vt:lpstr>
      <vt:lpstr>Было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инициативного бюджетирования  </dc:title>
  <dc:creator>Ekonomika</dc:creator>
  <cp:lastModifiedBy>Ekonomika</cp:lastModifiedBy>
  <cp:revision>10</cp:revision>
  <dcterms:created xsi:type="dcterms:W3CDTF">2025-02-26T00:47:01Z</dcterms:created>
  <dcterms:modified xsi:type="dcterms:W3CDTF">2025-02-26T03:47:32Z</dcterms:modified>
</cp:coreProperties>
</file>