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7" r:id="rId4"/>
    <p:sldId id="259" r:id="rId5"/>
    <p:sldId id="270" r:id="rId6"/>
    <p:sldId id="264" r:id="rId7"/>
    <p:sldId id="258" r:id="rId8"/>
    <p:sldId id="268" r:id="rId9"/>
    <p:sldId id="265" r:id="rId10"/>
    <p:sldId id="271" r:id="rId11"/>
    <p:sldId id="260" r:id="rId12"/>
    <p:sldId id="261" r:id="rId13"/>
    <p:sldId id="266" r:id="rId14"/>
    <p:sldId id="262" r:id="rId15"/>
    <p:sldId id="263" r:id="rId16"/>
    <p:sldId id="267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FF2"/>
    <a:srgbClr val="159B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717" autoAdjust="0"/>
  </p:normalViewPr>
  <p:slideViewPr>
    <p:cSldViewPr>
      <p:cViewPr>
        <p:scale>
          <a:sx n="80" d="100"/>
          <a:sy n="80" d="100"/>
        </p:scale>
        <p:origin x="-86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Налогововые доходы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Лист1!$A$2:$A$4</c:f>
              <c:strCache>
                <c:ptCount val="3"/>
                <c:pt idx="0">
                  <c:v>План 2022г.</c:v>
                </c:pt>
                <c:pt idx="1">
                  <c:v>План 2023г.</c:v>
                </c:pt>
                <c:pt idx="2">
                  <c:v>План 2024г.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215443.5</c:v>
                </c:pt>
                <c:pt idx="1">
                  <c:v>232539.4</c:v>
                </c:pt>
                <c:pt idx="2">
                  <c:v>254042.4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Лист1!$A$2:$A$4</c:f>
              <c:strCache>
                <c:ptCount val="3"/>
                <c:pt idx="0">
                  <c:v>План 2022г.</c:v>
                </c:pt>
                <c:pt idx="1">
                  <c:v>План 2023г.</c:v>
                </c:pt>
                <c:pt idx="2">
                  <c:v>План 2024г.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445988.2</c:v>
                </c:pt>
                <c:pt idx="1">
                  <c:v>345465.5</c:v>
                </c:pt>
                <c:pt idx="2">
                  <c:v>320375.09999999998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Лист1!$A$2:$A$4</c:f>
              <c:strCache>
                <c:ptCount val="3"/>
                <c:pt idx="0">
                  <c:v>План 2022г.</c:v>
                </c:pt>
                <c:pt idx="1">
                  <c:v>План 2023г.</c:v>
                </c:pt>
                <c:pt idx="2">
                  <c:v>План 2024г.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0">
                  <c:v>4406.5</c:v>
                </c:pt>
                <c:pt idx="1">
                  <c:v>4667.6000000000004</c:v>
                </c:pt>
                <c:pt idx="2">
                  <c:v>4832.7</c:v>
                </c:pt>
              </c:numCache>
            </c:numRef>
          </c:val>
        </c:ser>
        <c:shape val="box"/>
        <c:axId val="64000000"/>
        <c:axId val="64001536"/>
        <c:axId val="0"/>
      </c:bar3DChart>
      <c:catAx>
        <c:axId val="64000000"/>
        <c:scaling>
          <c:orientation val="minMax"/>
        </c:scaling>
        <c:axPos val="b"/>
        <c:tickLblPos val="nextTo"/>
        <c:crossAx val="64001536"/>
        <c:crosses val="autoZero"/>
        <c:auto val="1"/>
        <c:lblAlgn val="ctr"/>
        <c:lblOffset val="100"/>
      </c:catAx>
      <c:valAx>
        <c:axId val="64001536"/>
        <c:scaling>
          <c:orientation val="minMax"/>
        </c:scaling>
        <c:axPos val="l"/>
        <c:majorGridlines/>
        <c:numFmt formatCode="General" sourceLinked="1"/>
        <c:tickLblPos val="nextTo"/>
        <c:crossAx val="64000000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r"/>
      <c:layout/>
    </c:legend>
    <c:plotVisOnly val="1"/>
  </c:chart>
  <c:spPr>
    <a:noFill/>
    <a:ln>
      <a:gradFill>
        <a:gsLst>
          <a:gs pos="0">
            <a:srgbClr val="FBEAC7"/>
          </a:gs>
          <a:gs pos="17999">
            <a:srgbClr val="FEE7F2"/>
          </a:gs>
          <a:gs pos="36000">
            <a:srgbClr val="FAC77D"/>
          </a:gs>
          <a:gs pos="61000">
            <a:srgbClr val="FBA97D"/>
          </a:gs>
          <a:gs pos="82001">
            <a:srgbClr val="FBD49C"/>
          </a:gs>
          <a:gs pos="100000">
            <a:srgbClr val="FEE7F2"/>
          </a:gs>
        </a:gsLst>
        <a:lin ang="5400000" scaled="0"/>
      </a:gradFill>
    </a:ln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2022 год</c:v>
                </c:pt>
                <c:pt idx="1">
                  <c:v>План 2023 год</c:v>
                </c:pt>
                <c:pt idx="2">
                  <c:v>План 2024 год</c:v>
                </c:pt>
              </c:strCache>
            </c:strRef>
          </c:cat>
          <c:val>
            <c:numRef>
              <c:f>Лист1!$B$2:$B$4</c:f>
              <c:numCache>
                <c:formatCode>#" "?/?</c:formatCode>
                <c:ptCount val="3"/>
                <c:pt idx="0">
                  <c:v>71083.199999999997</c:v>
                </c:pt>
                <c:pt idx="1">
                  <c:v>81814.7</c:v>
                </c:pt>
                <c:pt idx="2">
                  <c:v>83331.3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2022 год</c:v>
                </c:pt>
                <c:pt idx="1">
                  <c:v>План 2023 год</c:v>
                </c:pt>
                <c:pt idx="2">
                  <c:v>План 2024 год</c:v>
                </c:pt>
              </c:strCache>
            </c:strRef>
          </c:cat>
          <c:val>
            <c:numRef>
              <c:f>Лист1!$C$2:$C$4</c:f>
              <c:numCache>
                <c:formatCode>#" "?/?</c:formatCode>
                <c:ptCount val="3"/>
                <c:pt idx="0">
                  <c:v>421781.7</c:v>
                </c:pt>
                <c:pt idx="1">
                  <c:v>366598.6</c:v>
                </c:pt>
                <c:pt idx="2">
                  <c:v>369562.2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2022 год</c:v>
                </c:pt>
                <c:pt idx="1">
                  <c:v>План 2023 год</c:v>
                </c:pt>
                <c:pt idx="2">
                  <c:v>План 2024 год</c:v>
                </c:pt>
              </c:strCache>
            </c:strRef>
          </c:cat>
          <c:val>
            <c:numRef>
              <c:f>Лист1!$D$2:$D$4</c:f>
              <c:numCache>
                <c:formatCode>#" "?/?</c:formatCode>
                <c:ptCount val="3"/>
                <c:pt idx="0">
                  <c:v>55793.5</c:v>
                </c:pt>
                <c:pt idx="1">
                  <c:v>31420.5</c:v>
                </c:pt>
                <c:pt idx="2">
                  <c:v>35289.599999999999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Соц.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2022 год</c:v>
                </c:pt>
                <c:pt idx="1">
                  <c:v>План 2023 год</c:v>
                </c:pt>
                <c:pt idx="2">
                  <c:v>План 2024 год</c:v>
                </c:pt>
              </c:strCache>
            </c:strRef>
          </c:cat>
          <c:val>
            <c:numRef>
              <c:f>Лист1!$E$2:$E$4</c:f>
              <c:numCache>
                <c:formatCode>#" "?/?</c:formatCode>
                <c:ptCount val="3"/>
                <c:pt idx="0">
                  <c:v>10222.4</c:v>
                </c:pt>
                <c:pt idx="1">
                  <c:v>8740.6</c:v>
                </c:pt>
                <c:pt idx="2">
                  <c:v>8813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2022 год</c:v>
                </c:pt>
                <c:pt idx="1">
                  <c:v>План 2023 год</c:v>
                </c:pt>
                <c:pt idx="2">
                  <c:v>План 2024 год</c:v>
                </c:pt>
              </c:strCache>
            </c:strRef>
          </c:cat>
          <c:val>
            <c:numRef>
              <c:f>Лист1!$F$2:$F$4</c:f>
              <c:numCache>
                <c:formatCode>#" "?/?</c:formatCode>
                <c:ptCount val="3"/>
                <c:pt idx="0">
                  <c:v>3643.7</c:v>
                </c:pt>
                <c:pt idx="1">
                  <c:v>3643.7</c:v>
                </c:pt>
                <c:pt idx="2">
                  <c:v>2943.7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 2022 год</c:v>
                </c:pt>
                <c:pt idx="1">
                  <c:v>План 2023 год</c:v>
                </c:pt>
                <c:pt idx="2">
                  <c:v>План 2024 год</c:v>
                </c:pt>
              </c:strCache>
            </c:strRef>
          </c:cat>
          <c:val>
            <c:numRef>
              <c:f>Лист1!$G$2:$G$4</c:f>
              <c:numCache>
                <c:formatCode>#" "?/?</c:formatCode>
                <c:ptCount val="3"/>
                <c:pt idx="0">
                  <c:v>29097.8</c:v>
                </c:pt>
                <c:pt idx="1">
                  <c:v>26154.7</c:v>
                </c:pt>
                <c:pt idx="2">
                  <c:v>14955.7</c:v>
                </c:pt>
              </c:numCache>
            </c:numRef>
          </c:val>
        </c:ser>
        <c:gapWidth val="332"/>
        <c:shape val="box"/>
        <c:axId val="115108864"/>
        <c:axId val="115127040"/>
        <c:axId val="0"/>
      </c:bar3DChart>
      <c:catAx>
        <c:axId val="115108864"/>
        <c:scaling>
          <c:orientation val="minMax"/>
        </c:scaling>
        <c:axPos val="b"/>
        <c:majorGridlines/>
        <c:tickLblPos val="nextTo"/>
        <c:crossAx val="115127040"/>
        <c:crosses val="autoZero"/>
        <c:auto val="1"/>
        <c:lblAlgn val="ctr"/>
        <c:lblOffset val="100"/>
      </c:catAx>
      <c:valAx>
        <c:axId val="115127040"/>
        <c:scaling>
          <c:orientation val="minMax"/>
        </c:scaling>
        <c:axPos val="l"/>
        <c:majorGridlines/>
        <c:minorGridlines/>
        <c:numFmt formatCode="General" sourceLinked="0"/>
        <c:tickLblPos val="nextTo"/>
        <c:crossAx val="11510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2448312382012"/>
          <c:y val="1.4124879126951242E-3"/>
          <c:w val="0.32005341437583484"/>
          <c:h val="0.9656927752452000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0FE89-C280-4745-B910-DF9AD0103DC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7890D4B3-D096-4564-9372-BF978801F814}">
      <dgm:prSet phldrT="[Текст]"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sp3d prstMaterial="metal"/>
      </dgm:spPr>
      <dgm:t>
        <a:bodyPr/>
        <a:lstStyle/>
        <a:p>
          <a:r>
            <a:rPr lang="ru-RU" dirty="0" smtClean="0"/>
            <a:t>Входит в состав Забайкальского края, расположен на севере края в 320 км. от города Читы, относится к местностям приравненных к районам Крайнего Севера, площадь района составляет </a:t>
          </a:r>
          <a:r>
            <a:rPr lang="ru-RU" b="1" dirty="0" smtClean="0"/>
            <a:t>51,499</a:t>
          </a:r>
          <a:r>
            <a:rPr lang="ru-RU" dirty="0" smtClean="0"/>
            <a:t>тыс.кв.км.</a:t>
          </a:r>
          <a:endParaRPr lang="ru-RU" dirty="0"/>
        </a:p>
      </dgm:t>
    </dgm:pt>
    <dgm:pt modelId="{E11ACB56-D48F-401E-A52A-443266F621A9}" type="parTrans" cxnId="{C643D0A8-76A5-47B5-BAA4-104A8E661C00}">
      <dgm:prSet/>
      <dgm:spPr/>
      <dgm:t>
        <a:bodyPr/>
        <a:lstStyle/>
        <a:p>
          <a:endParaRPr lang="ru-RU"/>
        </a:p>
      </dgm:t>
    </dgm:pt>
    <dgm:pt modelId="{EC4AF21F-D6F4-409A-A321-2413E9E5993F}" type="sibTrans" cxnId="{C643D0A8-76A5-47B5-BAA4-104A8E661C00}">
      <dgm:prSet/>
      <dgm:spPr/>
      <dgm:t>
        <a:bodyPr/>
        <a:lstStyle/>
        <a:p>
          <a:endParaRPr lang="ru-RU"/>
        </a:p>
      </dgm:t>
    </dgm:pt>
    <dgm:pt modelId="{D6E8DA84-EF24-452B-ADA8-C49F1DE9DF82}">
      <dgm:prSet phldrT="[Текст]"/>
      <dgm:spPr>
        <a:gradFill rotWithShape="0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p3d prstMaterial="metal"/>
      </dgm:spPr>
      <dgm:t>
        <a:bodyPr/>
        <a:lstStyle/>
        <a:p>
          <a:r>
            <a:rPr lang="ru-RU" dirty="0" smtClean="0"/>
            <a:t>На севере муниципальный район граничит с </a:t>
          </a:r>
          <a:r>
            <a:rPr lang="ru-RU" dirty="0" err="1" smtClean="0"/>
            <a:t>Тунгиро-Олекминским</a:t>
          </a:r>
          <a:r>
            <a:rPr lang="ru-RU" dirty="0" smtClean="0"/>
            <a:t> районом, </a:t>
          </a:r>
          <a:r>
            <a:rPr lang="ru-RU" dirty="0" err="1" smtClean="0"/>
            <a:t>Каларским</a:t>
          </a:r>
          <a:r>
            <a:rPr lang="ru-RU" dirty="0" smtClean="0"/>
            <a:t> районом, Республикой Бурятии, на востоке с </a:t>
          </a:r>
          <a:r>
            <a:rPr lang="ru-RU" dirty="0" err="1" smtClean="0"/>
            <a:t>Могочинским</a:t>
          </a:r>
          <a:r>
            <a:rPr lang="ru-RU" dirty="0" smtClean="0"/>
            <a:t> и Чернышевским районами, на юге с Нерчинским и </a:t>
          </a:r>
          <a:r>
            <a:rPr lang="ru-RU" dirty="0" err="1" smtClean="0"/>
            <a:t>Шилкинским</a:t>
          </a:r>
          <a:r>
            <a:rPr lang="ru-RU" dirty="0" smtClean="0"/>
            <a:t> районами, на западе с Читинским и </a:t>
          </a:r>
          <a:r>
            <a:rPr lang="ru-RU" dirty="0" err="1" smtClean="0"/>
            <a:t>Карымским</a:t>
          </a:r>
          <a:r>
            <a:rPr lang="ru-RU" dirty="0" smtClean="0"/>
            <a:t> районами. </a:t>
          </a:r>
          <a:endParaRPr lang="ru-RU" dirty="0"/>
        </a:p>
      </dgm:t>
    </dgm:pt>
    <dgm:pt modelId="{2F43927F-4094-481B-9587-ECC0B61D6006}" type="parTrans" cxnId="{66575695-C329-43D7-8625-88929E5527CB}">
      <dgm:prSet/>
      <dgm:spPr/>
      <dgm:t>
        <a:bodyPr/>
        <a:lstStyle/>
        <a:p>
          <a:endParaRPr lang="ru-RU"/>
        </a:p>
      </dgm:t>
    </dgm:pt>
    <dgm:pt modelId="{C7D0A9AF-1B42-4BD0-A20F-8368B6410511}" type="sibTrans" cxnId="{66575695-C329-43D7-8625-88929E5527CB}">
      <dgm:prSet/>
      <dgm:spPr/>
      <dgm:t>
        <a:bodyPr/>
        <a:lstStyle/>
        <a:p>
          <a:endParaRPr lang="ru-RU"/>
        </a:p>
      </dgm:t>
    </dgm:pt>
    <dgm:pt modelId="{B0A6075D-7CAC-4599-A248-FAC42483F1D2}">
      <dgm:prSet phldrT="[Текст]"/>
      <dgm:spPr>
        <a:gradFill rotWithShape="0">
          <a:gsLst>
            <a:gs pos="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p3d prstMaterial="metal"/>
      </dgm:spPr>
      <dgm:t>
        <a:bodyPr/>
        <a:lstStyle/>
        <a:p>
          <a:r>
            <a:rPr lang="ru-RU" dirty="0" smtClean="0"/>
            <a:t>Административным центром муниципального района является село </a:t>
          </a:r>
          <a:r>
            <a:rPr lang="ru-RU" dirty="0" err="1" smtClean="0"/>
            <a:t>Верх-Усугли</a:t>
          </a:r>
          <a:r>
            <a:rPr lang="ru-RU" dirty="0" smtClean="0"/>
            <a:t>.</a:t>
          </a:r>
          <a:endParaRPr lang="ru-RU" dirty="0"/>
        </a:p>
      </dgm:t>
    </dgm:pt>
    <dgm:pt modelId="{B704CC77-CC3B-45B1-875F-9781B040D909}" type="sibTrans" cxnId="{8F733165-6AFE-48E1-8886-DE294A515BE5}">
      <dgm:prSet/>
      <dgm:spPr/>
      <dgm:t>
        <a:bodyPr/>
        <a:lstStyle/>
        <a:p>
          <a:endParaRPr lang="ru-RU"/>
        </a:p>
      </dgm:t>
    </dgm:pt>
    <dgm:pt modelId="{5FA8E131-A93E-4A30-9D6B-90581B5265C0}" type="parTrans" cxnId="{8F733165-6AFE-48E1-8886-DE294A515BE5}">
      <dgm:prSet/>
      <dgm:spPr/>
      <dgm:t>
        <a:bodyPr/>
        <a:lstStyle/>
        <a:p>
          <a:endParaRPr lang="ru-RU"/>
        </a:p>
      </dgm:t>
    </dgm:pt>
    <dgm:pt modelId="{4384CA52-0DCA-40A3-81A8-854F45E72C2B}" type="pres">
      <dgm:prSet presAssocID="{3E60FE89-C280-4745-B910-DF9AD0103D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44D6D-C6A3-4DC2-8DE1-8476FD2C375C}" type="pres">
      <dgm:prSet presAssocID="{7890D4B3-D096-4564-9372-BF978801F814}" presName="comp" presStyleCnt="0"/>
      <dgm:spPr>
        <a:sp3d prstMaterial="metal"/>
      </dgm:spPr>
    </dgm:pt>
    <dgm:pt modelId="{DE95412E-7702-48C5-A448-4B0413DAA9FB}" type="pres">
      <dgm:prSet presAssocID="{7890D4B3-D096-4564-9372-BF978801F814}" presName="box" presStyleLbl="node1" presStyleIdx="0" presStyleCnt="3" custLinFactNeighborX="-8750" custLinFactNeighborY="-6000"/>
      <dgm:spPr/>
      <dgm:t>
        <a:bodyPr/>
        <a:lstStyle/>
        <a:p>
          <a:endParaRPr lang="ru-RU"/>
        </a:p>
      </dgm:t>
    </dgm:pt>
    <dgm:pt modelId="{FB13D948-B340-4F61-AC6A-588E8273B135}" type="pres">
      <dgm:prSet presAssocID="{7890D4B3-D096-4564-9372-BF978801F81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sp3d prstMaterial="metal">
          <a:bevelT/>
          <a:bevelB/>
        </a:sp3d>
      </dgm:spPr>
    </dgm:pt>
    <dgm:pt modelId="{2288992D-5DA3-4424-8BD9-80B7DE73E6FF}" type="pres">
      <dgm:prSet presAssocID="{7890D4B3-D096-4564-9372-BF978801F8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DB45F-FE3A-425D-B20B-3207BCA8BC15}" type="pres">
      <dgm:prSet presAssocID="{EC4AF21F-D6F4-409A-A321-2413E9E5993F}" presName="spacer" presStyleCnt="0"/>
      <dgm:spPr>
        <a:sp3d prstMaterial="metal"/>
      </dgm:spPr>
    </dgm:pt>
    <dgm:pt modelId="{B79F238C-360B-4415-801D-3ABCD02C7D86}" type="pres">
      <dgm:prSet presAssocID="{D6E8DA84-EF24-452B-ADA8-C49F1DE9DF82}" presName="comp" presStyleCnt="0"/>
      <dgm:spPr>
        <a:sp3d prstMaterial="metal"/>
      </dgm:spPr>
    </dgm:pt>
    <dgm:pt modelId="{D9D96420-6DB2-4A58-B646-1E8DB591878F}" type="pres">
      <dgm:prSet presAssocID="{D6E8DA84-EF24-452B-ADA8-C49F1DE9DF82}" presName="box" presStyleLbl="node1" presStyleIdx="1" presStyleCnt="3"/>
      <dgm:spPr/>
      <dgm:t>
        <a:bodyPr/>
        <a:lstStyle/>
        <a:p>
          <a:endParaRPr lang="ru-RU"/>
        </a:p>
      </dgm:t>
    </dgm:pt>
    <dgm:pt modelId="{06E3C531-18BB-4903-808B-151E0EE3B4EE}" type="pres">
      <dgm:prSet presAssocID="{D6E8DA84-EF24-452B-ADA8-C49F1DE9DF8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sp3d prstMaterial="metal"/>
      </dgm:spPr>
    </dgm:pt>
    <dgm:pt modelId="{D74350C8-A4D8-44AC-92ED-C45D19C82842}" type="pres">
      <dgm:prSet presAssocID="{D6E8DA84-EF24-452B-ADA8-C49F1DE9DF8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B5CA2-5D63-401C-BF21-D15331015140}" type="pres">
      <dgm:prSet presAssocID="{C7D0A9AF-1B42-4BD0-A20F-8368B6410511}" presName="spacer" presStyleCnt="0"/>
      <dgm:spPr>
        <a:sp3d prstMaterial="metal"/>
      </dgm:spPr>
    </dgm:pt>
    <dgm:pt modelId="{7FB82713-96EE-4F19-AE67-5B2DE6056A32}" type="pres">
      <dgm:prSet presAssocID="{B0A6075D-7CAC-4599-A248-FAC42483F1D2}" presName="comp" presStyleCnt="0"/>
      <dgm:spPr>
        <a:sp3d prstMaterial="metal"/>
      </dgm:spPr>
    </dgm:pt>
    <dgm:pt modelId="{DA83B347-7F56-4C75-871A-86302EDAA683}" type="pres">
      <dgm:prSet presAssocID="{B0A6075D-7CAC-4599-A248-FAC42483F1D2}" presName="box" presStyleLbl="node1" presStyleIdx="2" presStyleCnt="3"/>
      <dgm:spPr/>
      <dgm:t>
        <a:bodyPr/>
        <a:lstStyle/>
        <a:p>
          <a:endParaRPr lang="ru-RU"/>
        </a:p>
      </dgm:t>
    </dgm:pt>
    <dgm:pt modelId="{D4A4BE58-DC00-404C-B501-C03963398D51}" type="pres">
      <dgm:prSet presAssocID="{B0A6075D-7CAC-4599-A248-FAC42483F1D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sp3d prstMaterial="metal"/>
      </dgm:spPr>
    </dgm:pt>
    <dgm:pt modelId="{9B1D0162-6349-4F14-85D0-A54CB570A02E}" type="pres">
      <dgm:prSet presAssocID="{B0A6075D-7CAC-4599-A248-FAC42483F1D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3D0A8-76A5-47B5-BAA4-104A8E661C00}" srcId="{3E60FE89-C280-4745-B910-DF9AD0103DC4}" destId="{7890D4B3-D096-4564-9372-BF978801F814}" srcOrd="0" destOrd="0" parTransId="{E11ACB56-D48F-401E-A52A-443266F621A9}" sibTransId="{EC4AF21F-D6F4-409A-A321-2413E9E5993F}"/>
    <dgm:cxn modelId="{4040AFD1-6705-4681-8F66-B5DDDE84FBAB}" type="presOf" srcId="{D6E8DA84-EF24-452B-ADA8-C49F1DE9DF82}" destId="{D9D96420-6DB2-4A58-B646-1E8DB591878F}" srcOrd="0" destOrd="0" presId="urn:microsoft.com/office/officeart/2005/8/layout/vList4"/>
    <dgm:cxn modelId="{6636A978-F197-4D6C-9CBE-507F17FF4C63}" type="presOf" srcId="{7890D4B3-D096-4564-9372-BF978801F814}" destId="{2288992D-5DA3-4424-8BD9-80B7DE73E6FF}" srcOrd="1" destOrd="0" presId="urn:microsoft.com/office/officeart/2005/8/layout/vList4"/>
    <dgm:cxn modelId="{D3B78276-FAB4-4FFA-8D09-9C164DC328A6}" type="presOf" srcId="{B0A6075D-7CAC-4599-A248-FAC42483F1D2}" destId="{DA83B347-7F56-4C75-871A-86302EDAA683}" srcOrd="0" destOrd="0" presId="urn:microsoft.com/office/officeart/2005/8/layout/vList4"/>
    <dgm:cxn modelId="{66575695-C329-43D7-8625-88929E5527CB}" srcId="{3E60FE89-C280-4745-B910-DF9AD0103DC4}" destId="{D6E8DA84-EF24-452B-ADA8-C49F1DE9DF82}" srcOrd="1" destOrd="0" parTransId="{2F43927F-4094-481B-9587-ECC0B61D6006}" sibTransId="{C7D0A9AF-1B42-4BD0-A20F-8368B6410511}"/>
    <dgm:cxn modelId="{21F336F7-8105-496B-B034-83F98804A529}" type="presOf" srcId="{3E60FE89-C280-4745-B910-DF9AD0103DC4}" destId="{4384CA52-0DCA-40A3-81A8-854F45E72C2B}" srcOrd="0" destOrd="0" presId="urn:microsoft.com/office/officeart/2005/8/layout/vList4"/>
    <dgm:cxn modelId="{8F733165-6AFE-48E1-8886-DE294A515BE5}" srcId="{3E60FE89-C280-4745-B910-DF9AD0103DC4}" destId="{B0A6075D-7CAC-4599-A248-FAC42483F1D2}" srcOrd="2" destOrd="0" parTransId="{5FA8E131-A93E-4A30-9D6B-90581B5265C0}" sibTransId="{B704CC77-CC3B-45B1-875F-9781B040D909}"/>
    <dgm:cxn modelId="{EAD7B339-C740-4D99-8F9F-7E31B5DD07EE}" type="presOf" srcId="{7890D4B3-D096-4564-9372-BF978801F814}" destId="{DE95412E-7702-48C5-A448-4B0413DAA9FB}" srcOrd="0" destOrd="0" presId="urn:microsoft.com/office/officeart/2005/8/layout/vList4"/>
    <dgm:cxn modelId="{ADADF80F-3256-4224-8D18-AC98646A627D}" type="presOf" srcId="{B0A6075D-7CAC-4599-A248-FAC42483F1D2}" destId="{9B1D0162-6349-4F14-85D0-A54CB570A02E}" srcOrd="1" destOrd="0" presId="urn:microsoft.com/office/officeart/2005/8/layout/vList4"/>
    <dgm:cxn modelId="{48E42ADE-D3CA-4728-947C-A6FB487FC6BB}" type="presOf" srcId="{D6E8DA84-EF24-452B-ADA8-C49F1DE9DF82}" destId="{D74350C8-A4D8-44AC-92ED-C45D19C82842}" srcOrd="1" destOrd="0" presId="urn:microsoft.com/office/officeart/2005/8/layout/vList4"/>
    <dgm:cxn modelId="{5E71048C-1F63-4C8F-9366-DBBAD2BA9C8E}" type="presParOf" srcId="{4384CA52-0DCA-40A3-81A8-854F45E72C2B}" destId="{C6544D6D-C6A3-4DC2-8DE1-8476FD2C375C}" srcOrd="0" destOrd="0" presId="urn:microsoft.com/office/officeart/2005/8/layout/vList4"/>
    <dgm:cxn modelId="{BDA06036-96CE-417D-AE62-CF0BFDCFF131}" type="presParOf" srcId="{C6544D6D-C6A3-4DC2-8DE1-8476FD2C375C}" destId="{DE95412E-7702-48C5-A448-4B0413DAA9FB}" srcOrd="0" destOrd="0" presId="urn:microsoft.com/office/officeart/2005/8/layout/vList4"/>
    <dgm:cxn modelId="{3B5C98DD-C1D4-4287-B12E-56CED00543F0}" type="presParOf" srcId="{C6544D6D-C6A3-4DC2-8DE1-8476FD2C375C}" destId="{FB13D948-B340-4F61-AC6A-588E8273B135}" srcOrd="1" destOrd="0" presId="urn:microsoft.com/office/officeart/2005/8/layout/vList4"/>
    <dgm:cxn modelId="{B7D471FD-7BB5-47DB-B7A0-C293892AE6EA}" type="presParOf" srcId="{C6544D6D-C6A3-4DC2-8DE1-8476FD2C375C}" destId="{2288992D-5DA3-4424-8BD9-80B7DE73E6FF}" srcOrd="2" destOrd="0" presId="urn:microsoft.com/office/officeart/2005/8/layout/vList4"/>
    <dgm:cxn modelId="{2C7D9275-19A3-465E-A308-141D47BA52C0}" type="presParOf" srcId="{4384CA52-0DCA-40A3-81A8-854F45E72C2B}" destId="{8C4DB45F-FE3A-425D-B20B-3207BCA8BC15}" srcOrd="1" destOrd="0" presId="urn:microsoft.com/office/officeart/2005/8/layout/vList4"/>
    <dgm:cxn modelId="{F8061BDA-2847-4DA1-8EC3-F621F109E85A}" type="presParOf" srcId="{4384CA52-0DCA-40A3-81A8-854F45E72C2B}" destId="{B79F238C-360B-4415-801D-3ABCD02C7D86}" srcOrd="2" destOrd="0" presId="urn:microsoft.com/office/officeart/2005/8/layout/vList4"/>
    <dgm:cxn modelId="{A6F4592C-D725-44FE-906C-48169405DBF6}" type="presParOf" srcId="{B79F238C-360B-4415-801D-3ABCD02C7D86}" destId="{D9D96420-6DB2-4A58-B646-1E8DB591878F}" srcOrd="0" destOrd="0" presId="urn:microsoft.com/office/officeart/2005/8/layout/vList4"/>
    <dgm:cxn modelId="{3AA31EFD-3127-45D0-A4E9-3F8CEA7B1340}" type="presParOf" srcId="{B79F238C-360B-4415-801D-3ABCD02C7D86}" destId="{06E3C531-18BB-4903-808B-151E0EE3B4EE}" srcOrd="1" destOrd="0" presId="urn:microsoft.com/office/officeart/2005/8/layout/vList4"/>
    <dgm:cxn modelId="{5790DB4B-66A3-4866-A1C4-D25FF5EC18D3}" type="presParOf" srcId="{B79F238C-360B-4415-801D-3ABCD02C7D86}" destId="{D74350C8-A4D8-44AC-92ED-C45D19C82842}" srcOrd="2" destOrd="0" presId="urn:microsoft.com/office/officeart/2005/8/layout/vList4"/>
    <dgm:cxn modelId="{5D86605A-B073-4B33-86A1-4FBF776B116C}" type="presParOf" srcId="{4384CA52-0DCA-40A3-81A8-854F45E72C2B}" destId="{1ADB5CA2-5D63-401C-BF21-D15331015140}" srcOrd="3" destOrd="0" presId="urn:microsoft.com/office/officeart/2005/8/layout/vList4"/>
    <dgm:cxn modelId="{E1C4296B-8584-4FCC-9058-E407AD1B0F68}" type="presParOf" srcId="{4384CA52-0DCA-40A3-81A8-854F45E72C2B}" destId="{7FB82713-96EE-4F19-AE67-5B2DE6056A32}" srcOrd="4" destOrd="0" presId="urn:microsoft.com/office/officeart/2005/8/layout/vList4"/>
    <dgm:cxn modelId="{81CC8E6C-075C-41DC-8203-0E15B0B2EF34}" type="presParOf" srcId="{7FB82713-96EE-4F19-AE67-5B2DE6056A32}" destId="{DA83B347-7F56-4C75-871A-86302EDAA683}" srcOrd="0" destOrd="0" presId="urn:microsoft.com/office/officeart/2005/8/layout/vList4"/>
    <dgm:cxn modelId="{C5BCBBE9-1106-4B22-81E3-8D0AC1A0230F}" type="presParOf" srcId="{7FB82713-96EE-4F19-AE67-5B2DE6056A32}" destId="{D4A4BE58-DC00-404C-B501-C03963398D51}" srcOrd="1" destOrd="0" presId="urn:microsoft.com/office/officeart/2005/8/layout/vList4"/>
    <dgm:cxn modelId="{4DE90E03-E1E6-4A9D-8B60-9054CBBB5286}" type="presParOf" srcId="{7FB82713-96EE-4F19-AE67-5B2DE6056A32}" destId="{9B1D0162-6349-4F14-85D0-A54CB570A02E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CCF09-A45F-4353-A97D-36CFC4B1D73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chilly" dir="t"/>
        </a:scene3d>
      </dgm:spPr>
      <dgm:t>
        <a:bodyPr/>
        <a:lstStyle/>
        <a:p>
          <a:endParaRPr lang="ru-RU"/>
        </a:p>
      </dgm:t>
    </dgm:pt>
    <dgm:pt modelId="{AB81BC59-6512-4371-BC11-4C8EDB4E4CB8}">
      <dgm:prSet phldrT="[Текст]"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Тунгокоченский район</a:t>
          </a:r>
          <a:endParaRPr lang="ru-RU" sz="2400" dirty="0">
            <a:solidFill>
              <a:schemeClr val="tx1"/>
            </a:solidFill>
          </a:endParaRPr>
        </a:p>
      </dgm:t>
    </dgm:pt>
    <dgm:pt modelId="{335789EE-C4E3-43E2-A443-D578D5AD0A1B}" type="parTrans" cxnId="{86D138F1-8E70-4E43-B957-1183855B1FD1}">
      <dgm:prSet/>
      <dgm:spPr/>
      <dgm:t>
        <a:bodyPr/>
        <a:lstStyle/>
        <a:p>
          <a:endParaRPr lang="ru-RU"/>
        </a:p>
      </dgm:t>
    </dgm:pt>
    <dgm:pt modelId="{6009998D-3C80-4288-BA08-6759B0D95BA5}" type="sibTrans" cxnId="{86D138F1-8E70-4E43-B957-1183855B1FD1}">
      <dgm:prSet/>
      <dgm:spPr/>
      <dgm:t>
        <a:bodyPr/>
        <a:lstStyle/>
        <a:p>
          <a:endParaRPr lang="ru-RU"/>
        </a:p>
      </dgm:t>
    </dgm:pt>
    <dgm:pt modelId="{58449C29-0A83-4111-BFBC-0D6F4A275111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гп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Вершино-Дарасунское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B67BA43-50D4-443D-9BB8-5B592E2F813C}" type="parTrans" cxnId="{7E4B59C5-91B4-4EAC-9CAA-487673331D55}">
      <dgm:prSet/>
      <dgm:spPr>
        <a:sp3d prstMaterial="dkEdge"/>
      </dgm:spPr>
      <dgm:t>
        <a:bodyPr/>
        <a:lstStyle/>
        <a:p>
          <a:endParaRPr lang="ru-RU"/>
        </a:p>
      </dgm:t>
    </dgm:pt>
    <dgm:pt modelId="{4BBAD293-935A-4BF0-851F-1C498A50F081}" type="sibTrans" cxnId="{7E4B59C5-91B4-4EAC-9CAA-487673331D55}">
      <dgm:prSet/>
      <dgm:spPr/>
      <dgm:t>
        <a:bodyPr/>
        <a:lstStyle/>
        <a:p>
          <a:endParaRPr lang="ru-RU"/>
        </a:p>
      </dgm:t>
    </dgm:pt>
    <dgm:pt modelId="{E23BBF20-A3EB-4401-B332-2FA4F7F3645A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Верх-Усуглинское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B24E4A0-1466-4E2A-8885-F92B4734D2FA}" type="parTrans" cxnId="{5DAEB619-58BF-4CE3-A49E-C81710F62851}">
      <dgm:prSet/>
      <dgm:spPr>
        <a:sp3d prstMaterial="dkEdge"/>
      </dgm:spPr>
      <dgm:t>
        <a:bodyPr/>
        <a:lstStyle/>
        <a:p>
          <a:endParaRPr lang="ru-RU"/>
        </a:p>
      </dgm:t>
    </dgm:pt>
    <dgm:pt modelId="{D3F81D71-A848-487C-922C-D52B73F32CB0}" type="sibTrans" cxnId="{5DAEB619-58BF-4CE3-A49E-C81710F62851}">
      <dgm:prSet/>
      <dgm:spPr/>
      <dgm:t>
        <a:bodyPr/>
        <a:lstStyle/>
        <a:p>
          <a:endParaRPr lang="ru-RU"/>
        </a:p>
      </dgm:t>
    </dgm:pt>
    <dgm:pt modelId="{4A1163F4-48C1-490E-A2A7-2033C4305642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Усуглинское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6ADCA8C-A11C-4341-B95E-969E602980FF}" type="parTrans" cxnId="{1073E6EB-C5C2-4F90-AAE5-51E4BB9376C5}">
      <dgm:prSet/>
      <dgm:spPr>
        <a:sp3d prstMaterial="dkEdge"/>
      </dgm:spPr>
      <dgm:t>
        <a:bodyPr/>
        <a:lstStyle/>
        <a:p>
          <a:endParaRPr lang="ru-RU"/>
        </a:p>
      </dgm:t>
    </dgm:pt>
    <dgm:pt modelId="{40EDC27B-479D-4946-90C2-072746581660}" type="sibTrans" cxnId="{1073E6EB-C5C2-4F90-AAE5-51E4BB9376C5}">
      <dgm:prSet/>
      <dgm:spPr/>
      <dgm:t>
        <a:bodyPr/>
        <a:lstStyle/>
        <a:p>
          <a:endParaRPr lang="ru-RU"/>
        </a:p>
      </dgm:t>
    </dgm:pt>
    <dgm:pt modelId="{55DDA42E-072F-4E88-A546-A6CF92E99F09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Кыкерское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06FB77C-0996-4630-A3F0-4168C2FAE39D}" type="parTrans" cxnId="{FD4EE8DC-044B-414E-B82D-0F9F1EAEC8DC}">
      <dgm:prSet/>
      <dgm:spPr>
        <a:sp3d prstMaterial="dkEdge"/>
      </dgm:spPr>
      <dgm:t>
        <a:bodyPr/>
        <a:lstStyle/>
        <a:p>
          <a:endParaRPr lang="ru-RU"/>
        </a:p>
      </dgm:t>
    </dgm:pt>
    <dgm:pt modelId="{F76D2C2B-D5A9-401D-AF10-828F37933B34}" type="sibTrans" cxnId="{FD4EE8DC-044B-414E-B82D-0F9F1EAEC8DC}">
      <dgm:prSet/>
      <dgm:spPr/>
      <dgm:t>
        <a:bodyPr/>
        <a:lstStyle/>
        <a:p>
          <a:endParaRPr lang="ru-RU"/>
        </a:p>
      </dgm:t>
    </dgm:pt>
    <dgm:pt modelId="{018C3CAC-33B9-4B88-83A7-871FE6193C9E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Тунгокоченское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CB9678E-25D9-4D61-B20C-3C7C4E5F60A5}" type="parTrans" cxnId="{B7C63471-FB2F-4435-8804-1A9EB1ED720C}">
      <dgm:prSet/>
      <dgm:spPr>
        <a:sp3d prstMaterial="dkEdge"/>
      </dgm:spPr>
      <dgm:t>
        <a:bodyPr/>
        <a:lstStyle/>
        <a:p>
          <a:endParaRPr lang="ru-RU"/>
        </a:p>
      </dgm:t>
    </dgm:pt>
    <dgm:pt modelId="{C04F82BF-94FE-4185-A153-D0849C343802}" type="sibTrans" cxnId="{B7C63471-FB2F-4435-8804-1A9EB1ED720C}">
      <dgm:prSet/>
      <dgm:spPr/>
      <dgm:t>
        <a:bodyPr/>
        <a:lstStyle/>
        <a:p>
          <a:endParaRPr lang="ru-RU"/>
        </a:p>
      </dgm:t>
    </dgm:pt>
    <dgm:pt modelId="{EA3DED68-8F80-4329-B606-61677B18F5F8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Устькаренгинское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AA4B77D-FA84-4204-950A-DD8F6328D6B2}" type="parTrans" cxnId="{057DB87F-9C12-4068-8409-24044F1AFBB0}">
      <dgm:prSet/>
      <dgm:spPr>
        <a:sp3d prstMaterial="dkEdge"/>
      </dgm:spPr>
      <dgm:t>
        <a:bodyPr/>
        <a:lstStyle/>
        <a:p>
          <a:endParaRPr lang="ru-RU"/>
        </a:p>
      </dgm:t>
    </dgm:pt>
    <dgm:pt modelId="{470D964A-B820-44DF-A347-E1A8068F2733}" type="sibTrans" cxnId="{057DB87F-9C12-4068-8409-24044F1AFBB0}">
      <dgm:prSet/>
      <dgm:spPr/>
      <dgm:t>
        <a:bodyPr/>
        <a:lstStyle/>
        <a:p>
          <a:endParaRPr lang="ru-RU"/>
        </a:p>
      </dgm:t>
    </dgm:pt>
    <dgm:pt modelId="{5468EB83-23D1-4A6E-A2E3-C6C7D4237B45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sp3d prstMaterial="dkEdge">
          <a:bevelT/>
          <a:bevelB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Нижнестанское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2023C67-A55E-4D4D-91BC-AA30FF03DAC6}" type="parTrans" cxnId="{8CF3EEC6-AB52-48ED-A7DB-38CA9F2A64BA}">
      <dgm:prSet/>
      <dgm:spPr>
        <a:sp3d prstMaterial="dkEdge"/>
      </dgm:spPr>
      <dgm:t>
        <a:bodyPr/>
        <a:lstStyle/>
        <a:p>
          <a:endParaRPr lang="ru-RU"/>
        </a:p>
      </dgm:t>
    </dgm:pt>
    <dgm:pt modelId="{44F47FB5-3564-4349-A4AE-DB8EEED46A73}" type="sibTrans" cxnId="{8CF3EEC6-AB52-48ED-A7DB-38CA9F2A64BA}">
      <dgm:prSet/>
      <dgm:spPr/>
      <dgm:t>
        <a:bodyPr/>
        <a:lstStyle/>
        <a:p>
          <a:endParaRPr lang="ru-RU"/>
        </a:p>
      </dgm:t>
    </dgm:pt>
    <dgm:pt modelId="{A4DFCFD1-E2E6-4421-8794-369E266B3CD3}" type="pres">
      <dgm:prSet presAssocID="{FB2CCF09-A45F-4353-A97D-36CFC4B1D7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D2009-751D-4970-855B-0666D7F6E128}" type="pres">
      <dgm:prSet presAssocID="{AB81BC59-6512-4371-BC11-4C8EDB4E4CB8}" presName="root1" presStyleCnt="0"/>
      <dgm:spPr>
        <a:sp3d prstMaterial="dkEdge">
          <a:bevelT/>
          <a:bevelB/>
        </a:sp3d>
      </dgm:spPr>
    </dgm:pt>
    <dgm:pt modelId="{BFACB65A-5C19-4221-8DBD-1D0E5A38716A}" type="pres">
      <dgm:prSet presAssocID="{AB81BC59-6512-4371-BC11-4C8EDB4E4CB8}" presName="LevelOneTextNode" presStyleLbl="node0" presStyleIdx="0" presStyleCnt="1" custScaleX="219073" custScaleY="277914" custLinFactNeighborX="-22261" custLinFactNeighborY="5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9A6BA-6C08-46A4-B86B-343624968F26}" type="pres">
      <dgm:prSet presAssocID="{AB81BC59-6512-4371-BC11-4C8EDB4E4CB8}" presName="level2hierChild" presStyleCnt="0"/>
      <dgm:spPr>
        <a:sp3d prstMaterial="dkEdge">
          <a:bevelT/>
          <a:bevelB/>
        </a:sp3d>
      </dgm:spPr>
    </dgm:pt>
    <dgm:pt modelId="{653C3BF0-E252-414A-8388-190BC64EC446}" type="pres">
      <dgm:prSet presAssocID="{DB67BA43-50D4-443D-9BB8-5B592E2F813C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D3CFD06F-CA12-420F-89EB-54308E10C797}" type="pres">
      <dgm:prSet presAssocID="{DB67BA43-50D4-443D-9BB8-5B592E2F813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65D5586-2C74-4016-9C42-9A9CAD0820E9}" type="pres">
      <dgm:prSet presAssocID="{58449C29-0A83-4111-BFBC-0D6F4A275111}" presName="root2" presStyleCnt="0"/>
      <dgm:spPr>
        <a:sp3d prstMaterial="dkEdge">
          <a:bevelT/>
          <a:bevelB/>
        </a:sp3d>
      </dgm:spPr>
    </dgm:pt>
    <dgm:pt modelId="{0114019A-C815-432F-B17F-3444F9E35879}" type="pres">
      <dgm:prSet presAssocID="{58449C29-0A83-4111-BFBC-0D6F4A275111}" presName="LevelTwoTextNode" presStyleLbl="node2" presStyleIdx="0" presStyleCnt="7" custScaleX="27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E97B5-0171-428C-9BA9-3CBCB82930BE}" type="pres">
      <dgm:prSet presAssocID="{58449C29-0A83-4111-BFBC-0D6F4A275111}" presName="level3hierChild" presStyleCnt="0"/>
      <dgm:spPr>
        <a:sp3d prstMaterial="dkEdge">
          <a:bevelT/>
          <a:bevelB/>
        </a:sp3d>
      </dgm:spPr>
    </dgm:pt>
    <dgm:pt modelId="{B4EBB3B5-446F-48DA-9BA9-9818975DE073}" type="pres">
      <dgm:prSet presAssocID="{7B24E4A0-1466-4E2A-8885-F92B4734D2FA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777046C0-9E66-431A-BE30-345EC0470FFB}" type="pres">
      <dgm:prSet presAssocID="{7B24E4A0-1466-4E2A-8885-F92B4734D2F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C3AEA89-31DF-42A1-913C-688CAF3A5EA9}" type="pres">
      <dgm:prSet presAssocID="{E23BBF20-A3EB-4401-B332-2FA4F7F3645A}" presName="root2" presStyleCnt="0"/>
      <dgm:spPr>
        <a:sp3d prstMaterial="dkEdge">
          <a:bevelT/>
          <a:bevelB/>
        </a:sp3d>
      </dgm:spPr>
    </dgm:pt>
    <dgm:pt modelId="{0405B16C-1122-4DD1-82A8-80BB222BD208}" type="pres">
      <dgm:prSet presAssocID="{E23BBF20-A3EB-4401-B332-2FA4F7F3645A}" presName="LevelTwoTextNode" presStyleLbl="node2" presStyleIdx="1" presStyleCnt="7" custScaleX="27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E9A52A-78CA-4A18-A84A-98D09681A83D}" type="pres">
      <dgm:prSet presAssocID="{E23BBF20-A3EB-4401-B332-2FA4F7F3645A}" presName="level3hierChild" presStyleCnt="0"/>
      <dgm:spPr>
        <a:sp3d prstMaterial="dkEdge">
          <a:bevelT/>
          <a:bevelB/>
        </a:sp3d>
      </dgm:spPr>
    </dgm:pt>
    <dgm:pt modelId="{EB327BC4-6C9E-40F0-8F82-AF443A338EAF}" type="pres">
      <dgm:prSet presAssocID="{86ADCA8C-A11C-4341-B95E-969E602980FF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B5F9C662-42DA-42D2-9E73-92744085C8F2}" type="pres">
      <dgm:prSet presAssocID="{86ADCA8C-A11C-4341-B95E-969E602980F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6311E00-3051-4EA4-9FF5-27348AFB406E}" type="pres">
      <dgm:prSet presAssocID="{4A1163F4-48C1-490E-A2A7-2033C4305642}" presName="root2" presStyleCnt="0"/>
      <dgm:spPr>
        <a:sp3d prstMaterial="dkEdge">
          <a:bevelT/>
          <a:bevelB/>
        </a:sp3d>
      </dgm:spPr>
    </dgm:pt>
    <dgm:pt modelId="{019B675E-FBBB-4F53-A6CB-17112A24B8AC}" type="pres">
      <dgm:prSet presAssocID="{4A1163F4-48C1-490E-A2A7-2033C4305642}" presName="LevelTwoTextNode" presStyleLbl="node2" presStyleIdx="2" presStyleCnt="7" custScaleX="27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8467A-816C-4661-90A8-5A65A42719EF}" type="pres">
      <dgm:prSet presAssocID="{4A1163F4-48C1-490E-A2A7-2033C4305642}" presName="level3hierChild" presStyleCnt="0"/>
      <dgm:spPr>
        <a:sp3d prstMaterial="dkEdge">
          <a:bevelT/>
          <a:bevelB/>
        </a:sp3d>
      </dgm:spPr>
    </dgm:pt>
    <dgm:pt modelId="{B001F6EE-F42F-4FBB-BEF9-CF6C82FEB82C}" type="pres">
      <dgm:prSet presAssocID="{206FB77C-0996-4630-A3F0-4168C2FAE39D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F820F471-B779-4F51-BCD0-D64C126E24E6}" type="pres">
      <dgm:prSet presAssocID="{206FB77C-0996-4630-A3F0-4168C2FAE39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9D308A6-0DA0-4CDD-8FE7-1025E247D6D5}" type="pres">
      <dgm:prSet presAssocID="{55DDA42E-072F-4E88-A546-A6CF92E99F09}" presName="root2" presStyleCnt="0"/>
      <dgm:spPr>
        <a:sp3d prstMaterial="dkEdge">
          <a:bevelT/>
          <a:bevelB/>
        </a:sp3d>
      </dgm:spPr>
    </dgm:pt>
    <dgm:pt modelId="{F2EF08CD-9EEE-4754-B9F3-557F02E2118F}" type="pres">
      <dgm:prSet presAssocID="{55DDA42E-072F-4E88-A546-A6CF92E99F09}" presName="LevelTwoTextNode" presStyleLbl="node2" presStyleIdx="3" presStyleCnt="7" custScaleX="275194" custLinFactNeighborX="640" custLinFactNeighborY="-9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CAF15B-978F-4ECD-AA8F-7600AD1D3AA6}" type="pres">
      <dgm:prSet presAssocID="{55DDA42E-072F-4E88-A546-A6CF92E99F09}" presName="level3hierChild" presStyleCnt="0"/>
      <dgm:spPr>
        <a:sp3d prstMaterial="dkEdge">
          <a:bevelT/>
          <a:bevelB/>
        </a:sp3d>
      </dgm:spPr>
    </dgm:pt>
    <dgm:pt modelId="{FA8330CD-1D72-4EC9-B6FB-EDEC76ECE249}" type="pres">
      <dgm:prSet presAssocID="{4CB9678E-25D9-4D61-B20C-3C7C4E5F60A5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1FC93F1C-23AF-4ED1-83FE-942271F5191E}" type="pres">
      <dgm:prSet presAssocID="{4CB9678E-25D9-4D61-B20C-3C7C4E5F60A5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2BDF6A9-0D92-4062-BCD8-30690AB85A14}" type="pres">
      <dgm:prSet presAssocID="{018C3CAC-33B9-4B88-83A7-871FE6193C9E}" presName="root2" presStyleCnt="0"/>
      <dgm:spPr>
        <a:sp3d prstMaterial="dkEdge">
          <a:bevelT/>
          <a:bevelB/>
        </a:sp3d>
      </dgm:spPr>
    </dgm:pt>
    <dgm:pt modelId="{4C075EF4-C226-46D0-8A97-37709CAE10FA}" type="pres">
      <dgm:prSet presAssocID="{018C3CAC-33B9-4B88-83A7-871FE6193C9E}" presName="LevelTwoTextNode" presStyleLbl="node2" presStyleIdx="4" presStyleCnt="7" custScaleX="275194" custLinFactNeighborX="2034" custLinFactNeighborY="-6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45BF44-FBE6-42BD-9E05-2D70A688D044}" type="pres">
      <dgm:prSet presAssocID="{018C3CAC-33B9-4B88-83A7-871FE6193C9E}" presName="level3hierChild" presStyleCnt="0"/>
      <dgm:spPr>
        <a:sp3d prstMaterial="dkEdge">
          <a:bevelT/>
          <a:bevelB/>
        </a:sp3d>
      </dgm:spPr>
    </dgm:pt>
    <dgm:pt modelId="{E5CC4643-F08F-4992-9C84-AC29BBE469A1}" type="pres">
      <dgm:prSet presAssocID="{BAA4B77D-FA84-4204-950A-DD8F6328D6B2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16972E2E-F20A-4230-A3F1-88C77CA1CBF6}" type="pres">
      <dgm:prSet presAssocID="{BAA4B77D-FA84-4204-950A-DD8F6328D6B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548D5268-2546-4C48-84B6-FCAC51D4BC4A}" type="pres">
      <dgm:prSet presAssocID="{EA3DED68-8F80-4329-B606-61677B18F5F8}" presName="root2" presStyleCnt="0"/>
      <dgm:spPr>
        <a:sp3d prstMaterial="dkEdge">
          <a:bevelT/>
          <a:bevelB/>
        </a:sp3d>
      </dgm:spPr>
    </dgm:pt>
    <dgm:pt modelId="{A4F05242-ABCD-4A69-A06A-D513A180C077}" type="pres">
      <dgm:prSet presAssocID="{EA3DED68-8F80-4329-B606-61677B18F5F8}" presName="LevelTwoTextNode" presStyleLbl="node2" presStyleIdx="5" presStyleCnt="7" custScaleX="27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AE128-C455-4838-AC06-CCB89668D846}" type="pres">
      <dgm:prSet presAssocID="{EA3DED68-8F80-4329-B606-61677B18F5F8}" presName="level3hierChild" presStyleCnt="0"/>
      <dgm:spPr>
        <a:sp3d prstMaterial="dkEdge">
          <a:bevelT/>
          <a:bevelB/>
        </a:sp3d>
      </dgm:spPr>
    </dgm:pt>
    <dgm:pt modelId="{5ED27DF0-A187-4BE8-B7C0-87898C596D28}" type="pres">
      <dgm:prSet presAssocID="{22023C67-A55E-4D4D-91BC-AA30FF03DAC6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C044586B-A67F-4C42-949D-B166DF81CD1D}" type="pres">
      <dgm:prSet presAssocID="{22023C67-A55E-4D4D-91BC-AA30FF03DAC6}" presName="connTx" presStyleLbl="parChTrans1D2" presStyleIdx="6" presStyleCnt="7"/>
      <dgm:spPr/>
      <dgm:t>
        <a:bodyPr/>
        <a:lstStyle/>
        <a:p>
          <a:endParaRPr lang="ru-RU"/>
        </a:p>
      </dgm:t>
    </dgm:pt>
    <dgm:pt modelId="{C1704BDE-C9EB-48D3-8D38-0049CC8685BF}" type="pres">
      <dgm:prSet presAssocID="{5468EB83-23D1-4A6E-A2E3-C6C7D4237B45}" presName="root2" presStyleCnt="0"/>
      <dgm:spPr>
        <a:sp3d prstMaterial="dkEdge">
          <a:bevelT/>
          <a:bevelB/>
        </a:sp3d>
      </dgm:spPr>
    </dgm:pt>
    <dgm:pt modelId="{8F25BC87-09F5-470F-ADE3-6077DFA6F8FE}" type="pres">
      <dgm:prSet presAssocID="{5468EB83-23D1-4A6E-A2E3-C6C7D4237B45}" presName="LevelTwoTextNode" presStyleLbl="node2" presStyleIdx="6" presStyleCnt="7" custScaleX="275194" custLinFactNeighborX="640" custLinFactNeighborY="1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65BAE-98E7-4173-9393-509F06C8EC52}" type="pres">
      <dgm:prSet presAssocID="{5468EB83-23D1-4A6E-A2E3-C6C7D4237B45}" presName="level3hierChild" presStyleCnt="0"/>
      <dgm:spPr>
        <a:sp3d prstMaterial="dkEdge">
          <a:bevelT/>
          <a:bevelB/>
        </a:sp3d>
      </dgm:spPr>
    </dgm:pt>
  </dgm:ptLst>
  <dgm:cxnLst>
    <dgm:cxn modelId="{DEFA8813-465F-400D-A433-3151330343DF}" type="presOf" srcId="{EA3DED68-8F80-4329-B606-61677B18F5F8}" destId="{A4F05242-ABCD-4A69-A06A-D513A180C077}" srcOrd="0" destOrd="0" presId="urn:microsoft.com/office/officeart/2005/8/layout/hierarchy2"/>
    <dgm:cxn modelId="{BFE93BEA-3D00-47C3-A7F9-FB46E0C557AE}" type="presOf" srcId="{58449C29-0A83-4111-BFBC-0D6F4A275111}" destId="{0114019A-C815-432F-B17F-3444F9E35879}" srcOrd="0" destOrd="0" presId="urn:microsoft.com/office/officeart/2005/8/layout/hierarchy2"/>
    <dgm:cxn modelId="{DF7D17E1-400B-48ED-998D-7BFD8B53E7C9}" type="presOf" srcId="{4CB9678E-25D9-4D61-B20C-3C7C4E5F60A5}" destId="{FA8330CD-1D72-4EC9-B6FB-EDEC76ECE249}" srcOrd="0" destOrd="0" presId="urn:microsoft.com/office/officeart/2005/8/layout/hierarchy2"/>
    <dgm:cxn modelId="{60CE2A85-35B4-4AB0-A1F1-7AB507E9B41E}" type="presOf" srcId="{4CB9678E-25D9-4D61-B20C-3C7C4E5F60A5}" destId="{1FC93F1C-23AF-4ED1-83FE-942271F5191E}" srcOrd="1" destOrd="0" presId="urn:microsoft.com/office/officeart/2005/8/layout/hierarchy2"/>
    <dgm:cxn modelId="{FD4EE8DC-044B-414E-B82D-0F9F1EAEC8DC}" srcId="{AB81BC59-6512-4371-BC11-4C8EDB4E4CB8}" destId="{55DDA42E-072F-4E88-A546-A6CF92E99F09}" srcOrd="3" destOrd="0" parTransId="{206FB77C-0996-4630-A3F0-4168C2FAE39D}" sibTransId="{F76D2C2B-D5A9-401D-AF10-828F37933B34}"/>
    <dgm:cxn modelId="{057DB87F-9C12-4068-8409-24044F1AFBB0}" srcId="{AB81BC59-6512-4371-BC11-4C8EDB4E4CB8}" destId="{EA3DED68-8F80-4329-B606-61677B18F5F8}" srcOrd="5" destOrd="0" parTransId="{BAA4B77D-FA84-4204-950A-DD8F6328D6B2}" sibTransId="{470D964A-B820-44DF-A347-E1A8068F2733}"/>
    <dgm:cxn modelId="{9C4547C6-C468-41A8-A4F2-81D83A5464F5}" type="presOf" srcId="{BAA4B77D-FA84-4204-950A-DD8F6328D6B2}" destId="{16972E2E-F20A-4230-A3F1-88C77CA1CBF6}" srcOrd="1" destOrd="0" presId="urn:microsoft.com/office/officeart/2005/8/layout/hierarchy2"/>
    <dgm:cxn modelId="{ECD80993-6824-45E6-996A-8A0091AD9B54}" type="presOf" srcId="{86ADCA8C-A11C-4341-B95E-969E602980FF}" destId="{EB327BC4-6C9E-40F0-8F82-AF443A338EAF}" srcOrd="0" destOrd="0" presId="urn:microsoft.com/office/officeart/2005/8/layout/hierarchy2"/>
    <dgm:cxn modelId="{28DB88E6-4B68-4B95-A0B5-1B8FDEB6BA89}" type="presOf" srcId="{BAA4B77D-FA84-4204-950A-DD8F6328D6B2}" destId="{E5CC4643-F08F-4992-9C84-AC29BBE469A1}" srcOrd="0" destOrd="0" presId="urn:microsoft.com/office/officeart/2005/8/layout/hierarchy2"/>
    <dgm:cxn modelId="{7E4B59C5-91B4-4EAC-9CAA-487673331D55}" srcId="{AB81BC59-6512-4371-BC11-4C8EDB4E4CB8}" destId="{58449C29-0A83-4111-BFBC-0D6F4A275111}" srcOrd="0" destOrd="0" parTransId="{DB67BA43-50D4-443D-9BB8-5B592E2F813C}" sibTransId="{4BBAD293-935A-4BF0-851F-1C498A50F081}"/>
    <dgm:cxn modelId="{B7C63471-FB2F-4435-8804-1A9EB1ED720C}" srcId="{AB81BC59-6512-4371-BC11-4C8EDB4E4CB8}" destId="{018C3CAC-33B9-4B88-83A7-871FE6193C9E}" srcOrd="4" destOrd="0" parTransId="{4CB9678E-25D9-4D61-B20C-3C7C4E5F60A5}" sibTransId="{C04F82BF-94FE-4185-A153-D0849C343802}"/>
    <dgm:cxn modelId="{5A3BCC7E-3141-48E1-8746-516F221C9139}" type="presOf" srcId="{DB67BA43-50D4-443D-9BB8-5B592E2F813C}" destId="{653C3BF0-E252-414A-8388-190BC64EC446}" srcOrd="0" destOrd="0" presId="urn:microsoft.com/office/officeart/2005/8/layout/hierarchy2"/>
    <dgm:cxn modelId="{610604F7-B764-49A1-9815-E36F6AAE316A}" type="presOf" srcId="{55DDA42E-072F-4E88-A546-A6CF92E99F09}" destId="{F2EF08CD-9EEE-4754-B9F3-557F02E2118F}" srcOrd="0" destOrd="0" presId="urn:microsoft.com/office/officeart/2005/8/layout/hierarchy2"/>
    <dgm:cxn modelId="{8CF3EEC6-AB52-48ED-A7DB-38CA9F2A64BA}" srcId="{AB81BC59-6512-4371-BC11-4C8EDB4E4CB8}" destId="{5468EB83-23D1-4A6E-A2E3-C6C7D4237B45}" srcOrd="6" destOrd="0" parTransId="{22023C67-A55E-4D4D-91BC-AA30FF03DAC6}" sibTransId="{44F47FB5-3564-4349-A4AE-DB8EEED46A73}"/>
    <dgm:cxn modelId="{D3DF1A25-666F-41DF-A59F-ED515752F3EB}" type="presOf" srcId="{22023C67-A55E-4D4D-91BC-AA30FF03DAC6}" destId="{5ED27DF0-A187-4BE8-B7C0-87898C596D28}" srcOrd="0" destOrd="0" presId="urn:microsoft.com/office/officeart/2005/8/layout/hierarchy2"/>
    <dgm:cxn modelId="{EF86DAA0-E5F5-407F-834F-3EDCABFB0327}" type="presOf" srcId="{206FB77C-0996-4630-A3F0-4168C2FAE39D}" destId="{B001F6EE-F42F-4FBB-BEF9-CF6C82FEB82C}" srcOrd="0" destOrd="0" presId="urn:microsoft.com/office/officeart/2005/8/layout/hierarchy2"/>
    <dgm:cxn modelId="{0F2DCDFA-E77C-4997-84B4-52F796599E82}" type="presOf" srcId="{7B24E4A0-1466-4E2A-8885-F92B4734D2FA}" destId="{777046C0-9E66-431A-BE30-345EC0470FFB}" srcOrd="1" destOrd="0" presId="urn:microsoft.com/office/officeart/2005/8/layout/hierarchy2"/>
    <dgm:cxn modelId="{9AA2C55C-2E55-4836-9CFD-DD0E05787D8A}" type="presOf" srcId="{DB67BA43-50D4-443D-9BB8-5B592E2F813C}" destId="{D3CFD06F-CA12-420F-89EB-54308E10C797}" srcOrd="1" destOrd="0" presId="urn:microsoft.com/office/officeart/2005/8/layout/hierarchy2"/>
    <dgm:cxn modelId="{6B98DAC5-CFFC-4238-A8A7-A4209661581F}" type="presOf" srcId="{FB2CCF09-A45F-4353-A97D-36CFC4B1D733}" destId="{A4DFCFD1-E2E6-4421-8794-369E266B3CD3}" srcOrd="0" destOrd="0" presId="urn:microsoft.com/office/officeart/2005/8/layout/hierarchy2"/>
    <dgm:cxn modelId="{BAD69F73-E84E-4A96-8387-BA0C9E85F70D}" type="presOf" srcId="{4A1163F4-48C1-490E-A2A7-2033C4305642}" destId="{019B675E-FBBB-4F53-A6CB-17112A24B8AC}" srcOrd="0" destOrd="0" presId="urn:microsoft.com/office/officeart/2005/8/layout/hierarchy2"/>
    <dgm:cxn modelId="{60593B3F-CF67-4EE9-B1D9-55818A3AC97E}" type="presOf" srcId="{86ADCA8C-A11C-4341-B95E-969E602980FF}" destId="{B5F9C662-42DA-42D2-9E73-92744085C8F2}" srcOrd="1" destOrd="0" presId="urn:microsoft.com/office/officeart/2005/8/layout/hierarchy2"/>
    <dgm:cxn modelId="{5DAEB619-58BF-4CE3-A49E-C81710F62851}" srcId="{AB81BC59-6512-4371-BC11-4C8EDB4E4CB8}" destId="{E23BBF20-A3EB-4401-B332-2FA4F7F3645A}" srcOrd="1" destOrd="0" parTransId="{7B24E4A0-1466-4E2A-8885-F92B4734D2FA}" sibTransId="{D3F81D71-A848-487C-922C-D52B73F32CB0}"/>
    <dgm:cxn modelId="{F1CC94D2-C4C2-4659-A9CF-6691A473F2EF}" type="presOf" srcId="{22023C67-A55E-4D4D-91BC-AA30FF03DAC6}" destId="{C044586B-A67F-4C42-949D-B166DF81CD1D}" srcOrd="1" destOrd="0" presId="urn:microsoft.com/office/officeart/2005/8/layout/hierarchy2"/>
    <dgm:cxn modelId="{86D138F1-8E70-4E43-B957-1183855B1FD1}" srcId="{FB2CCF09-A45F-4353-A97D-36CFC4B1D733}" destId="{AB81BC59-6512-4371-BC11-4C8EDB4E4CB8}" srcOrd="0" destOrd="0" parTransId="{335789EE-C4E3-43E2-A443-D578D5AD0A1B}" sibTransId="{6009998D-3C80-4288-BA08-6759B0D95BA5}"/>
    <dgm:cxn modelId="{EEE45AC5-B491-4017-B9FA-95D7E4E3F7EF}" type="presOf" srcId="{AB81BC59-6512-4371-BC11-4C8EDB4E4CB8}" destId="{BFACB65A-5C19-4221-8DBD-1D0E5A38716A}" srcOrd="0" destOrd="0" presId="urn:microsoft.com/office/officeart/2005/8/layout/hierarchy2"/>
    <dgm:cxn modelId="{218BEAB4-7E15-4991-9377-ECB007C1CB64}" type="presOf" srcId="{206FB77C-0996-4630-A3F0-4168C2FAE39D}" destId="{F820F471-B779-4F51-BCD0-D64C126E24E6}" srcOrd="1" destOrd="0" presId="urn:microsoft.com/office/officeart/2005/8/layout/hierarchy2"/>
    <dgm:cxn modelId="{718EC70F-7047-4612-A1CA-3AB3B3B9E14B}" type="presOf" srcId="{018C3CAC-33B9-4B88-83A7-871FE6193C9E}" destId="{4C075EF4-C226-46D0-8A97-37709CAE10FA}" srcOrd="0" destOrd="0" presId="urn:microsoft.com/office/officeart/2005/8/layout/hierarchy2"/>
    <dgm:cxn modelId="{82C80993-C74B-418A-B1EF-F3D466FC4ABE}" type="presOf" srcId="{5468EB83-23D1-4A6E-A2E3-C6C7D4237B45}" destId="{8F25BC87-09F5-470F-ADE3-6077DFA6F8FE}" srcOrd="0" destOrd="0" presId="urn:microsoft.com/office/officeart/2005/8/layout/hierarchy2"/>
    <dgm:cxn modelId="{4F48E542-71FD-4CA1-9C25-EB1D6BBB238D}" type="presOf" srcId="{E23BBF20-A3EB-4401-B332-2FA4F7F3645A}" destId="{0405B16C-1122-4DD1-82A8-80BB222BD208}" srcOrd="0" destOrd="0" presId="urn:microsoft.com/office/officeart/2005/8/layout/hierarchy2"/>
    <dgm:cxn modelId="{1073E6EB-C5C2-4F90-AAE5-51E4BB9376C5}" srcId="{AB81BC59-6512-4371-BC11-4C8EDB4E4CB8}" destId="{4A1163F4-48C1-490E-A2A7-2033C4305642}" srcOrd="2" destOrd="0" parTransId="{86ADCA8C-A11C-4341-B95E-969E602980FF}" sibTransId="{40EDC27B-479D-4946-90C2-072746581660}"/>
    <dgm:cxn modelId="{35A77558-06A6-49EC-A291-15B4AE85CB8D}" type="presOf" srcId="{7B24E4A0-1466-4E2A-8885-F92B4734D2FA}" destId="{B4EBB3B5-446F-48DA-9BA9-9818975DE073}" srcOrd="0" destOrd="0" presId="urn:microsoft.com/office/officeart/2005/8/layout/hierarchy2"/>
    <dgm:cxn modelId="{7E5D53B0-F5E5-4DA8-85EB-AE38D185048A}" type="presParOf" srcId="{A4DFCFD1-E2E6-4421-8794-369E266B3CD3}" destId="{6F4D2009-751D-4970-855B-0666D7F6E128}" srcOrd="0" destOrd="0" presId="urn:microsoft.com/office/officeart/2005/8/layout/hierarchy2"/>
    <dgm:cxn modelId="{21DCA994-EEFA-409B-95D4-BE30D179B915}" type="presParOf" srcId="{6F4D2009-751D-4970-855B-0666D7F6E128}" destId="{BFACB65A-5C19-4221-8DBD-1D0E5A38716A}" srcOrd="0" destOrd="0" presId="urn:microsoft.com/office/officeart/2005/8/layout/hierarchy2"/>
    <dgm:cxn modelId="{F9868E3B-8F9D-40FE-B806-BF1F3E50B5A3}" type="presParOf" srcId="{6F4D2009-751D-4970-855B-0666D7F6E128}" destId="{5649A6BA-6C08-46A4-B86B-343624968F26}" srcOrd="1" destOrd="0" presId="urn:microsoft.com/office/officeart/2005/8/layout/hierarchy2"/>
    <dgm:cxn modelId="{0243B8E3-FFC0-4B94-B343-D916C2E85A2E}" type="presParOf" srcId="{5649A6BA-6C08-46A4-B86B-343624968F26}" destId="{653C3BF0-E252-414A-8388-190BC64EC446}" srcOrd="0" destOrd="0" presId="urn:microsoft.com/office/officeart/2005/8/layout/hierarchy2"/>
    <dgm:cxn modelId="{EDAC9662-ED4D-44D1-8109-AA781570187B}" type="presParOf" srcId="{653C3BF0-E252-414A-8388-190BC64EC446}" destId="{D3CFD06F-CA12-420F-89EB-54308E10C797}" srcOrd="0" destOrd="0" presId="urn:microsoft.com/office/officeart/2005/8/layout/hierarchy2"/>
    <dgm:cxn modelId="{23673C3E-637C-4913-9FAC-191380A04B39}" type="presParOf" srcId="{5649A6BA-6C08-46A4-B86B-343624968F26}" destId="{165D5586-2C74-4016-9C42-9A9CAD0820E9}" srcOrd="1" destOrd="0" presId="urn:microsoft.com/office/officeart/2005/8/layout/hierarchy2"/>
    <dgm:cxn modelId="{96458358-75D4-45AC-8A07-8983E8AA63E8}" type="presParOf" srcId="{165D5586-2C74-4016-9C42-9A9CAD0820E9}" destId="{0114019A-C815-432F-B17F-3444F9E35879}" srcOrd="0" destOrd="0" presId="urn:microsoft.com/office/officeart/2005/8/layout/hierarchy2"/>
    <dgm:cxn modelId="{18BB1BB5-C8C1-4C87-8078-A10C8EAA53D5}" type="presParOf" srcId="{165D5586-2C74-4016-9C42-9A9CAD0820E9}" destId="{A48E97B5-0171-428C-9BA9-3CBCB82930BE}" srcOrd="1" destOrd="0" presId="urn:microsoft.com/office/officeart/2005/8/layout/hierarchy2"/>
    <dgm:cxn modelId="{C7522D75-4776-4DEC-8C04-F885981058DB}" type="presParOf" srcId="{5649A6BA-6C08-46A4-B86B-343624968F26}" destId="{B4EBB3B5-446F-48DA-9BA9-9818975DE073}" srcOrd="2" destOrd="0" presId="urn:microsoft.com/office/officeart/2005/8/layout/hierarchy2"/>
    <dgm:cxn modelId="{C18D5F37-7353-4F3D-ADA6-3F6E9712F059}" type="presParOf" srcId="{B4EBB3B5-446F-48DA-9BA9-9818975DE073}" destId="{777046C0-9E66-431A-BE30-345EC0470FFB}" srcOrd="0" destOrd="0" presId="urn:microsoft.com/office/officeart/2005/8/layout/hierarchy2"/>
    <dgm:cxn modelId="{63591E2C-DD2A-4F1C-AB95-DCEEB419DD3F}" type="presParOf" srcId="{5649A6BA-6C08-46A4-B86B-343624968F26}" destId="{FC3AEA89-31DF-42A1-913C-688CAF3A5EA9}" srcOrd="3" destOrd="0" presId="urn:microsoft.com/office/officeart/2005/8/layout/hierarchy2"/>
    <dgm:cxn modelId="{FDFA1273-1F47-4D46-8122-E751BBBA6352}" type="presParOf" srcId="{FC3AEA89-31DF-42A1-913C-688CAF3A5EA9}" destId="{0405B16C-1122-4DD1-82A8-80BB222BD208}" srcOrd="0" destOrd="0" presId="urn:microsoft.com/office/officeart/2005/8/layout/hierarchy2"/>
    <dgm:cxn modelId="{5F626321-6A0B-4FE6-9708-86F443C6DB35}" type="presParOf" srcId="{FC3AEA89-31DF-42A1-913C-688CAF3A5EA9}" destId="{D7E9A52A-78CA-4A18-A84A-98D09681A83D}" srcOrd="1" destOrd="0" presId="urn:microsoft.com/office/officeart/2005/8/layout/hierarchy2"/>
    <dgm:cxn modelId="{6BBD3A0D-49B1-4DAC-999B-F59FED91F34A}" type="presParOf" srcId="{5649A6BA-6C08-46A4-B86B-343624968F26}" destId="{EB327BC4-6C9E-40F0-8F82-AF443A338EAF}" srcOrd="4" destOrd="0" presId="urn:microsoft.com/office/officeart/2005/8/layout/hierarchy2"/>
    <dgm:cxn modelId="{C0F9719B-E484-439B-829F-D915360A4D86}" type="presParOf" srcId="{EB327BC4-6C9E-40F0-8F82-AF443A338EAF}" destId="{B5F9C662-42DA-42D2-9E73-92744085C8F2}" srcOrd="0" destOrd="0" presId="urn:microsoft.com/office/officeart/2005/8/layout/hierarchy2"/>
    <dgm:cxn modelId="{36C5B251-5C9A-4AB4-BB29-919821662F1E}" type="presParOf" srcId="{5649A6BA-6C08-46A4-B86B-343624968F26}" destId="{56311E00-3051-4EA4-9FF5-27348AFB406E}" srcOrd="5" destOrd="0" presId="urn:microsoft.com/office/officeart/2005/8/layout/hierarchy2"/>
    <dgm:cxn modelId="{00C06831-B3D9-4401-BDFB-EAE14BA02CD1}" type="presParOf" srcId="{56311E00-3051-4EA4-9FF5-27348AFB406E}" destId="{019B675E-FBBB-4F53-A6CB-17112A24B8AC}" srcOrd="0" destOrd="0" presId="urn:microsoft.com/office/officeart/2005/8/layout/hierarchy2"/>
    <dgm:cxn modelId="{BBA90137-29B8-4C0E-8850-7CAE697D3972}" type="presParOf" srcId="{56311E00-3051-4EA4-9FF5-27348AFB406E}" destId="{AAE8467A-816C-4661-90A8-5A65A42719EF}" srcOrd="1" destOrd="0" presId="urn:microsoft.com/office/officeart/2005/8/layout/hierarchy2"/>
    <dgm:cxn modelId="{39AFBB35-4973-488B-9723-1D9CE538F9C0}" type="presParOf" srcId="{5649A6BA-6C08-46A4-B86B-343624968F26}" destId="{B001F6EE-F42F-4FBB-BEF9-CF6C82FEB82C}" srcOrd="6" destOrd="0" presId="urn:microsoft.com/office/officeart/2005/8/layout/hierarchy2"/>
    <dgm:cxn modelId="{C4AA855A-6D84-41AF-A340-E57A10E55CB0}" type="presParOf" srcId="{B001F6EE-F42F-4FBB-BEF9-CF6C82FEB82C}" destId="{F820F471-B779-4F51-BCD0-D64C126E24E6}" srcOrd="0" destOrd="0" presId="urn:microsoft.com/office/officeart/2005/8/layout/hierarchy2"/>
    <dgm:cxn modelId="{4DDE27D8-127E-490A-ABC0-54AACC7C0B76}" type="presParOf" srcId="{5649A6BA-6C08-46A4-B86B-343624968F26}" destId="{D9D308A6-0DA0-4CDD-8FE7-1025E247D6D5}" srcOrd="7" destOrd="0" presId="urn:microsoft.com/office/officeart/2005/8/layout/hierarchy2"/>
    <dgm:cxn modelId="{528C5A9C-78BE-43B9-947C-4F51152C115F}" type="presParOf" srcId="{D9D308A6-0DA0-4CDD-8FE7-1025E247D6D5}" destId="{F2EF08CD-9EEE-4754-B9F3-557F02E2118F}" srcOrd="0" destOrd="0" presId="urn:microsoft.com/office/officeart/2005/8/layout/hierarchy2"/>
    <dgm:cxn modelId="{7478D08C-FAC9-4011-A07F-1041A2FA4008}" type="presParOf" srcId="{D9D308A6-0DA0-4CDD-8FE7-1025E247D6D5}" destId="{81CAF15B-978F-4ECD-AA8F-7600AD1D3AA6}" srcOrd="1" destOrd="0" presId="urn:microsoft.com/office/officeart/2005/8/layout/hierarchy2"/>
    <dgm:cxn modelId="{2217B5F7-A67E-4CA6-A8B4-AE76EF801AE6}" type="presParOf" srcId="{5649A6BA-6C08-46A4-B86B-343624968F26}" destId="{FA8330CD-1D72-4EC9-B6FB-EDEC76ECE249}" srcOrd="8" destOrd="0" presId="urn:microsoft.com/office/officeart/2005/8/layout/hierarchy2"/>
    <dgm:cxn modelId="{E4D2724C-DC60-4419-B2A3-ECA961660E0D}" type="presParOf" srcId="{FA8330CD-1D72-4EC9-B6FB-EDEC76ECE249}" destId="{1FC93F1C-23AF-4ED1-83FE-942271F5191E}" srcOrd="0" destOrd="0" presId="urn:microsoft.com/office/officeart/2005/8/layout/hierarchy2"/>
    <dgm:cxn modelId="{6863B539-6443-4569-8A7C-A719FDACEA85}" type="presParOf" srcId="{5649A6BA-6C08-46A4-B86B-343624968F26}" destId="{F2BDF6A9-0D92-4062-BCD8-30690AB85A14}" srcOrd="9" destOrd="0" presId="urn:microsoft.com/office/officeart/2005/8/layout/hierarchy2"/>
    <dgm:cxn modelId="{ADBAB596-C063-4692-92FC-79E1FC66620D}" type="presParOf" srcId="{F2BDF6A9-0D92-4062-BCD8-30690AB85A14}" destId="{4C075EF4-C226-46D0-8A97-37709CAE10FA}" srcOrd="0" destOrd="0" presId="urn:microsoft.com/office/officeart/2005/8/layout/hierarchy2"/>
    <dgm:cxn modelId="{3179D09D-6B7C-4811-B726-10E3314082A7}" type="presParOf" srcId="{F2BDF6A9-0D92-4062-BCD8-30690AB85A14}" destId="{0A45BF44-FBE6-42BD-9E05-2D70A688D044}" srcOrd="1" destOrd="0" presId="urn:microsoft.com/office/officeart/2005/8/layout/hierarchy2"/>
    <dgm:cxn modelId="{32710F3F-5E40-4FA8-91AC-F42D410900C8}" type="presParOf" srcId="{5649A6BA-6C08-46A4-B86B-343624968F26}" destId="{E5CC4643-F08F-4992-9C84-AC29BBE469A1}" srcOrd="10" destOrd="0" presId="urn:microsoft.com/office/officeart/2005/8/layout/hierarchy2"/>
    <dgm:cxn modelId="{861F4A5C-AB89-4026-969B-6ED0A4DC85E0}" type="presParOf" srcId="{E5CC4643-F08F-4992-9C84-AC29BBE469A1}" destId="{16972E2E-F20A-4230-A3F1-88C77CA1CBF6}" srcOrd="0" destOrd="0" presId="urn:microsoft.com/office/officeart/2005/8/layout/hierarchy2"/>
    <dgm:cxn modelId="{6F6F61C9-93B5-4A5B-94E0-6AF6386C5FEC}" type="presParOf" srcId="{5649A6BA-6C08-46A4-B86B-343624968F26}" destId="{548D5268-2546-4C48-84B6-FCAC51D4BC4A}" srcOrd="11" destOrd="0" presId="urn:microsoft.com/office/officeart/2005/8/layout/hierarchy2"/>
    <dgm:cxn modelId="{380C5B69-5B3C-4624-9082-65C4351430AA}" type="presParOf" srcId="{548D5268-2546-4C48-84B6-FCAC51D4BC4A}" destId="{A4F05242-ABCD-4A69-A06A-D513A180C077}" srcOrd="0" destOrd="0" presId="urn:microsoft.com/office/officeart/2005/8/layout/hierarchy2"/>
    <dgm:cxn modelId="{BF6F8175-4434-4F88-929A-E8DCEF701B99}" type="presParOf" srcId="{548D5268-2546-4C48-84B6-FCAC51D4BC4A}" destId="{719AE128-C455-4838-AC06-CCB89668D846}" srcOrd="1" destOrd="0" presId="urn:microsoft.com/office/officeart/2005/8/layout/hierarchy2"/>
    <dgm:cxn modelId="{2A902FD3-50EE-4CC7-A116-6A96D590CF35}" type="presParOf" srcId="{5649A6BA-6C08-46A4-B86B-343624968F26}" destId="{5ED27DF0-A187-4BE8-B7C0-87898C596D28}" srcOrd="12" destOrd="0" presId="urn:microsoft.com/office/officeart/2005/8/layout/hierarchy2"/>
    <dgm:cxn modelId="{E147CDBD-7332-4D6D-B97B-268F62C16569}" type="presParOf" srcId="{5ED27DF0-A187-4BE8-B7C0-87898C596D28}" destId="{C044586B-A67F-4C42-949D-B166DF81CD1D}" srcOrd="0" destOrd="0" presId="urn:microsoft.com/office/officeart/2005/8/layout/hierarchy2"/>
    <dgm:cxn modelId="{5582B96E-3BA0-4F43-860D-9ED06D1D4953}" type="presParOf" srcId="{5649A6BA-6C08-46A4-B86B-343624968F26}" destId="{C1704BDE-C9EB-48D3-8D38-0049CC8685BF}" srcOrd="13" destOrd="0" presId="urn:microsoft.com/office/officeart/2005/8/layout/hierarchy2"/>
    <dgm:cxn modelId="{E339DB90-816B-429B-B7BA-7113971D9F65}" type="presParOf" srcId="{C1704BDE-C9EB-48D3-8D38-0049CC8685BF}" destId="{8F25BC87-09F5-470F-ADE3-6077DFA6F8FE}" srcOrd="0" destOrd="0" presId="urn:microsoft.com/office/officeart/2005/8/layout/hierarchy2"/>
    <dgm:cxn modelId="{2C4FC915-AB07-4FA6-A1B3-187923D6B53C}" type="presParOf" srcId="{C1704BDE-C9EB-48D3-8D38-0049CC8685BF}" destId="{6FF65BAE-98E7-4173-9393-509F06C8EC52}" srcOrd="1" destOrd="0" presId="urn:microsoft.com/office/officeart/2005/8/layout/hierarchy2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D960-D348-4215-A415-BFCAE095C74E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2695-2E98-4791-9D2D-685B1FDD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0"/>
            <a:ext cx="5334000" cy="48013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woPt" dir="t"/>
          </a:scene3d>
          <a:sp3d prstMaterial="flat"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БЮДЖЕТ ДЛЯ ГРАЖДАН</a:t>
            </a:r>
            <a:endParaRPr lang="ru-RU" sz="3200" dirty="0" smtClean="0"/>
          </a:p>
          <a:p>
            <a:r>
              <a:rPr lang="ru-RU" sz="3200" i="1" dirty="0" smtClean="0"/>
              <a:t>Муниципального района «Тунгокоченский район»на 2022 год и плановый период 2023-2024 годов</a:t>
            </a:r>
            <a:endParaRPr lang="ru-RU" sz="3200" dirty="0" smtClean="0"/>
          </a:p>
          <a:p>
            <a:r>
              <a:rPr lang="ru-RU" sz="3200" i="1" dirty="0" smtClean="0"/>
              <a:t>Утвержден Советом муниципального района «Тунгокоченский район»</a:t>
            </a:r>
          </a:p>
          <a:p>
            <a:r>
              <a:rPr lang="ru-RU" sz="3200" i="1" dirty="0" smtClean="0"/>
              <a:t>№ 51/6 от 27.12.2021г.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Участие в бюджетном процессе и влияние гражданина на него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1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5800" y="609600"/>
            <a:ext cx="78486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Основные характеристики бюджета муниципального района «Тунгокоченский район» на 2022 год и плановый период 2023-2024 годов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397000"/>
          <a:ext cx="7848600" cy="3860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5976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2022г.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2023г.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2024г.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доходов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665 838,2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582 672,5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579 250,2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расходов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660 391,1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577 225,4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573 803,1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Профицит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(+) / дефицит (-)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5 447,1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5 447,1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5 447,1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457200"/>
            <a:ext cx="6172200" cy="7620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Динамика доходов 2022-2024 годов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24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116632"/>
            <a:ext cx="8536364" cy="10606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«Тунгокоченский район»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2023 и 2024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994" y="120983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0443" y="1229620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210570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067" y="1201104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288" y="1191579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387" y="1201104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2011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СМ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768" y="1225573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120" y="12185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-венные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608590" y="192500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276087" y="250126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058318" y="19329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854450" y="2501266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329238" y="192024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580141" y="254373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6681690" y="1907541"/>
            <a:ext cx="1296987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583868" y="2342347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4395497" y="1771806"/>
            <a:ext cx="1079500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здравоохранение</a:t>
            </a:r>
            <a:endParaRPr lang="ru-RU" alt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38499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общее образование;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молодежная политика и оздоровление детей;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8" y="4166242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>
            <a:off x="508912" y="1680529"/>
            <a:ext cx="0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138" y="1680529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237" y="1677354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5816" y="1713808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2" y="17154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04429" y="1707517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694613" y="17551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612769" y="1706723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</p:cNvCxnSpPr>
          <p:nvPr/>
        </p:nvCxnSpPr>
        <p:spPr>
          <a:xfrm>
            <a:off x="7544618" y="1725636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8231568" y="1512085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560" y="1229620"/>
            <a:ext cx="583148" cy="4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173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599" y="1142999"/>
          <a:ext cx="8763002" cy="566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27"/>
                <a:gridCol w="2022231"/>
                <a:gridCol w="1937972"/>
                <a:gridCol w="1937972"/>
              </a:tblGrid>
              <a:tr h="3650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2022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2023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2024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660 391,1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577 225,4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573 803,1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71 083,2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81 814,7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83 331,3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64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3 643,7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3 643,7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3 643,7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097,8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26 154,7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14 955,7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64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4 285,8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368,6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3 431,4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421 781,7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366 598,0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369 562,2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кинематография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70 634,9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46 261,9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50 131,0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982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10 222,4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8 740,6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8 813,0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040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2 000,0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2 000,0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2 000,0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596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14,5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90521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47 619,8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38 628,1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38 628,1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38200" y="304800"/>
            <a:ext cx="75438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Структура расходов бюджета муниципального района по разделам классификации расходов на 2022-2024годовв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6172200" cy="8382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Динамика основных видов расходов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			на 2022-2024 </a:t>
            </a:r>
            <a:r>
              <a:rPr lang="ru-RU" b="1" i="1" dirty="0" err="1" smtClean="0">
                <a:solidFill>
                  <a:schemeClr val="tx1"/>
                </a:solidFill>
              </a:rPr>
              <a:t>гг</a:t>
            </a:r>
            <a:r>
              <a:rPr lang="ru-RU" b="1" i="1" dirty="0" smtClean="0">
                <a:solidFill>
                  <a:schemeClr val="tx1"/>
                </a:solidFill>
              </a:rPr>
              <a:t>				тыс. руб.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8610600" cy="40011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Муниципальные программы, планируемые в 2022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80999"/>
          <a:ext cx="9144001" cy="679736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2441"/>
                <a:gridCol w="7621845"/>
                <a:gridCol w="979715"/>
              </a:tblGrid>
              <a:tr h="53340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2022год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1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 «Экономическое и социальное развитие коренных малочисленных народов Севера на 2021-2025 годы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808,3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2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субъектов малого и среднего предпринимательства в муниципальном районе «Тунгокоченский район»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970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3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«Мониторинг муниципальной системы образования, организация и проведения государственной (итоговой) аттестации выпускников 9-х,11-х классов на территории муниципального района «Тунгокоченский район» на  2021-2025 годы 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500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4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«Организация отдыха, оздоровления, занятости детей и подростков» (2021-2025гг)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1 032,2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5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«Модернизация объектов теплоэнергетики и </a:t>
                      </a:r>
                      <a:r>
                        <a:rPr lang="ru-RU" sz="1100" dirty="0" err="1" smtClean="0"/>
                        <a:t>кап.ремонт</a:t>
                      </a:r>
                      <a:r>
                        <a:rPr lang="ru-RU" sz="1100" dirty="0" smtClean="0"/>
                        <a:t> объектов коммунальной инфраструктуры, находящихся в муниципальной собственности»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25 243,3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6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«Комплексного развития объектов коммунальной инфраструктуры муниципального района "</a:t>
                      </a:r>
                      <a:r>
                        <a:rPr lang="ru-RU" sz="1100" dirty="0" err="1" smtClean="0"/>
                        <a:t>Тунгокоченский</a:t>
                      </a:r>
                      <a:r>
                        <a:rPr lang="ru-RU" sz="1100" dirty="0" smtClean="0"/>
                        <a:t> район" 2016-2021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168,0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7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«Культура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27 689,4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8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«Профилактика терроризма и экстремизма в муниципальном районе «Тунгокоченский район» на 2019-2023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21,0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9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«Обеспечение пожарной безопасности в жилом фонде сел </a:t>
                      </a:r>
                      <a:r>
                        <a:rPr lang="ru-RU" sz="1100" kern="1200" dirty="0" err="1" smtClean="0"/>
                        <a:t>Юмурчен</a:t>
                      </a:r>
                      <a:r>
                        <a:rPr lang="ru-RU" sz="1100" kern="1200" dirty="0" smtClean="0"/>
                        <a:t>, Красный Яр, Зеленое Озеро и в бюджетных  учреждениях, организациях муниципального района «Тунгокоченский район»  на 2019-2023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650,0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10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/>
                        <a:t>«Комплексное развитие сельских территорий»в муниципальном районе «Тунгокоченский район» на 2020-2025 годы».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11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физической культуры и спорта в муниципальном районе "Тунгокоченский район"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12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муниципальной системы образования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 на 2016-2020 г. на реализацию мероприятия по обеспечению функционирования модели персонифицированного финансирования дополнительного образования детей"в муниципальном районе "Тунгокоченский район"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9 965,6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3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Итого</a:t>
                      </a:r>
                      <a:r>
                        <a:rPr lang="ru-RU" sz="1600" kern="1200" baseline="0" dirty="0" smtClean="0"/>
                        <a:t> по программам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67 247,8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2"/>
          <a:ext cx="9144001" cy="685800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2441"/>
                <a:gridCol w="7621845"/>
                <a:gridCol w="979715"/>
              </a:tblGrid>
              <a:tr h="5599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2022год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13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«Создание системы государственного кадастра недвижимости и управления земельно-имущественным комплексом (2021-2023 годы)»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350,0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14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u="none" strike="noStrike" dirty="0" smtClean="0"/>
                        <a:t>«</a:t>
                      </a:r>
                      <a:r>
                        <a:rPr lang="ru-RU" sz="1400" u="none" strike="noStrike" dirty="0"/>
                        <a:t>Проведение капитального ремонта общего имущества многоквартирных домов, расположенных на </a:t>
                      </a:r>
                      <a:r>
                        <a:rPr lang="ru-RU" sz="1400" u="none" strike="noStrike" dirty="0" smtClean="0"/>
                        <a:t>территории</a:t>
                      </a:r>
                      <a:r>
                        <a:rPr lang="ru-RU" sz="1400" u="none" strike="noStrike" baseline="0" dirty="0" smtClean="0"/>
                        <a:t> 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400" u="none" strike="noStrike" dirty="0" smtClean="0"/>
                        <a:t>муниципального </a:t>
                      </a:r>
                      <a:r>
                        <a:rPr lang="ru-RU" sz="1400" u="none" strike="noStrike" dirty="0"/>
                        <a:t>района «</a:t>
                      </a:r>
                      <a:r>
                        <a:rPr lang="ru-RU" sz="1400" u="none" strike="noStrike" dirty="0" err="1"/>
                        <a:t>Тунгокоченский</a:t>
                      </a:r>
                      <a:r>
                        <a:rPr lang="ru-RU" sz="1400" u="none" strike="noStrike" dirty="0"/>
                        <a:t> район» (2018-2043 годы)»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145,0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81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15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«Гармонизация межнациональных и межконфессиональных отношений в администрации муниципального района « 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2015 – 2025 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16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«Развитие библиотечного дела в муниципальном районе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2021-2023 годы» 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500,0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3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17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«Территориальное планирование и обеспечение градостроительной деятельности на территории муниципального района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 (2021- 2022 годы)»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2 419,8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18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«Снижение рисков и смягчение последствий чрезвычайных ситуаций природного и техногенного характера на территории муниципального района «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2018-2022 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300,0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86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19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 «Развитие муниципальной системы образования </a:t>
                      </a:r>
                      <a:r>
                        <a:rPr lang="ru-RU" sz="1400" kern="1200" dirty="0" err="1" smtClean="0"/>
                        <a:t>Тунгокоченского</a:t>
                      </a:r>
                      <a:r>
                        <a:rPr lang="ru-RU" sz="1400" kern="1200" dirty="0" smtClean="0"/>
                        <a:t> района на 2016-2020г. На реализацию мероприятия по обеспечению функционирования модели персонифицированного финансирования дополнительного образования детей»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200,0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Итого</a:t>
                      </a:r>
                      <a:r>
                        <a:rPr lang="ru-RU" sz="1600" kern="1200" baseline="0" dirty="0" smtClean="0"/>
                        <a:t> по программам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71 182,6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рабочая\Downloads\5f2aae.dey8le.3l7d.vh.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495800" cy="1676400"/>
          </a:xfrm>
          <a:prstGeom prst="rect">
            <a:avLst/>
          </a:prstGeom>
          <a:noFill/>
        </p:spPr>
      </p:pic>
      <p:pic>
        <p:nvPicPr>
          <p:cNvPr id="2051" name="Picture 3" descr="C:\Users\рабочая\Downloads\1604998964_verh-usug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648200" cy="1723869"/>
          </a:xfrm>
          <a:prstGeom prst="rect">
            <a:avLst/>
          </a:prstGeom>
          <a:noFill/>
        </p:spPr>
      </p:pic>
      <p:pic>
        <p:nvPicPr>
          <p:cNvPr id="2053" name="Picture 5" descr="C:\Users\рабочая\Downloads\кык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495799" cy="1676400"/>
          </a:xfrm>
          <a:prstGeom prst="rect">
            <a:avLst/>
          </a:prstGeom>
          <a:noFill/>
        </p:spPr>
      </p:pic>
      <p:pic>
        <p:nvPicPr>
          <p:cNvPr id="2054" name="Picture 6" descr="C:\Users\рабочая\Downloads\тунгокоч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4495800" cy="1066800"/>
          </a:xfrm>
          <a:prstGeom prst="rect">
            <a:avLst/>
          </a:prstGeom>
          <a:noFill/>
        </p:spPr>
      </p:pic>
      <p:pic>
        <p:nvPicPr>
          <p:cNvPr id="2055" name="Picture 7" descr="C:\Users\рабочая\Downloads\усть карен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4648200" cy="1676400"/>
          </a:xfrm>
          <a:prstGeom prst="rect">
            <a:avLst/>
          </a:prstGeom>
          <a:noFill/>
        </p:spPr>
      </p:pic>
      <p:pic>
        <p:nvPicPr>
          <p:cNvPr id="2056" name="Picture 8" descr="C:\Users\рабочая\Downloads\panorama-nizhnij-stan-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4648200" cy="1066800"/>
          </a:xfrm>
          <a:prstGeom prst="rect">
            <a:avLst/>
          </a:prstGeom>
          <a:noFill/>
        </p:spPr>
      </p:pic>
      <p:pic>
        <p:nvPicPr>
          <p:cNvPr id="2057" name="Picture 9" descr="C:\Users\рабочая\Downloads\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181600"/>
            <a:ext cx="4495800" cy="1676400"/>
          </a:xfrm>
          <a:prstGeom prst="rect">
            <a:avLst/>
          </a:prstGeom>
          <a:noFill/>
        </p:spPr>
      </p:pic>
      <p:pic>
        <p:nvPicPr>
          <p:cNvPr id="2058" name="Picture 10" descr="C:\Users\рабочая\Downloads\unna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24463"/>
            <a:ext cx="4648200" cy="1633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/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Представляем вашему вниманию «Бюджет для граждан», в котором в доступной форме изложено, на какие цели и в каком объеме направляются бюджетные ресурсы, каких результатов предполагается достичь.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«Бюджет для граждан» разработан для ознакомления жителей района с основными целями, задачами и приоритетами бюджетной и налоговой политики, обоснованиями бюджетных расходов и планируемыми результатами использования бюджетных средств.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Для граждан показатели бюджета </a:t>
            </a:r>
            <a:r>
              <a:rPr lang="ru-RU" sz="2000" dirty="0" err="1" smtClean="0"/>
              <a:t>Тунгокоченского</a:t>
            </a:r>
            <a:r>
              <a:rPr lang="ru-RU" sz="2000" dirty="0" smtClean="0"/>
              <a:t> района на 2022 год и плановый период 2023 и 2024 годов представлены в виде графиков, диаграмм, слайдов и числовых значений, чтобы каждый без труда мог понять каким образом формировались доходы и в каком объеме планируются расходы.</a:t>
            </a:r>
            <a:endParaRPr lang="ru-RU" sz="20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Уважаемые жители </a:t>
            </a:r>
            <a:r>
              <a:rPr lang="ru-RU" altLang="ru-RU" sz="3200" b="1" cap="all" dirty="0" err="1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тунгокоченского</a:t>
            </a:r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 района!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28600" y="12192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powde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Муниципальный район «Тунгокоченский район» </a:t>
            </a:r>
            <a:endParaRPr lang="ru-RU" sz="2400" b="1" cap="all" spc="0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38200" y="1397000"/>
          <a:ext cx="7620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38200" y="533400"/>
            <a:ext cx="7620000" cy="6096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wo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состав муниципального района входит одно городское поселение и шесть сельских поселений: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04800" y="152400"/>
            <a:ext cx="8534400" cy="95410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all" spc="0" normalizeH="0" baseline="0" noProof="0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Основные вехи появления бюджетов в финансовой жизни государств</a:t>
            </a:r>
            <a:endParaRPr kumimoji="0" lang="ru-RU" altLang="ru-RU" sz="2800" b="1" i="0" u="none" strike="noStrike" kern="1200" cap="all" spc="0" normalizeH="0" baseline="0" noProof="0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XVI-XVII вв.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Англия, Палата общин – слово «бюджет» применяется в связи с представлением канцлером сведений о плановых и фактических расходах 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Конец XVII в.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«Бюджетом» стал называться документ, который содержал утверждаемый парламентом план доходов и расходов.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 России составлен первый бюджет в виде сметы государственных доходов и расходов.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XIX 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Объемы государственных средств увеличиваются, бюджеты (планы доходов и расходов) становятся необходимостью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 России определен порядок формирования «государственной росписи», роспись стала публиковаться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Начало </a:t>
            </a:r>
            <a:r>
              <a:rPr lang="en-US" dirty="0" smtClean="0">
                <a:solidFill>
                  <a:schemeClr val="bg2"/>
                </a:solidFill>
              </a:rPr>
              <a:t>XX </a:t>
            </a:r>
            <a:r>
              <a:rPr lang="ru-RU" dirty="0" smtClean="0">
                <a:solidFill>
                  <a:schemeClr val="bg2"/>
                </a:solidFill>
              </a:rPr>
              <a:t>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 рассмотрению государственного бюджета привлечена 1-я Государственная Дума.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2346" y="23664"/>
            <a:ext cx="6512511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Что такое бюджет? Какие бывают бюджеты?</a:t>
            </a:r>
            <a:endParaRPr lang="ru-RU" sz="3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2514600" y="1295400"/>
            <a:ext cx="3935393" cy="902946"/>
          </a:xfrm>
          <a:prstGeom prst="round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1800" y="2590800"/>
            <a:ext cx="3078865" cy="11223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2590800"/>
            <a:ext cx="2232248" cy="1122299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  <a:endParaRPr lang="ru-RU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2590800"/>
            <a:ext cx="2232248" cy="11223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l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С</a:t>
            </a:r>
            <a:r>
              <a:rPr lang="ru-RU" b="1" dirty="0" smtClean="0">
                <a:solidFill>
                  <a:prstClr val="black"/>
                </a:solidFill>
              </a:rPr>
              <a:t>убъектов Российской Федерации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Муниципальных образований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 rot="16200000" flipH="1">
            <a:off x="4300538" y="2380105"/>
            <a:ext cx="392454" cy="28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 rot="16200000" flipH="1">
            <a:off x="5765283" y="915359"/>
            <a:ext cx="392454" cy="2958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rot="5400000">
            <a:off x="2793484" y="901987"/>
            <a:ext cx="392454" cy="2985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0" y="1524000"/>
            <a:ext cx="2392297" cy="497712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Со старонормандского </a:t>
            </a:r>
            <a:r>
              <a:rPr lang="en-US" sz="1200" dirty="0" smtClean="0">
                <a:solidFill>
                  <a:prstClr val="black"/>
                </a:solidFill>
              </a:rPr>
              <a:t>buogette – </a:t>
            </a:r>
            <a:r>
              <a:rPr lang="ru-RU" sz="1200" dirty="0" smtClean="0">
                <a:solidFill>
                  <a:prstClr val="black"/>
                </a:solidFill>
              </a:rPr>
              <a:t>сумка, кошелек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594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00100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понятия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228600" y="1143000"/>
            <a:ext cx="4267200" cy="1676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ДОХОДЫ – это поступающие в бюджет денежные средства от юридических и физических лиц, а также вышестоящих бюджетов (налоговые и неналоговые платежи, безвозмездные поступления)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24400" y="1143000"/>
            <a:ext cx="4191000" cy="1676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</a:rPr>
              <a:t>РАСХОДЫ – 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971800"/>
            <a:ext cx="8077200" cy="106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БЮДЖЕТ– это форма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образования и расходования денежных средств, предназначенных для финансового  обеспечения задач и функций государства и местного самоуправления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рабочая\Downloads\бюдж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352800" cy="1571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/>
            <a:bevelB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0" y="4191000"/>
            <a:ext cx="2286000" cy="14478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Превышение доходов над расходами образует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положительный остаток бюджета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ПРОФИЦИТ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4191000"/>
            <a:ext cx="2286000" cy="14478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Превышение расходов над доходами, образует недостаток средств  бюджета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ДЕФИЦИТ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5867400"/>
            <a:ext cx="8382000" cy="6858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44D26"/>
                </a:solidFill>
                <a:latin typeface="Times New Roman" pitchFamily="18" charset="0"/>
              </a:rPr>
              <a:t>Сбалансированность  бюджета по доходам и расходам – основополагающее требование, предъявляемое к органам, составляющим и исполняющим бюджет  </a:t>
            </a:r>
            <a:endParaRPr lang="ru-RU" altLang="ru-RU" sz="1200" b="1" dirty="0">
              <a:solidFill>
                <a:srgbClr val="444D2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295400"/>
            <a:ext cx="6945086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4F81BD">
                <a:shade val="95000"/>
                <a:satMod val="10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521477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028" y="406400"/>
            <a:ext cx="1741715" cy="19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5532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Межбюджетные трансферты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9840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ЧТО ТАКОЕ БЮДЖЕТНЫЙ ПРОЦЕСС 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990600"/>
            <a:ext cx="8458200" cy="11737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 и утверждению отчета об исполнении бюджета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38200" y="2438400"/>
            <a:ext cx="7543800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translucentPowder">
            <a:bevelT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cap="all" dirty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СТАДИИ БЮДЖЕТНОГО ПРОЦЕССА</a:t>
            </a:r>
          </a:p>
        </p:txBody>
      </p:sp>
      <p:sp>
        <p:nvSpPr>
          <p:cNvPr id="6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278259" y="3124200"/>
            <a:ext cx="15240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1.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Разработка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7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1981200" y="3124200"/>
            <a:ext cx="16002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2. Рассмотрение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8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3657600" y="3124200"/>
            <a:ext cx="15240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3.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9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5257800" y="3124200"/>
            <a:ext cx="16002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4. Исполнение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10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6934200" y="3124200"/>
            <a:ext cx="16764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5.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Рассмотрение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и 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отчета об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исполнении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11" name="AutoShape 23"/>
          <p:cNvSpPr>
            <a:spLocks/>
          </p:cNvSpPr>
          <p:nvPr/>
        </p:nvSpPr>
        <p:spPr bwMode="auto">
          <a:xfrm rot="5400000">
            <a:off x="5905500" y="3848100"/>
            <a:ext cx="228600" cy="1676400"/>
          </a:xfrm>
          <a:prstGeom prst="rightBrace">
            <a:avLst>
              <a:gd name="adj1" fmla="val 61111"/>
              <a:gd name="adj2" fmla="val 50088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" name="AutoShape 21"/>
          <p:cNvSpPr>
            <a:spLocks/>
          </p:cNvSpPr>
          <p:nvPr/>
        </p:nvSpPr>
        <p:spPr bwMode="auto">
          <a:xfrm rot="5400000">
            <a:off x="3798094" y="1383506"/>
            <a:ext cx="1295400" cy="7977188"/>
          </a:xfrm>
          <a:prstGeom prst="rightBrace">
            <a:avLst>
              <a:gd name="adj1" fmla="val 51317"/>
              <a:gd name="adj2" fmla="val 50088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00400" y="6019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rgbClr val="F3A447">
                    <a:lumMod val="50000"/>
                  </a:srgbClr>
                </a:solidFill>
                <a:latin typeface="Times New Roman" pitchFamily="18" charset="0"/>
              </a:rPr>
              <a:t>Бюджетный период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876800" y="4724400"/>
            <a:ext cx="243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Финансовый год                                                (с 01 января по 31 декабря)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768780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1486</Words>
  <PresentationFormat>Экран (4:3)</PresentationFormat>
  <Paragraphs>268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Уважаемые жители тунгокоченского района!</vt:lpstr>
      <vt:lpstr>Слайд 3</vt:lpstr>
      <vt:lpstr>Слайд 4</vt:lpstr>
      <vt:lpstr>Слайд 5</vt:lpstr>
      <vt:lpstr>Что такое бюджет? Какие бывают бюджеты?</vt:lpstr>
      <vt:lpstr>Слайд 7</vt:lpstr>
      <vt:lpstr>Межбюджетные трансферты</vt:lpstr>
      <vt:lpstr>ЧТО ТАКОЕ БЮДЖЕТНЫЙ ПРОЦЕСС ?</vt:lpstr>
      <vt:lpstr>Участие в бюджетном процессе и влияние гражданина на него</vt:lpstr>
      <vt:lpstr>Слайд 11</vt:lpstr>
      <vt:lpstr>Слайд 12</vt:lpstr>
      <vt:lpstr>Структура расходов бюджета  муниципального района «Тунгокоченский район»  на 2022 год и плановый период 2023 и 2024 годов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</dc:creator>
  <cp:lastModifiedBy>uzer1</cp:lastModifiedBy>
  <cp:revision>142</cp:revision>
  <dcterms:created xsi:type="dcterms:W3CDTF">2021-04-15T09:49:15Z</dcterms:created>
  <dcterms:modified xsi:type="dcterms:W3CDTF">2022-02-07T02:28:20Z</dcterms:modified>
</cp:coreProperties>
</file>