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5" r:id="rId3"/>
    <p:sldId id="258" r:id="rId4"/>
    <p:sldId id="259" r:id="rId5"/>
    <p:sldId id="257" r:id="rId6"/>
    <p:sldId id="261" r:id="rId7"/>
    <p:sldId id="260" r:id="rId8"/>
    <p:sldId id="264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733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Инициативное </a:t>
            </a:r>
            <a:r>
              <a:rPr lang="ru-RU" dirty="0" err="1" smtClean="0"/>
              <a:t>бюджетирование</a:t>
            </a:r>
            <a:r>
              <a:rPr lang="ru-RU" dirty="0" smtClean="0"/>
              <a:t> Тунгокоченского муниципального округа 2024 год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ТОС «Березовая роща»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ТОС образован в </a:t>
            </a:r>
            <a:r>
              <a:rPr lang="ru-RU" dirty="0" err="1" smtClean="0"/>
              <a:t>Тунгокоченском</a:t>
            </a:r>
            <a:r>
              <a:rPr lang="ru-RU" dirty="0" smtClean="0"/>
              <a:t> Муниципальном округе в с. </a:t>
            </a:r>
            <a:r>
              <a:rPr lang="ru-RU" dirty="0" err="1" smtClean="0"/>
              <a:t>Верх-Усугли</a:t>
            </a:r>
            <a:endParaRPr lang="ru-RU" dirty="0" smtClean="0"/>
          </a:p>
          <a:p>
            <a:r>
              <a:rPr lang="ru-RU" dirty="0" smtClean="0"/>
              <a:t>Руководитель Степанова Татьяна Ивановна </a:t>
            </a:r>
          </a:p>
          <a:p>
            <a:r>
              <a:rPr lang="ru-RU" dirty="0" smtClean="0"/>
              <a:t>Название Проекта: «Здоровая семья –здоровые дети»</a:t>
            </a:r>
          </a:p>
          <a:p>
            <a:r>
              <a:rPr lang="ru-RU" dirty="0" smtClean="0"/>
              <a:t>Цель проекта: Создание и обустройство площадки с совместными зонами отдыха для детей и взрослых </a:t>
            </a:r>
          </a:p>
          <a:p>
            <a:r>
              <a:rPr lang="ru-RU" dirty="0" smtClean="0"/>
              <a:t>Задачи проекта: </a:t>
            </a:r>
          </a:p>
          <a:p>
            <a:r>
              <a:rPr lang="ru-RU" dirty="0" smtClean="0"/>
              <a:t>-ограждение детской площадки;</a:t>
            </a:r>
          </a:p>
          <a:p>
            <a:r>
              <a:rPr lang="ru-RU" dirty="0" smtClean="0"/>
              <a:t>-организация места отдыха и досуга для людей всех возрастов;</a:t>
            </a:r>
          </a:p>
          <a:p>
            <a:r>
              <a:rPr lang="ru-RU" dirty="0" smtClean="0"/>
              <a:t>- формирование чувства коллективизма, совместной деятельности;</a:t>
            </a:r>
          </a:p>
          <a:p>
            <a:r>
              <a:rPr lang="ru-RU" dirty="0" smtClean="0"/>
              <a:t>- научить ценить и беречь элементы уличного благоустройства</a:t>
            </a:r>
          </a:p>
          <a:p>
            <a:r>
              <a:rPr lang="ru-RU" dirty="0" smtClean="0"/>
              <a:t>Для реализации проекта из бюджета Тунгокоченского муниципального округа было выделено 176332р.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Всего на реализацию </a:t>
            </a:r>
            <a:r>
              <a:rPr lang="ru-RU" dirty="0" err="1" smtClean="0"/>
              <a:t>ТОСов</a:t>
            </a:r>
            <a:r>
              <a:rPr lang="ru-RU" dirty="0" smtClean="0"/>
              <a:t> в 2024 году было выделено 944577 р., В октябре 2024 года пройдет защита презентаций по реализованным проектам .</a:t>
            </a:r>
          </a:p>
          <a:p>
            <a:pPr>
              <a:buNone/>
            </a:pPr>
            <a:r>
              <a:rPr lang="ru-RU" dirty="0" smtClean="0"/>
              <a:t>Как можно заметить Принятие положения об утверждении </a:t>
            </a:r>
            <a:r>
              <a:rPr lang="ru-RU" dirty="0" err="1" smtClean="0"/>
              <a:t>ТОСов</a:t>
            </a:r>
            <a:r>
              <a:rPr lang="ru-RU" dirty="0" smtClean="0"/>
              <a:t> было необходимо для жителей Тунгокоченского муниципального округа, теперь жители могут своими руками развивать свой регион, а государство выделяет средство на реализацию их проектов. </a:t>
            </a:r>
            <a:r>
              <a:rPr lang="ru-RU" smtClean="0"/>
              <a:t>Уже </a:t>
            </a:r>
            <a:r>
              <a:rPr lang="ru-RU" dirty="0" smtClean="0"/>
              <a:t>есть проекты на 2025г., а кто то прямо сейчас разрабатывает свой проект для развития региона.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600200"/>
          </a:xfrm>
        </p:spPr>
        <p:txBody>
          <a:bodyPr/>
          <a:lstStyle/>
          <a:p>
            <a:r>
              <a:rPr lang="ru-RU" dirty="0" smtClean="0"/>
              <a:t>Конкурс проектов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Администрация Тунгокоченского муниципального округа 20 февраля 2024 года вынесла Постановление № 149 «Об утверждении Положения о муниципальном конкурсе проектов развития территориального общественного самоуправления «Решаем МЫ»</a:t>
            </a:r>
          </a:p>
          <a:p>
            <a:r>
              <a:rPr lang="ru-RU" dirty="0" smtClean="0"/>
              <a:t>Данное постановление дает возможность жителям муниципального округа организовать ТОС  и принять участие в конкурсе проектов. После проработки проектов они примут участие в конкурсе и победившим  из бюджета будет выделена сумма на его реализацию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Что такое </a:t>
            </a:r>
            <a:r>
              <a:rPr lang="ru-RU" dirty="0" err="1" smtClean="0"/>
              <a:t>ТОСы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Территориальное общественное самоуправление (ТОС) — это самоорганизация граждан по месту их жительства на части территории поселения, внутригородской территории города федерального значения, муниципального округа, городского округа, внутригородского района, а также в расположенных на межселенной территории населенных пунктах (либо на части их территории) для самостоятельного и под свою ответственность осуществления собственных инициатив по вопросам местного значения.</a:t>
            </a:r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/>
              <a:t>ТОСы</a:t>
            </a:r>
            <a:r>
              <a:rPr lang="ru-RU" dirty="0" smtClean="0"/>
              <a:t> занимаются:</a:t>
            </a:r>
          </a:p>
          <a:p>
            <a:r>
              <a:rPr lang="ru-RU" dirty="0" smtClean="0"/>
              <a:t>благоустройством мест проживания и содержанием инфраструктуры;</a:t>
            </a:r>
          </a:p>
          <a:p>
            <a:r>
              <a:rPr lang="ru-RU" dirty="0" smtClean="0"/>
              <a:t>сохранением культурно-исторического наследия своей территории;</a:t>
            </a:r>
          </a:p>
          <a:p>
            <a:r>
              <a:rPr lang="ru-RU" dirty="0" smtClean="0"/>
              <a:t>организацией деятельности дворовых спортивных секций;</a:t>
            </a:r>
          </a:p>
          <a:p>
            <a:r>
              <a:rPr lang="ru-RU" dirty="0" smtClean="0"/>
              <a:t>внесением предложений в развитие своей территории в органах местного самоуправления;</a:t>
            </a:r>
          </a:p>
          <a:p>
            <a:r>
              <a:rPr lang="ru-RU" dirty="0" smtClean="0"/>
              <a:t>разработкой проектов развития территории с последующим их включением в различные программы финансирования.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77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Реестр </a:t>
            </a:r>
            <a:r>
              <a:rPr lang="ru-RU" dirty="0" err="1" smtClean="0"/>
              <a:t>ТОСов</a:t>
            </a:r>
            <a:r>
              <a:rPr lang="ru-RU" dirty="0" smtClean="0"/>
              <a:t> в </a:t>
            </a:r>
            <a:r>
              <a:rPr lang="ru-RU" dirty="0" err="1" smtClean="0"/>
              <a:t>Тунгокоченском</a:t>
            </a:r>
            <a:r>
              <a:rPr lang="ru-RU" dirty="0" smtClean="0"/>
              <a:t> муниципальном округе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ТОС «Сосновый бор» с. </a:t>
            </a:r>
            <a:r>
              <a:rPr lang="ru-RU" dirty="0" err="1" smtClean="0"/>
              <a:t>Верх-Усугли</a:t>
            </a:r>
            <a:r>
              <a:rPr lang="ru-RU" dirty="0" smtClean="0"/>
              <a:t> руководитель Грибов В.В.</a:t>
            </a:r>
          </a:p>
          <a:p>
            <a:r>
              <a:rPr lang="ru-RU" dirty="0" smtClean="0"/>
              <a:t>ТОС «Березовая роща» с. </a:t>
            </a:r>
            <a:r>
              <a:rPr lang="ru-RU" dirty="0" err="1" smtClean="0"/>
              <a:t>Верх-Усугли</a:t>
            </a:r>
            <a:r>
              <a:rPr lang="ru-RU" dirty="0" smtClean="0"/>
              <a:t> руководитель Степанова Т.И.</a:t>
            </a:r>
          </a:p>
          <a:p>
            <a:r>
              <a:rPr lang="ru-RU" dirty="0" smtClean="0"/>
              <a:t>ТОС «Максимум» с. </a:t>
            </a:r>
            <a:r>
              <a:rPr lang="ru-RU" dirty="0" err="1" smtClean="0"/>
              <a:t>Верх-Усугли</a:t>
            </a:r>
            <a:r>
              <a:rPr lang="ru-RU" dirty="0" smtClean="0"/>
              <a:t> руководитель Рязанцева И.В.</a:t>
            </a:r>
          </a:p>
          <a:p>
            <a:r>
              <a:rPr lang="ru-RU" dirty="0" smtClean="0"/>
              <a:t>ТОС «Юбилейный» </a:t>
            </a:r>
            <a:r>
              <a:rPr lang="ru-RU" dirty="0" err="1" smtClean="0"/>
              <a:t>пгт</a:t>
            </a:r>
            <a:r>
              <a:rPr lang="ru-RU" dirty="0" smtClean="0"/>
              <a:t> Вершино-Дарасунский руководитель </a:t>
            </a:r>
            <a:r>
              <a:rPr lang="ru-RU" dirty="0" err="1" smtClean="0"/>
              <a:t>Ляпина</a:t>
            </a:r>
            <a:r>
              <a:rPr lang="ru-RU" dirty="0" smtClean="0"/>
              <a:t> Л.Н.</a:t>
            </a:r>
          </a:p>
          <a:p>
            <a:r>
              <a:rPr lang="ru-RU" dirty="0" smtClean="0"/>
              <a:t>ТОС «Городок» </a:t>
            </a:r>
            <a:r>
              <a:rPr lang="ru-RU" dirty="0" err="1" smtClean="0"/>
              <a:t>пгт</a:t>
            </a:r>
            <a:r>
              <a:rPr lang="ru-RU" dirty="0" smtClean="0"/>
              <a:t> Вершино-Дарасунский руководитель Арсентьева Н.Ю.</a:t>
            </a:r>
          </a:p>
          <a:p>
            <a:r>
              <a:rPr lang="ru-RU" dirty="0" smtClean="0"/>
              <a:t>ТОС «Уютный дворик» </a:t>
            </a:r>
            <a:r>
              <a:rPr lang="ru-RU" dirty="0" err="1" smtClean="0"/>
              <a:t>пгт</a:t>
            </a:r>
            <a:r>
              <a:rPr lang="ru-RU" dirty="0" smtClean="0"/>
              <a:t> Вершино-Дарасунский руководитель </a:t>
            </a:r>
            <a:r>
              <a:rPr lang="ru-RU" dirty="0" err="1" smtClean="0"/>
              <a:t>Коршикова</a:t>
            </a:r>
            <a:r>
              <a:rPr lang="ru-RU" dirty="0" smtClean="0"/>
              <a:t> И.В.</a:t>
            </a:r>
          </a:p>
          <a:p>
            <a:r>
              <a:rPr lang="ru-RU" dirty="0" smtClean="0"/>
              <a:t>ТОС «Мы вместе» </a:t>
            </a:r>
            <a:r>
              <a:rPr lang="ru-RU" dirty="0" err="1" smtClean="0"/>
              <a:t>пгт</a:t>
            </a:r>
            <a:r>
              <a:rPr lang="ru-RU" dirty="0" smtClean="0"/>
              <a:t> Вершино-Дарасунский руководитель </a:t>
            </a:r>
            <a:r>
              <a:rPr lang="ru-RU" dirty="0" err="1" smtClean="0"/>
              <a:t>Бурдинская</a:t>
            </a:r>
            <a:r>
              <a:rPr lang="ru-RU" dirty="0" smtClean="0"/>
              <a:t> Е.В.</a:t>
            </a:r>
          </a:p>
          <a:p>
            <a:r>
              <a:rPr lang="ru-RU" dirty="0" smtClean="0"/>
              <a:t>ТОС «</a:t>
            </a:r>
            <a:r>
              <a:rPr lang="ru-RU" dirty="0" err="1" smtClean="0"/>
              <a:t>Приображение</a:t>
            </a:r>
            <a:r>
              <a:rPr lang="ru-RU" dirty="0" smtClean="0"/>
              <a:t>» </a:t>
            </a:r>
            <a:r>
              <a:rPr lang="ru-RU" dirty="0" err="1" smtClean="0"/>
              <a:t>пгт</a:t>
            </a:r>
            <a:r>
              <a:rPr lang="ru-RU" dirty="0" smtClean="0"/>
              <a:t> Вершино-Дарасунский руководитель Волкова Ю.В.</a:t>
            </a:r>
          </a:p>
          <a:p>
            <a:r>
              <a:rPr lang="ru-RU" dirty="0" smtClean="0"/>
              <a:t>ТОС «Рассвет» с. </a:t>
            </a:r>
            <a:r>
              <a:rPr lang="ru-RU" dirty="0" err="1" smtClean="0"/>
              <a:t>Усугли</a:t>
            </a:r>
            <a:r>
              <a:rPr lang="ru-RU" dirty="0" smtClean="0"/>
              <a:t> руководитель Димитров В.Ю.</a:t>
            </a:r>
          </a:p>
          <a:p>
            <a:r>
              <a:rPr lang="ru-RU" dirty="0" smtClean="0"/>
              <a:t>ТОС «</a:t>
            </a:r>
            <a:r>
              <a:rPr lang="ru-RU" dirty="0" err="1" smtClean="0"/>
              <a:t>Воскресеновка</a:t>
            </a:r>
            <a:r>
              <a:rPr lang="ru-RU" dirty="0" smtClean="0"/>
              <a:t>» с. Нижний стан  руководитель Писарева Н.В.</a:t>
            </a:r>
          </a:p>
          <a:p>
            <a:r>
              <a:rPr lang="ru-RU" dirty="0" smtClean="0"/>
              <a:t>ТОС «Объединяя усилия» с. Тунгокочен руководитель Селина О.А.</a:t>
            </a:r>
          </a:p>
          <a:p>
            <a:r>
              <a:rPr lang="ru-RU" dirty="0" smtClean="0"/>
              <a:t>ТОС «Возрождение» с. Акима руководитель Петрова М.Ю</a:t>
            </a:r>
          </a:p>
          <a:p>
            <a:r>
              <a:rPr lang="ru-RU" dirty="0" smtClean="0"/>
              <a:t>ТОС «Таежный» с. </a:t>
            </a:r>
            <a:r>
              <a:rPr lang="ru-RU" dirty="0" err="1" smtClean="0"/>
              <a:t>Кыкер</a:t>
            </a:r>
            <a:r>
              <a:rPr lang="ru-RU" dirty="0" smtClean="0"/>
              <a:t> руководитель Дмитриева И.В.</a:t>
            </a:r>
          </a:p>
          <a:p>
            <a:r>
              <a:rPr lang="ru-RU" dirty="0" smtClean="0"/>
              <a:t>ТОС «</a:t>
            </a:r>
            <a:r>
              <a:rPr lang="ru-RU" dirty="0" err="1" smtClean="0"/>
              <a:t>Витимский</a:t>
            </a:r>
            <a:r>
              <a:rPr lang="ru-RU" dirty="0" smtClean="0"/>
              <a:t> яр» с. Красный Яр руководитель </a:t>
            </a:r>
            <a:r>
              <a:rPr lang="ru-RU" dirty="0" err="1" smtClean="0"/>
              <a:t>Аинчина</a:t>
            </a:r>
            <a:r>
              <a:rPr lang="ru-RU" dirty="0" smtClean="0"/>
              <a:t> С.Г.</a:t>
            </a:r>
          </a:p>
          <a:p>
            <a:r>
              <a:rPr lang="ru-RU" dirty="0" smtClean="0"/>
              <a:t>ТОС «</a:t>
            </a:r>
            <a:r>
              <a:rPr lang="ru-RU" dirty="0" err="1" smtClean="0"/>
              <a:t>Юмурчен</a:t>
            </a:r>
            <a:r>
              <a:rPr lang="ru-RU" dirty="0" smtClean="0"/>
              <a:t>» с. </a:t>
            </a:r>
            <a:r>
              <a:rPr lang="ru-RU" dirty="0" err="1" smtClean="0"/>
              <a:t>Юмурчен</a:t>
            </a:r>
            <a:r>
              <a:rPr lang="ru-RU" dirty="0" smtClean="0"/>
              <a:t> руководитель Кузнецова Н.М.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2286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err="1" smtClean="0"/>
              <a:t>ТОСы</a:t>
            </a:r>
            <a:r>
              <a:rPr lang="ru-RU" sz="4900" dirty="0" smtClean="0"/>
              <a:t> выигравшие в конкурсе проектов, в </a:t>
            </a:r>
            <a:r>
              <a:rPr lang="ru-RU" sz="4900" dirty="0" err="1" smtClean="0"/>
              <a:t>Тунгокоченском</a:t>
            </a:r>
            <a:r>
              <a:rPr lang="ru-RU" sz="4900" dirty="0" smtClean="0"/>
              <a:t> Муниципальном округе в 2024 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429000"/>
            <a:ext cx="8229600" cy="2926080"/>
          </a:xfrm>
        </p:spPr>
        <p:txBody>
          <a:bodyPr/>
          <a:lstStyle/>
          <a:p>
            <a:r>
              <a:rPr lang="ru-RU" dirty="0" smtClean="0"/>
              <a:t>ТОС «Таежный»                                       </a:t>
            </a:r>
          </a:p>
          <a:p>
            <a:r>
              <a:rPr lang="ru-RU" dirty="0" smtClean="0"/>
              <a:t>ТОС «Объединяя усилия»</a:t>
            </a:r>
          </a:p>
          <a:p>
            <a:r>
              <a:rPr lang="ru-RU" dirty="0" smtClean="0"/>
              <a:t>ТОС «Городок»</a:t>
            </a:r>
          </a:p>
          <a:p>
            <a:r>
              <a:rPr lang="ru-RU" dirty="0" smtClean="0"/>
              <a:t>ТОС «Рассвет»</a:t>
            </a:r>
          </a:p>
          <a:p>
            <a:r>
              <a:rPr lang="ru-RU" dirty="0" smtClean="0"/>
              <a:t>ТОС «Березовая роща»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r>
              <a:rPr lang="ru-RU" dirty="0" smtClean="0"/>
              <a:t>ТОС «Таежный»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ТОС образован в </a:t>
            </a:r>
            <a:r>
              <a:rPr lang="ru-RU" dirty="0" err="1" smtClean="0"/>
              <a:t>Тунгококченском</a:t>
            </a:r>
            <a:r>
              <a:rPr lang="ru-RU" dirty="0" smtClean="0"/>
              <a:t> муниципальном округе в с. </a:t>
            </a:r>
            <a:r>
              <a:rPr lang="ru-RU" dirty="0" err="1" smtClean="0"/>
              <a:t>Кыкер</a:t>
            </a:r>
            <a:r>
              <a:rPr lang="ru-RU" dirty="0" smtClean="0"/>
              <a:t>  18.02.2022г.</a:t>
            </a:r>
          </a:p>
          <a:p>
            <a:r>
              <a:rPr lang="ru-RU" dirty="0" smtClean="0"/>
              <a:t>Руководитель Дмитриева Ирина Валерьевна</a:t>
            </a:r>
          </a:p>
          <a:p>
            <a:r>
              <a:rPr lang="ru-RU" dirty="0" smtClean="0"/>
              <a:t>Название проекта «сквер «</a:t>
            </a:r>
            <a:r>
              <a:rPr lang="ru-RU" dirty="0" err="1" smtClean="0"/>
              <a:t>Нерча</a:t>
            </a:r>
            <a:r>
              <a:rPr lang="ru-RU" dirty="0" smtClean="0"/>
              <a:t>»»</a:t>
            </a:r>
          </a:p>
          <a:p>
            <a:r>
              <a:rPr lang="ru-RU" dirty="0" smtClean="0"/>
              <a:t>Цель проекта: Благоустройство территории с. </a:t>
            </a:r>
            <a:r>
              <a:rPr lang="ru-RU" dirty="0" err="1" smtClean="0"/>
              <a:t>Кыкер</a:t>
            </a:r>
            <a:r>
              <a:rPr lang="ru-RU" dirty="0" smtClean="0"/>
              <a:t>, посредством обустройства сквера семейного отдыха «</a:t>
            </a:r>
            <a:r>
              <a:rPr lang="ru-RU" dirty="0" err="1" smtClean="0"/>
              <a:t>Нерча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Задачи:</a:t>
            </a:r>
          </a:p>
          <a:p>
            <a:r>
              <a:rPr lang="ru-RU" dirty="0" smtClean="0"/>
              <a:t>- Активизация жителей села на устройство сквера «</a:t>
            </a:r>
            <a:r>
              <a:rPr lang="ru-RU" dirty="0" err="1" smtClean="0"/>
              <a:t>Нерча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-высадка «Аллеи славы»</a:t>
            </a:r>
          </a:p>
          <a:p>
            <a:r>
              <a:rPr lang="ru-RU" dirty="0" smtClean="0"/>
              <a:t>- обустройство зоны семейного отдыха</a:t>
            </a:r>
          </a:p>
          <a:p>
            <a:r>
              <a:rPr lang="ru-RU" dirty="0" smtClean="0"/>
              <a:t>- повышение активности жителей для участия в различных мероприятиях </a:t>
            </a:r>
          </a:p>
          <a:p>
            <a:r>
              <a:rPr lang="ru-RU" dirty="0" smtClean="0"/>
              <a:t>Для реализации проекта из бюджета Тунгокоченского муниципального округа было выделено 200000р.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ТОС «Объединяя усилия»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ТОС образован в </a:t>
            </a:r>
            <a:r>
              <a:rPr lang="ru-RU" dirty="0" err="1" smtClean="0"/>
              <a:t>Тунгокоченском</a:t>
            </a:r>
            <a:r>
              <a:rPr lang="ru-RU" dirty="0" smtClean="0"/>
              <a:t> Муниципальном округе в с. Тунгокочен  14.05.2021 г.</a:t>
            </a:r>
          </a:p>
          <a:p>
            <a:r>
              <a:rPr lang="ru-RU" dirty="0" smtClean="0"/>
              <a:t>Руководитель Селина Ольга Александровна </a:t>
            </a:r>
          </a:p>
          <a:p>
            <a:r>
              <a:rPr lang="ru-RU" dirty="0" smtClean="0"/>
              <a:t>Название проекта «Улица победы»</a:t>
            </a:r>
          </a:p>
          <a:p>
            <a:r>
              <a:rPr lang="ru-RU" dirty="0" smtClean="0"/>
              <a:t>Цель проекта: Благоустройство улицы Центральная, поселения </a:t>
            </a:r>
            <a:r>
              <a:rPr lang="ru-RU" dirty="0" err="1" smtClean="0"/>
              <a:t>Тунгокоченское</a:t>
            </a:r>
            <a:endParaRPr lang="ru-RU" dirty="0" smtClean="0"/>
          </a:p>
          <a:p>
            <a:r>
              <a:rPr lang="ru-RU" dirty="0" smtClean="0"/>
              <a:t>Задачи: </a:t>
            </a:r>
          </a:p>
          <a:p>
            <a:r>
              <a:rPr lang="ru-RU" dirty="0" smtClean="0"/>
              <a:t>1. Выравнивание площадки для посадки «Аллеи Победы»</a:t>
            </a:r>
          </a:p>
          <a:p>
            <a:r>
              <a:rPr lang="ru-RU" dirty="0" smtClean="0"/>
              <a:t>2. Подготовка углублений для столбов</a:t>
            </a:r>
          </a:p>
          <a:p>
            <a:r>
              <a:rPr lang="ru-RU" dirty="0" smtClean="0"/>
              <a:t>3. Обустройство ограждения площадки аллеи</a:t>
            </a:r>
          </a:p>
          <a:p>
            <a:r>
              <a:rPr lang="ru-RU" dirty="0" smtClean="0"/>
              <a:t>4. Подготовка грунта для высадки деревьев</a:t>
            </a:r>
          </a:p>
          <a:p>
            <a:r>
              <a:rPr lang="ru-RU" dirty="0" smtClean="0"/>
              <a:t>5. Посадка саженцев</a:t>
            </a:r>
          </a:p>
          <a:p>
            <a:r>
              <a:rPr lang="ru-RU" dirty="0" smtClean="0"/>
              <a:t>6. Обустройство пешеходных дорожек </a:t>
            </a:r>
          </a:p>
          <a:p>
            <a:r>
              <a:rPr lang="ru-RU" dirty="0" smtClean="0"/>
              <a:t>Для реализации проекта из бюджета Тунгокоченского муниципального округа было выделено 162245р.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ru-RU" dirty="0" smtClean="0"/>
              <a:t>ТОС «Городок»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ТОС образован в </a:t>
            </a:r>
            <a:r>
              <a:rPr lang="ru-RU" dirty="0" err="1" smtClean="0"/>
              <a:t>Тунгокоченском</a:t>
            </a:r>
            <a:r>
              <a:rPr lang="ru-RU" dirty="0" smtClean="0"/>
              <a:t> Муниципальном округе в </a:t>
            </a:r>
            <a:r>
              <a:rPr lang="ru-RU" dirty="0" err="1" smtClean="0"/>
              <a:t>пгт</a:t>
            </a:r>
            <a:r>
              <a:rPr lang="ru-RU" dirty="0" smtClean="0"/>
              <a:t>. Вершино-Дарасунский 18.09.2021 г.</a:t>
            </a:r>
          </a:p>
          <a:p>
            <a:r>
              <a:rPr lang="ru-RU" dirty="0" smtClean="0"/>
              <a:t>Руководитель </a:t>
            </a:r>
            <a:r>
              <a:rPr lang="ru-RU" dirty="0" err="1" smtClean="0"/>
              <a:t>Шмыкова</a:t>
            </a:r>
            <a:r>
              <a:rPr lang="ru-RU" dirty="0" smtClean="0"/>
              <a:t> Юлия Александровна</a:t>
            </a:r>
          </a:p>
          <a:p>
            <a:r>
              <a:rPr lang="ru-RU" dirty="0" smtClean="0"/>
              <a:t>Название проекта: «</a:t>
            </a:r>
            <a:r>
              <a:rPr lang="ru-RU" dirty="0" err="1" smtClean="0"/>
              <a:t>Дарасунские</a:t>
            </a:r>
            <a:r>
              <a:rPr lang="ru-RU" dirty="0" smtClean="0"/>
              <a:t> самородки»</a:t>
            </a:r>
          </a:p>
          <a:p>
            <a:r>
              <a:rPr lang="ru-RU" dirty="0" smtClean="0"/>
              <a:t>Цель проекта: Способствовать сохранению исторической памяти о земляках, которые внесли большой вклад в развитие региона, Забайкальского края. Воспитание патриотизма на исторических примерах своей малой Родины.</a:t>
            </a:r>
          </a:p>
          <a:p>
            <a:r>
              <a:rPr lang="ru-RU" dirty="0" smtClean="0"/>
              <a:t>Задачи проекта: </a:t>
            </a:r>
          </a:p>
          <a:p>
            <a:r>
              <a:rPr lang="ru-RU" dirty="0" smtClean="0"/>
              <a:t>-сбор информации о тренере – преподавателе Юнусове Я.Г.</a:t>
            </a:r>
          </a:p>
          <a:p>
            <a:r>
              <a:rPr lang="ru-RU" dirty="0" smtClean="0"/>
              <a:t>-создание макета мемориальной доски</a:t>
            </a:r>
          </a:p>
          <a:p>
            <a:r>
              <a:rPr lang="ru-RU" dirty="0" smtClean="0"/>
              <a:t>- заключение договора на изготовление мемориальной доски</a:t>
            </a:r>
          </a:p>
          <a:p>
            <a:r>
              <a:rPr lang="ru-RU" dirty="0" smtClean="0"/>
              <a:t>- организация сбора средств, добровольных пожертвований</a:t>
            </a:r>
          </a:p>
          <a:p>
            <a:r>
              <a:rPr lang="ru-RU" dirty="0" smtClean="0"/>
              <a:t>- проведение мероприятий с привлечением молодежи из Детских движений</a:t>
            </a:r>
          </a:p>
          <a:p>
            <a:r>
              <a:rPr lang="ru-RU" dirty="0" smtClean="0"/>
              <a:t>-установка мемориальной доски на здании спортивного клуба «Самородок»</a:t>
            </a:r>
          </a:p>
          <a:p>
            <a:r>
              <a:rPr lang="ru-RU" dirty="0" smtClean="0"/>
              <a:t>- торжественное открытие мемориальной доски</a:t>
            </a:r>
          </a:p>
          <a:p>
            <a:r>
              <a:rPr lang="ru-RU" dirty="0" smtClean="0"/>
              <a:t>Для реализации проекта из бюджета Тунгокоченского муниципального округа было выделено: 200000р.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ТОС «Рассвет»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ТОС образован в </a:t>
            </a:r>
            <a:r>
              <a:rPr lang="ru-RU" dirty="0" err="1" smtClean="0"/>
              <a:t>Тунгокоченском</a:t>
            </a:r>
            <a:r>
              <a:rPr lang="ru-RU" dirty="0" smtClean="0"/>
              <a:t> Муниципальном округе в с. </a:t>
            </a:r>
            <a:r>
              <a:rPr lang="ru-RU" dirty="0" err="1" smtClean="0"/>
              <a:t>Усугли</a:t>
            </a:r>
            <a:endParaRPr lang="ru-RU" dirty="0" smtClean="0"/>
          </a:p>
          <a:p>
            <a:r>
              <a:rPr lang="ru-RU" dirty="0" smtClean="0"/>
              <a:t>Руководитель Димитров Валерий Юрьевич</a:t>
            </a:r>
          </a:p>
          <a:p>
            <a:r>
              <a:rPr lang="ru-RU" dirty="0" smtClean="0"/>
              <a:t>Название проекта «Фонари»</a:t>
            </a:r>
          </a:p>
          <a:p>
            <a:r>
              <a:rPr lang="ru-RU" dirty="0" smtClean="0"/>
              <a:t>Цель Проекта: Качественное освещение улицы Микрорайон 1</a:t>
            </a:r>
          </a:p>
          <a:p>
            <a:r>
              <a:rPr lang="ru-RU" dirty="0" smtClean="0"/>
              <a:t>Задачи проекта: </a:t>
            </a:r>
          </a:p>
          <a:p>
            <a:r>
              <a:rPr lang="ru-RU" dirty="0" smtClean="0"/>
              <a:t>- освещение улицы Микрорайон 1: планировка освещения улицы, копка ям под столбы, установка труб, фонарей, покраска металлических труб</a:t>
            </a:r>
          </a:p>
          <a:p>
            <a:r>
              <a:rPr lang="ru-RU" dirty="0" smtClean="0"/>
              <a:t>-создание условий для безлопастного дорожно-транспортного и пешеходного движения по дороге в темное время суток </a:t>
            </a:r>
          </a:p>
          <a:p>
            <a:r>
              <a:rPr lang="ru-RU" dirty="0" smtClean="0"/>
              <a:t>-привлечение к реализации проекта общественности, жителей улицы всех возрастов и категорий граждан </a:t>
            </a:r>
          </a:p>
          <a:p>
            <a:r>
              <a:rPr lang="ru-RU" dirty="0" smtClean="0"/>
              <a:t>Для реализации проекта из бюджета Тунгокоченского муниципального округа было выделено 200000р.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1140</TotalTime>
  <Words>838</Words>
  <PresentationFormat>Экран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                 Инициативное бюджетирование Тунгокоченского муниципального округа 2024 год</vt:lpstr>
      <vt:lpstr>Конкурс проектов</vt:lpstr>
      <vt:lpstr>Что такое ТОСы</vt:lpstr>
      <vt:lpstr>Реестр ТОСов в Тунгокоченском муниципальном округе </vt:lpstr>
      <vt:lpstr>    ТОСы выигравшие в конкурсе проектов, в Тунгокоченском Муниципальном округе в 2024 году</vt:lpstr>
      <vt:lpstr>ТОС «Таежный»</vt:lpstr>
      <vt:lpstr>ТОС «Объединяя усилия» </vt:lpstr>
      <vt:lpstr>ТОС «Городок»</vt:lpstr>
      <vt:lpstr>ТОС «Рассвет»</vt:lpstr>
      <vt:lpstr>ТОС «Березовая роща»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ТОСы Тунгокоченского муниципального округа</dc:title>
  <dc:creator>рабочая</dc:creator>
  <cp:lastModifiedBy>admin</cp:lastModifiedBy>
  <cp:revision>89</cp:revision>
  <dcterms:created xsi:type="dcterms:W3CDTF">2024-09-06T00:25:41Z</dcterms:created>
  <dcterms:modified xsi:type="dcterms:W3CDTF">2024-11-05T03:51:48Z</dcterms:modified>
</cp:coreProperties>
</file>