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000241"/>
            <a:ext cx="8458200" cy="25717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«Лучшее муниципальное образование России в сфере управления общественными финансами»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857256"/>
          </a:xfrm>
        </p:spPr>
        <p:txBody>
          <a:bodyPr/>
          <a:lstStyle/>
          <a:p>
            <a:pPr algn="ctr"/>
            <a:r>
              <a:rPr lang="en-US" dirty="0" smtClean="0"/>
              <a:t>XV </a:t>
            </a:r>
            <a:r>
              <a:rPr lang="ru-RU" dirty="0" smtClean="0"/>
              <a:t>Всероссийский конкурс 2022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145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апреле 2022 г. Комитет по финансам администрации </a:t>
            </a:r>
            <a:r>
              <a:rPr lang="ru-RU" sz="2800" dirty="0" smtClean="0"/>
              <a:t>Муниципального района </a:t>
            </a:r>
            <a:r>
              <a:rPr lang="ru-RU" sz="2800" dirty="0" err="1" smtClean="0"/>
              <a:t>тунгокоченский</a:t>
            </a:r>
            <a:r>
              <a:rPr lang="ru-RU" sz="2800" dirty="0" smtClean="0"/>
              <a:t> район подал заявку в министерство финансов забайкальского края для участия в конкурсе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319" t="11335" r="31425" b="2518"/>
          <a:stretch>
            <a:fillRect/>
          </a:stretch>
        </p:blipFill>
        <p:spPr bwMode="auto">
          <a:xfrm>
            <a:off x="3000364" y="2857496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мае 2022 г. Министерство финансов </a:t>
            </a:r>
            <a:r>
              <a:rPr lang="ru-RU" dirty="0" err="1" smtClean="0"/>
              <a:t>сформиловало</a:t>
            </a:r>
            <a:r>
              <a:rPr lang="ru-RU" dirty="0" smtClean="0"/>
              <a:t> </a:t>
            </a:r>
            <a:r>
              <a:rPr lang="ru-RU" dirty="0" smtClean="0"/>
              <a:t>сводную заявку от </a:t>
            </a:r>
            <a:r>
              <a:rPr lang="ru-RU" dirty="0" err="1" smtClean="0"/>
              <a:t>забайкалльского</a:t>
            </a:r>
            <a:r>
              <a:rPr lang="ru-RU" dirty="0" smtClean="0"/>
              <a:t> края  в </a:t>
            </a:r>
            <a:r>
              <a:rPr lang="ru-RU" dirty="0" err="1" smtClean="0"/>
              <a:t>москву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408" t="11434" r="31414" b="3332"/>
          <a:stretch>
            <a:fillRect/>
          </a:stretch>
        </p:blipFill>
        <p:spPr bwMode="auto">
          <a:xfrm>
            <a:off x="2714612" y="2071678"/>
            <a:ext cx="34290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 итогам конкурса Тунгокоченский район был награжден почетной грамотой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848" t="13012" r="33190" b="9645"/>
          <a:stretch>
            <a:fillRect/>
          </a:stretch>
        </p:blipFill>
        <p:spPr bwMode="auto">
          <a:xfrm>
            <a:off x="2786050" y="2000240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64</Words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«Лучшее муниципальное образование России в сфере управления общественными финансами»</vt:lpstr>
      <vt:lpstr>В апреле 2022 г. Комитет по финансам администрации Муниципального района тунгокоченский район подал заявку в министерство финансов забайкальского края для участия в конкурсе</vt:lpstr>
      <vt:lpstr>В мае 2022 г. Министерство финансов сформиловало сводную заявку от забайкалльского края  в москву</vt:lpstr>
      <vt:lpstr>По итогам конкурса Тунгокоченский район был награжден почетной грамотой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«Лучшее муниципальное образование России в сфере управления общественными финансами»</dc:title>
  <dc:creator>admin</dc:creator>
  <cp:lastModifiedBy>admin</cp:lastModifiedBy>
  <cp:revision>7</cp:revision>
  <dcterms:created xsi:type="dcterms:W3CDTF">2024-12-26T05:43:31Z</dcterms:created>
  <dcterms:modified xsi:type="dcterms:W3CDTF">2024-12-26T06:09:39Z</dcterms:modified>
</cp:coreProperties>
</file>