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00241"/>
            <a:ext cx="8458200" cy="164307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«Лучшее муниципальное образование России в сфере управления общественными финансами»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857256"/>
          </a:xfrm>
        </p:spPr>
        <p:txBody>
          <a:bodyPr/>
          <a:lstStyle/>
          <a:p>
            <a:pPr algn="ctr"/>
            <a:r>
              <a:rPr lang="en-US" b="1" dirty="0" smtClean="0"/>
              <a:t>XVII</a:t>
            </a:r>
            <a:r>
              <a:rPr lang="en-US" dirty="0" smtClean="0"/>
              <a:t> </a:t>
            </a:r>
            <a:r>
              <a:rPr lang="ru-RU" dirty="0" smtClean="0"/>
              <a:t>Всероссийский конкурс </a:t>
            </a:r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4098" name="Picture 2" descr="C:\Users\admin\Desktop\конкурсы\Конкурс за 2023\snimok-ekrana-2021-05-17-1126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86190"/>
            <a:ext cx="4071966" cy="267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145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</a:t>
            </a:r>
            <a:r>
              <a:rPr lang="ru-RU" sz="2800" dirty="0" smtClean="0"/>
              <a:t>мае</a:t>
            </a:r>
            <a:r>
              <a:rPr lang="ru-RU" sz="2800" dirty="0" smtClean="0"/>
              <a:t> 2024 </a:t>
            </a:r>
            <a:r>
              <a:rPr lang="ru-RU" sz="2800" dirty="0" smtClean="0"/>
              <a:t>г. Комитет по финансам администрации </a:t>
            </a:r>
            <a:r>
              <a:rPr lang="ru-RU" sz="2800" dirty="0" smtClean="0"/>
              <a:t>Т</a:t>
            </a:r>
            <a:r>
              <a:rPr lang="ru-RU" sz="2800" dirty="0" smtClean="0"/>
              <a:t>унгокоченского муниципального округа </a:t>
            </a:r>
            <a:r>
              <a:rPr lang="ru-RU" sz="2800" dirty="0" smtClean="0"/>
              <a:t>подал заявку в </a:t>
            </a:r>
            <a:r>
              <a:rPr lang="ru-RU" sz="2800" dirty="0" smtClean="0"/>
              <a:t>Министерство </a:t>
            </a:r>
            <a:r>
              <a:rPr lang="ru-RU" sz="2800" dirty="0" smtClean="0"/>
              <a:t>финансов </a:t>
            </a:r>
            <a:r>
              <a:rPr lang="ru-RU" sz="2800" dirty="0" smtClean="0"/>
              <a:t>Забайкальского </a:t>
            </a:r>
            <a:r>
              <a:rPr lang="ru-RU" sz="2800" dirty="0" smtClean="0"/>
              <a:t>края для участия в конкурсе</a:t>
            </a:r>
            <a:endParaRPr lang="ru-RU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184" t="10604" r="32303" b="3430"/>
          <a:stretch>
            <a:fillRect/>
          </a:stretch>
        </p:blipFill>
        <p:spPr bwMode="auto">
          <a:xfrm>
            <a:off x="2717470" y="2588753"/>
            <a:ext cx="2926100" cy="348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мае </a:t>
            </a:r>
            <a:r>
              <a:rPr lang="ru-RU" dirty="0" smtClean="0"/>
              <a:t>2024 </a:t>
            </a:r>
            <a:r>
              <a:rPr lang="ru-RU" dirty="0" smtClean="0"/>
              <a:t>г. Министерство финансов </a:t>
            </a:r>
            <a:r>
              <a:rPr lang="ru-RU" dirty="0" err="1" smtClean="0"/>
              <a:t>сформиловало</a:t>
            </a:r>
            <a:r>
              <a:rPr lang="ru-RU" dirty="0" smtClean="0"/>
              <a:t> </a:t>
            </a:r>
            <a:r>
              <a:rPr lang="ru-RU" dirty="0" smtClean="0"/>
              <a:t>заявку от </a:t>
            </a:r>
            <a:r>
              <a:rPr lang="ru-RU" dirty="0" err="1" smtClean="0"/>
              <a:t>Забайкалльского</a:t>
            </a:r>
            <a:r>
              <a:rPr lang="ru-RU" dirty="0" smtClean="0"/>
              <a:t> </a:t>
            </a:r>
            <a:r>
              <a:rPr lang="ru-RU" dirty="0" smtClean="0"/>
              <a:t>края  в </a:t>
            </a:r>
            <a:r>
              <a:rPr lang="ru-RU" dirty="0" smtClean="0"/>
              <a:t>М</a:t>
            </a:r>
            <a:r>
              <a:rPr lang="ru-RU" dirty="0" smtClean="0"/>
              <a:t>оскву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460" t="11220" r="32078" b="5193"/>
          <a:stretch>
            <a:fillRect/>
          </a:stretch>
        </p:blipFill>
        <p:spPr bwMode="auto">
          <a:xfrm>
            <a:off x="3214678" y="500042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итогам конкурса Тунгокоченский </a:t>
            </a:r>
            <a:r>
              <a:rPr lang="ru-RU" dirty="0" smtClean="0"/>
              <a:t>округ</a:t>
            </a:r>
            <a:r>
              <a:rPr lang="ru-RU" dirty="0" smtClean="0"/>
              <a:t> </a:t>
            </a:r>
            <a:r>
              <a:rPr lang="ru-RU" dirty="0" smtClean="0"/>
              <a:t>был награжден почетной грамотой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419" t="9514" r="31118" b="5193"/>
          <a:stretch>
            <a:fillRect/>
          </a:stretch>
        </p:blipFill>
        <p:spPr bwMode="auto">
          <a:xfrm>
            <a:off x="3286116" y="642918"/>
            <a:ext cx="2857520" cy="37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</TotalTime>
  <Words>62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«Лучшее муниципальное образование России в сфере управления общественными финансами»</vt:lpstr>
      <vt:lpstr>В мае 2024 г. Комитет по финансам администрации Тунгокоченского муниципального округа подал заявку в Министерство финансов Забайкальского края для участия в конкурсе</vt:lpstr>
      <vt:lpstr>В мае 2024 г. Министерство финансов сформиловало заявку от Забайкалльского края  в Москву</vt:lpstr>
      <vt:lpstr>По итогам конкурса Тунгокоченский округ был награжден почетной грамотой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«Лучшее муниципальное образование России в сфере управления общественными финансами»</dc:title>
  <dc:creator>admin</dc:creator>
  <cp:lastModifiedBy>admin</cp:lastModifiedBy>
  <cp:revision>11</cp:revision>
  <dcterms:created xsi:type="dcterms:W3CDTF">2024-12-26T05:43:31Z</dcterms:created>
  <dcterms:modified xsi:type="dcterms:W3CDTF">2024-12-26T06:28:39Z</dcterms:modified>
</cp:coreProperties>
</file>