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5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AD1EF2-F7E2-4EE2-A9B8-56F8AC9C5577}">
          <p14:sldIdLst>
            <p14:sldId id="256"/>
            <p14:sldId id="257"/>
            <p14:sldId id="258"/>
          </p14:sldIdLst>
        </p14:section>
        <p14:section name="Раздел без заголовка" id="{51C9A1B9-E3B6-4C72-AC64-74D23228C60B}">
          <p14:sldIdLst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72"/>
            <p14:sldId id="273"/>
            <p14:sldId id="275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ергей Дашициренов" initials="СД" lastIdx="1" clrIdx="0">
    <p:extLst>
      <p:ext uri="{19B8F6BF-5375-455C-9EA6-DF929625EA0E}">
        <p15:presenceInfo xmlns:p15="http://schemas.microsoft.com/office/powerpoint/2012/main" userId="d9c61600e724fbc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5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37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80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502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34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11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806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56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681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4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546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55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21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87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66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98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097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9D047-AE04-46D7-996D-0E2ABB49E8D8}" type="datetimeFigureOut">
              <a:rPr lang="ru-RU" smtClean="0"/>
              <a:t>11.07.2025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8FDDFE-17FF-4193-AC82-1B79D1620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3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607F3-64F7-4508-B472-6A3D49E88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Аллея славы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68F818-C11A-4696-91E0-9B4EF44A5F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Проект ТОС «Гордость»</a:t>
            </a:r>
          </a:p>
        </p:txBody>
      </p:sp>
    </p:spTree>
    <p:extLst>
      <p:ext uri="{BB962C8B-B14F-4D97-AF65-F5344CB8AC3E}">
        <p14:creationId xmlns:p14="http://schemas.microsoft.com/office/powerpoint/2010/main" val="3594337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7209AC-5960-403B-B31C-A535794C7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796" y="311727"/>
            <a:ext cx="5143500" cy="62345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3BB7BF-7C6C-4A99-9801-8C6EBF96F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311727"/>
            <a:ext cx="5143500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13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FCDF89-66EF-47BB-B286-176FDBE76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31800"/>
            <a:ext cx="9144000" cy="599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99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CFAC98-0F14-4E98-813B-0A454D73B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82" y="689610"/>
            <a:ext cx="11074400" cy="547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29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1C282B-0A32-4FE1-86E9-EF19EA7A7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63" y="230908"/>
            <a:ext cx="9144000" cy="592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10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дерево, неб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951A4671-C0AD-91AF-8A61-AB2236930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94237" y="585510"/>
            <a:ext cx="6212539" cy="555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13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дерево, неб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DA401A79-D46C-6788-B84A-B69814813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02323" y="783291"/>
            <a:ext cx="638735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89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дерево, растени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4F52E59F-97DE-F5FF-0F87-8A1C2D80A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75429" y="958103"/>
            <a:ext cx="644114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35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дерево, неб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B20B8A54-09C5-2085-0CC7-23CA0785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96453" y="958103"/>
            <a:ext cx="61990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73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C386F20E-2075-4182-93B0-28E373834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2006600"/>
            <a:ext cx="10861244" cy="228160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3 июня 2024 года на собрании жителей села Верх-Усугли создано территориальное общественное самоуправление (ТОС) Гордость.</a:t>
            </a:r>
            <a:br>
              <a:rPr lang="ru-RU" sz="4400" dirty="0">
                <a:solidFill>
                  <a:srgbClr val="FF0000"/>
                </a:solidFill>
              </a:rPr>
            </a:b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FA741DED-7716-4B64-A76E-144F36B0A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4" y="4527448"/>
            <a:ext cx="8647139" cy="1921478"/>
          </a:xfrm>
        </p:spPr>
        <p:txBody>
          <a:bodyPr>
            <a:noAutofit/>
          </a:bodyPr>
          <a:lstStyle/>
          <a:p>
            <a:r>
              <a:rPr lang="ru-RU" sz="2800" dirty="0"/>
              <a:t>На 1 заседании ТОС было принято решение о строительстве «Аллеи Славы».</a:t>
            </a:r>
          </a:p>
          <a:p>
            <a:r>
              <a:rPr lang="ru-RU" sz="2800" dirty="0"/>
              <a:t>Цель проекта – патриотическое воспитание молодежи.</a:t>
            </a:r>
          </a:p>
        </p:txBody>
      </p:sp>
    </p:spTree>
    <p:extLst>
      <p:ext uri="{BB962C8B-B14F-4D97-AF65-F5344CB8AC3E}">
        <p14:creationId xmlns:p14="http://schemas.microsoft.com/office/powerpoint/2010/main" val="3094084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87407-943F-4A48-833A-3015FF131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Начало проекта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A9D02FC-368C-44B0-8693-1CDA82B72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83" y="962526"/>
            <a:ext cx="5763127" cy="460809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B6F424C-DD79-4823-A5D5-8151709B6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/>
              <a:t>В июне началось строительство «Аллеи Славы». Участвовали все желающие жители села Верх-Усугли и коллективы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154852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378BC-556C-4F48-AE84-3563571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530B16-3B60-48E6-813D-79D4ACAFE0B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1733320"/>
            <a:ext cx="4536102" cy="4661971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314B4EEF-05C8-4F11-BAD4-DF44AEBF2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7789" y="462709"/>
            <a:ext cx="8106216" cy="1123720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Строительство сцены и пешеходных дорожек. Установка лавочек, освещения и стоек для крепления портретов участников </a:t>
            </a:r>
            <a:r>
              <a:rPr lang="ru-RU" sz="2400" dirty="0" err="1"/>
              <a:t>ВОв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EB61AA-4E75-461B-A4A6-A56C0177B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734" y="1733320"/>
            <a:ext cx="3857625" cy="49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8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B7A1A3-BDF8-4AE2-8E09-BB1EC1886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68" y="849744"/>
            <a:ext cx="5143500" cy="48860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2E4310-50C2-4EB1-A751-FECFE4F98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34" y="849744"/>
            <a:ext cx="5143500" cy="488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69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7D195B-6FC5-46F2-BC5E-433E538E0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378" y="628072"/>
            <a:ext cx="5143500" cy="54309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79794C-94E9-464E-B27C-5AB14AA3C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03" y="544945"/>
            <a:ext cx="5143500" cy="551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14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C08E65-9B63-4983-92BB-E564F94DE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15" y="886691"/>
            <a:ext cx="3084913" cy="50707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91719F-D51A-4301-89E7-C4A3CA3E2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16" y="729672"/>
            <a:ext cx="3084913" cy="522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71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2ABF89-52F9-4825-B823-2E76DD727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326" y="441036"/>
            <a:ext cx="5698837" cy="59759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4E0A90-7000-4CE4-8AFA-7B66A642B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4" y="441035"/>
            <a:ext cx="5033818" cy="597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88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BF02DF-6922-4690-A0CB-3CA369FAA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559" y="720435"/>
            <a:ext cx="5143500" cy="52347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3800F9-1B15-4384-9AEE-404C78324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1" y="720436"/>
            <a:ext cx="5938982" cy="523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8601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1274</TotalTime>
  <Words>84</Words>
  <Application>Microsoft Office PowerPoint</Application>
  <PresentationFormat>Широкоэкранный</PresentationFormat>
  <Paragraphs>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Trebuchet MS</vt:lpstr>
      <vt:lpstr>Wingdings 3</vt:lpstr>
      <vt:lpstr>Аспект</vt:lpstr>
      <vt:lpstr>Аллея славы</vt:lpstr>
      <vt:lpstr>3 июня 2024 года на собрании жителей села Верх-Усугли создано территориальное общественное самоуправление (ТОС) Гордость. </vt:lpstr>
      <vt:lpstr>Начало проекта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Аллея славы</dc:title>
  <dc:creator>Сергей Дашициренов</dc:creator>
  <cp:lastModifiedBy>Сергей Дашициренов</cp:lastModifiedBy>
  <cp:revision>12</cp:revision>
  <dcterms:created xsi:type="dcterms:W3CDTF">2025-01-21T23:54:40Z</dcterms:created>
  <dcterms:modified xsi:type="dcterms:W3CDTF">2025-07-11T01:57:19Z</dcterms:modified>
</cp:coreProperties>
</file>