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000241"/>
            <a:ext cx="8458200" cy="1643073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«Лучшее муниципальное образование России в сфере управления общественными финансами»</a:t>
            </a:r>
            <a:endParaRPr lang="ru-RU" sz="36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500042"/>
            <a:ext cx="8458200" cy="857256"/>
          </a:xfrm>
        </p:spPr>
        <p:txBody>
          <a:bodyPr/>
          <a:lstStyle/>
          <a:p>
            <a:pPr algn="ctr"/>
            <a:r>
              <a:rPr lang="en-US" b="1" dirty="0" smtClean="0"/>
              <a:t>XVIII</a:t>
            </a:r>
            <a:r>
              <a:rPr lang="en-US" dirty="0" smtClean="0"/>
              <a:t> </a:t>
            </a:r>
            <a:r>
              <a:rPr lang="ru-RU" dirty="0" smtClean="0"/>
              <a:t>Всероссийский конкурс 202</a:t>
            </a:r>
            <a:r>
              <a:rPr lang="en-US" dirty="0" smtClean="0"/>
              <a:t>5</a:t>
            </a:r>
            <a:r>
              <a:rPr lang="ru-RU" dirty="0" smtClean="0"/>
              <a:t> год</a:t>
            </a:r>
            <a:endParaRPr lang="ru-RU" dirty="0"/>
          </a:p>
        </p:txBody>
      </p:sp>
      <p:pic>
        <p:nvPicPr>
          <p:cNvPr id="4098" name="Picture 2" descr="C:\Users\admin\Desktop\конкурсы\Конкурс за 2023\snimok-ekrana-2021-05-17-11264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786190"/>
            <a:ext cx="4071966" cy="26777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11454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В мае 202</a:t>
            </a:r>
            <a:r>
              <a:rPr lang="en-US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5</a:t>
            </a:r>
            <a:r>
              <a:rPr lang="ru-RU" sz="28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г. Комитет по финансам администрации Тунгокоченского муниципального округа подал заявку в Министерство финансов Забайкальского края для участия в конкурсе</a:t>
            </a:r>
            <a:endParaRPr lang="ru-RU" sz="28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3" y="2598743"/>
            <a:ext cx="3071833" cy="3446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В мае </a:t>
            </a: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2025 </a:t>
            </a: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г. Министерство финансов </a:t>
            </a:r>
            <a:r>
              <a:rPr lang="ru-RU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сформиловало</a:t>
            </a: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заявку от </a:t>
            </a:r>
            <a:r>
              <a:rPr lang="ru-RU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Забайкалльского</a:t>
            </a:r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 края  в Москву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3603" y="500042"/>
            <a:ext cx="3058538" cy="3535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357430"/>
            <a:ext cx="7972452" cy="1857388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Ждем итоги конкурса!</a:t>
            </a:r>
            <a:endParaRPr lang="ru-RU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49</TotalTime>
  <Words>59</Words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«Лучшее муниципальное образование России в сфере управления общественными финансами»</vt:lpstr>
      <vt:lpstr>В мае 2025 г. Комитет по финансам администрации Тунгокоченского муниципального округа подал заявку в Министерство финансов Забайкальского края для участия в конкурсе</vt:lpstr>
      <vt:lpstr>В мае 2025 г. Министерство финансов сформиловало заявку от Забайкалльского края  в Москву</vt:lpstr>
      <vt:lpstr>Ждем итоги конкурса!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«Лучшее муниципальное образование России в сфере управления общественными финансами»</dc:title>
  <dc:creator>admin</dc:creator>
  <cp:lastModifiedBy>admin</cp:lastModifiedBy>
  <cp:revision>13</cp:revision>
  <dcterms:created xsi:type="dcterms:W3CDTF">2024-12-26T05:43:31Z</dcterms:created>
  <dcterms:modified xsi:type="dcterms:W3CDTF">2025-07-21T03:34:21Z</dcterms:modified>
</cp:coreProperties>
</file>