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7" r:id="rId3"/>
    <p:sldId id="278" r:id="rId4"/>
    <p:sldId id="27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8FAD1EF2-F7E2-4EE2-A9B8-56F8AC9C5577}">
          <p14:sldIdLst>
            <p14:sldId id="256"/>
            <p14:sldId id="257"/>
            <p14:sldId id="258"/>
          </p14:sldIdLst>
        </p14:section>
        <p14:section name="Раздел без заголовка" id="{51C9A1B9-E3B6-4C72-AC64-74D23228C60B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2"/>
            <p14:sldId id="273"/>
            <p14:sldId id="275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Дашициренов" initials="СД" lastIdx="1" clrIdx="0">
    <p:extLst>
      <p:ext uri="{19B8F6BF-5375-455C-9EA6-DF929625EA0E}">
        <p15:presenceInfo xmlns:p15="http://schemas.microsoft.com/office/powerpoint/2012/main" xmlns="" userId="d9c61600e724fb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537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80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02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34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9811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80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56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68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354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54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5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62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87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66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298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09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D047-AE04-46D7-996D-0E2ABB49E8D8}" type="datetimeFigureOut">
              <a:rPr lang="ru-RU" smtClean="0"/>
              <a:pPr/>
              <a:t>21.07.2025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8FDDFE-17FF-4193-AC82-1B79D1620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423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7607F3-64F7-4508-B472-6A3D49E88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 smtClean="0"/>
              <a:t>Всероссийский конкурс</a:t>
            </a:r>
            <a:r>
              <a:rPr lang="ru-RU" sz="4000" dirty="0" smtClean="0"/>
              <a:t> </a:t>
            </a:r>
            <a:r>
              <a:rPr lang="ru-RU" sz="4000" dirty="0" smtClean="0"/>
              <a:t>«</a:t>
            </a:r>
            <a:r>
              <a:rPr lang="ru-RU" sz="4000" b="1" dirty="0" smtClean="0"/>
              <a:t>Лучшая муниципальная практика»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68F818-C11A-4696-91E0-9B4EF44A5F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2025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4337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C08E65-9B63-4983-92BB-E564F94D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8815" y="886691"/>
            <a:ext cx="3084913" cy="50707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91719F-D51A-4301-89E7-C4A3CA3E2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16" y="729672"/>
            <a:ext cx="3084913" cy="52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97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2ABF89-52F9-4825-B823-2E76DD727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4326" y="441036"/>
            <a:ext cx="5698837" cy="5975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4E0A90-7000-4CE4-8AFA-7B66A642B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54" y="441035"/>
            <a:ext cx="5033818" cy="59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88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BF02DF-6922-4690-A0CB-3CA369FA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559" y="720435"/>
            <a:ext cx="5143500" cy="52347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3800F9-1B15-4384-9AEE-404C7832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1" y="720436"/>
            <a:ext cx="5938982" cy="52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28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7209AC-5960-403B-B31C-A535794C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0796" y="311727"/>
            <a:ext cx="5143500" cy="6234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3BB7BF-7C6C-4A99-9801-8C6EBF96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" y="311727"/>
            <a:ext cx="51435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71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FCDF89-66EF-47BB-B286-176FDBE76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431800"/>
            <a:ext cx="9144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29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CFAC98-0F14-4E98-813B-0A454D73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82" y="689610"/>
            <a:ext cx="1107440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12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1C282B-0A32-4FE1-86E9-EF19EA7A7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963" y="230908"/>
            <a:ext cx="9144000" cy="59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01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951A4671-C0AD-91AF-8A61-AB2236930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94237" y="585510"/>
            <a:ext cx="6212539" cy="55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31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A401A79-D46C-6788-B84A-B69814813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02323" y="783291"/>
            <a:ext cx="6387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48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2E59F-97DE-F5FF-0F87-8A1C2D80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75429" y="958103"/>
            <a:ext cx="6441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23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000" dirty="0" smtClean="0">
                <a:solidFill>
                  <a:srgbClr val="0070C0"/>
                </a:solidFill>
              </a:rPr>
              <a:t>            На территории села «Верх-Усугли» в 2024 году создан </a:t>
            </a:r>
            <a:r>
              <a:rPr lang="ru-RU" sz="2000" b="1" dirty="0" smtClean="0">
                <a:solidFill>
                  <a:srgbClr val="0070C0"/>
                </a:solidFill>
              </a:rPr>
              <a:t>ТОС «Гордость» </a:t>
            </a:r>
            <a:r>
              <a:rPr lang="ru-RU" sz="2000" dirty="0" smtClean="0">
                <a:solidFill>
                  <a:srgbClr val="0070C0"/>
                </a:solidFill>
              </a:rPr>
              <a:t>и реализован проект «Аллея Славы»  задачей которого являлось «Патриотическое воспитание молодёжи по сохранению славных традиций родной земли» под девизом:</a:t>
            </a:r>
            <a:r>
              <a:rPr lang="ru-RU" sz="2000" b="1" i="1" dirty="0" smtClean="0">
                <a:solidFill>
                  <a:srgbClr val="0070C0"/>
                </a:solidFill>
              </a:rPr>
              <a:t> «Нам жить, нам помнить!» </a:t>
            </a:r>
            <a:r>
              <a:rPr lang="ru-RU" sz="2000" b="1" i="1" dirty="0" smtClean="0">
                <a:solidFill>
                  <a:srgbClr val="0070C0"/>
                </a:solidFill>
              </a:rPr>
              <a:t/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    Администрацией Тунгокоченского муниципального округа принято решение о подаче конкурсной заявки муниципального образования для участия в номинации «Градостроительная политика, обеспечение благоприятной среды жизнедеятельности населения и развития жилищно-коммунального хозяйства» </a:t>
            </a:r>
            <a:r>
              <a:rPr lang="ru-RU" sz="2000" b="1" dirty="0" smtClean="0">
                <a:solidFill>
                  <a:srgbClr val="0070C0"/>
                </a:solidFill>
              </a:rPr>
              <a:t>Всероссийского конкурса</a:t>
            </a:r>
            <a:r>
              <a:rPr lang="ru-RU" sz="2000" dirty="0" smtClean="0">
                <a:solidFill>
                  <a:srgbClr val="0070C0"/>
                </a:solidFill>
              </a:rPr>
              <a:t> «</a:t>
            </a:r>
            <a:r>
              <a:rPr lang="ru-RU" sz="2000" b="1" dirty="0" smtClean="0">
                <a:solidFill>
                  <a:srgbClr val="0070C0"/>
                </a:solidFill>
              </a:rPr>
              <a:t>Лучшая муниципальная практика»</a:t>
            </a:r>
            <a:r>
              <a:rPr lang="ru-RU" sz="2000" dirty="0" smtClean="0">
                <a:solidFill>
                  <a:srgbClr val="0070C0"/>
                </a:solidFill>
              </a:rPr>
              <a:t>, которая направлена в Департамент по развитию муниципальных образований Забайкальского края 3 июля 2025 года № 25-1054, с предоставлением презентации, видеоматериалов и фотографий.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210354"/>
            <a:ext cx="8596668" cy="177493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небо, земля&#10;&#10;Автоматически созданное описание">
            <a:extLst>
              <a:ext uri="{FF2B5EF4-FFF2-40B4-BE49-F238E27FC236}">
                <a16:creationId xmlns:a16="http://schemas.microsoft.com/office/drawing/2014/main" xmlns="" id="{B20B8A54-09C5-2085-0CC7-23CA07852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96453" y="958103"/>
            <a:ext cx="61990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57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865197" cy="1580870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641011"/>
            <a:ext cx="7964737" cy="974785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70C0"/>
                </a:solidFill>
              </a:rPr>
              <a:t>В июле 2025 г. Администрацией </a:t>
            </a:r>
            <a:r>
              <a:rPr lang="ru-RU" dirty="0" smtClean="0">
                <a:solidFill>
                  <a:srgbClr val="0070C0"/>
                </a:solidFill>
              </a:rPr>
              <a:t>Тунгокоченского муниципального округа </a:t>
            </a:r>
            <a:r>
              <a:rPr lang="ru-RU" dirty="0" smtClean="0">
                <a:solidFill>
                  <a:srgbClr val="0070C0"/>
                </a:solidFill>
              </a:rPr>
              <a:t>была подана конкурсная заявка </a:t>
            </a:r>
            <a:r>
              <a:rPr lang="ru-RU" dirty="0" smtClean="0">
                <a:solidFill>
                  <a:srgbClr val="0070C0"/>
                </a:solidFill>
              </a:rPr>
              <a:t>для </a:t>
            </a:r>
            <a:r>
              <a:rPr lang="ru-RU" dirty="0" smtClean="0">
                <a:solidFill>
                  <a:srgbClr val="0070C0"/>
                </a:solidFill>
              </a:rPr>
              <a:t>участия и </a:t>
            </a:r>
            <a:r>
              <a:rPr lang="ru-RU" smtClean="0">
                <a:solidFill>
                  <a:srgbClr val="0070C0"/>
                </a:solidFill>
              </a:rPr>
              <a:t>презентация проекта «Аллея славы»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5563" y="361950"/>
            <a:ext cx="3084553" cy="424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Аллея славы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Проект ТОС «Гордость»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C386F20E-2075-4182-93B0-28E37383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006600"/>
            <a:ext cx="10861244" cy="2281600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3 июня 2024 года на собрании жителей села Верх-Усугли создано территориальное общественное самоуправление (ТОС) Гордость.</a:t>
            </a:r>
            <a:br>
              <a:rPr lang="ru-RU" sz="4400" dirty="0">
                <a:solidFill>
                  <a:srgbClr val="FF0000"/>
                </a:solidFill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A741DED-7716-4B64-A76E-144F36B0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4527448"/>
            <a:ext cx="8647139" cy="1921478"/>
          </a:xfrm>
        </p:spPr>
        <p:txBody>
          <a:bodyPr>
            <a:noAutofit/>
          </a:bodyPr>
          <a:lstStyle/>
          <a:p>
            <a:r>
              <a:rPr lang="ru-RU" sz="2800" dirty="0"/>
              <a:t>На 1 заседании ТОС было принято решение о строительстве «Аллеи Славы».</a:t>
            </a:r>
          </a:p>
          <a:p>
            <a:r>
              <a:rPr lang="ru-RU" sz="2800" dirty="0"/>
              <a:t>Цель проекта – патриотическое воспитание молодежи.</a:t>
            </a:r>
          </a:p>
        </p:txBody>
      </p:sp>
    </p:spTree>
    <p:extLst>
      <p:ext uri="{BB962C8B-B14F-4D97-AF65-F5344CB8AC3E}">
        <p14:creationId xmlns:p14="http://schemas.microsoft.com/office/powerpoint/2010/main" xmlns="" val="309408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E87407-943F-4A48-833A-3015FF13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Начало проекта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A9D02FC-368C-44B0-8693-1CDA82B72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283" y="962526"/>
            <a:ext cx="5763127" cy="460809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6F424C-DD79-4823-A5D5-8151709B6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/>
              <a:t>В июне началось строительство «Аллеи Славы». Участвовали все желающие жители села Верх-Усугли и коллективы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15485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378BC-556C-4F48-AE84-35635715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A530B16-3B60-48E6-813D-79D4ACAFE0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855" y="1733320"/>
            <a:ext cx="4536102" cy="4661971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314B4EEF-05C8-4F11-BAD4-DF44AEBF2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7789" y="462709"/>
            <a:ext cx="8106216" cy="1123720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Строительство сцены и пешеходных дорожек. Установка лавочек, освещения и стоек для крепления портретов участников </a:t>
            </a:r>
            <a:r>
              <a:rPr lang="ru-RU" sz="2400" dirty="0" err="1"/>
              <a:t>ВОв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EB61AA-4E75-461B-A4A6-A56C0177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734" y="1733320"/>
            <a:ext cx="3857625" cy="49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78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B7A1A3-BDF8-4AE2-8E09-BB1EC1886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268" y="849744"/>
            <a:ext cx="5143500" cy="4886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2E4310-50C2-4EB1-A751-FECFE4F98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234" y="849744"/>
            <a:ext cx="5143500" cy="48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86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7D195B-6FC5-46F2-BC5E-433E538E0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378" y="628072"/>
            <a:ext cx="5143500" cy="5430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79794C-94E9-464E-B27C-5AB14AA3C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103" y="544945"/>
            <a:ext cx="5143500" cy="55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81421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1284</TotalTime>
  <Words>116</Words>
  <Application>Microsoft Office PowerPoint</Application>
  <PresentationFormat>Произвольный</PresentationFormat>
  <Paragraphs>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Всероссийский конкурс «Лучшая муниципальная практика»</vt:lpstr>
      <vt:lpstr>              На территории села «Верх-Усугли» в 2024 году создан ТОС «Гордость» и реализован проект «Аллея Славы»  задачей которого являлось «Патриотическое воспитание молодёжи по сохранению славных традиций родной земли» под девизом: «Нам жить, нам помнить!»       Администрацией Тунгокоченского муниципального округа принято решение о подаче конкурсной заявки муниципального образования для участия в номинации «Градостроительная политика, обеспечение благоприятной среды жизнедеятельности населения и развития жилищно-коммунального хозяйства» Всероссийского конкурса «Лучшая муниципальная практика», которая направлена в Департамент по развитию муниципальных образований Забайкальского края 3 июля 2025 года № 25-1054, с предоставлением презентации, видеоматериалов и фотографий.</vt:lpstr>
      <vt:lpstr>.</vt:lpstr>
      <vt:lpstr>Аллея славы</vt:lpstr>
      <vt:lpstr>3 июня 2024 года на собрании жителей села Верх-Усугли создано территориальное общественное самоуправление (ТОС) Гордость. </vt:lpstr>
      <vt:lpstr>Начало проекта</vt:lpstr>
      <vt:lpstr>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Аллея славы</dc:title>
  <dc:creator>Сергей Дашициренов</dc:creator>
  <cp:lastModifiedBy>admin</cp:lastModifiedBy>
  <cp:revision>15</cp:revision>
  <dcterms:created xsi:type="dcterms:W3CDTF">2025-01-21T23:54:40Z</dcterms:created>
  <dcterms:modified xsi:type="dcterms:W3CDTF">2025-07-21T05:32:05Z</dcterms:modified>
</cp:coreProperties>
</file>