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5" r:id="rId3"/>
    <p:sldId id="258" r:id="rId4"/>
    <p:sldId id="259" r:id="rId5"/>
    <p:sldId id="257" r:id="rId6"/>
    <p:sldId id="261" r:id="rId7"/>
    <p:sldId id="260" r:id="rId8"/>
    <p:sldId id="264" r:id="rId9"/>
    <p:sldId id="262" r:id="rId10"/>
    <p:sldId id="263" r:id="rId11"/>
    <p:sldId id="267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57400" y="1371600"/>
            <a:ext cx="6327648" cy="36576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Инициативное </a:t>
            </a:r>
            <a:r>
              <a:rPr lang="ru-RU" dirty="0" err="1" smtClean="0"/>
              <a:t>бюджетирование</a:t>
            </a:r>
            <a:r>
              <a:rPr lang="ru-RU" dirty="0" smtClean="0"/>
              <a:t> Тунгокоченского муниципального округа </a:t>
            </a:r>
            <a:r>
              <a:rPr lang="ru-RU" dirty="0" smtClean="0"/>
              <a:t>2025 </a:t>
            </a:r>
            <a:r>
              <a:rPr lang="ru-RU" dirty="0" smtClean="0"/>
              <a:t>год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ТОС </a:t>
            </a:r>
            <a:r>
              <a:rPr lang="ru-RU" dirty="0" smtClean="0"/>
              <a:t>«</a:t>
            </a:r>
            <a:r>
              <a:rPr lang="ru-RU" dirty="0" err="1" smtClean="0"/>
              <a:t>Воскресеновка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ТОС образован в </a:t>
            </a:r>
            <a:r>
              <a:rPr lang="ru-RU" dirty="0" err="1" smtClean="0"/>
              <a:t>Тунгокоченском</a:t>
            </a:r>
            <a:r>
              <a:rPr lang="ru-RU" dirty="0" smtClean="0"/>
              <a:t> Муниципальном округе в с. </a:t>
            </a:r>
            <a:r>
              <a:rPr lang="ru-RU" dirty="0" err="1" smtClean="0"/>
              <a:t>Нижний-Стан</a:t>
            </a:r>
            <a:endParaRPr lang="ru-RU" dirty="0" smtClean="0"/>
          </a:p>
          <a:p>
            <a:r>
              <a:rPr lang="ru-RU" dirty="0" smtClean="0"/>
              <a:t>Руководитель </a:t>
            </a:r>
            <a:r>
              <a:rPr lang="ru-RU" dirty="0" smtClean="0"/>
              <a:t>Писарева Наталья Васильевна</a:t>
            </a:r>
            <a:endParaRPr lang="ru-RU" dirty="0" smtClean="0"/>
          </a:p>
          <a:p>
            <a:r>
              <a:rPr lang="ru-RU" dirty="0" smtClean="0"/>
              <a:t>Название Проекта: </a:t>
            </a:r>
            <a:r>
              <a:rPr lang="ru-RU" dirty="0" smtClean="0"/>
              <a:t>«</a:t>
            </a:r>
            <a:r>
              <a:rPr lang="ru-RU" dirty="0" smtClean="0"/>
              <a:t>Память одетая в камень</a:t>
            </a:r>
            <a:r>
              <a:rPr lang="ru-RU" dirty="0" smtClean="0"/>
              <a:t>»</a:t>
            </a:r>
            <a:endParaRPr lang="ru-RU" dirty="0" smtClean="0"/>
          </a:p>
          <a:p>
            <a:r>
              <a:rPr lang="ru-RU" dirty="0" smtClean="0"/>
              <a:t>Для </a:t>
            </a:r>
            <a:r>
              <a:rPr lang="ru-RU" dirty="0" smtClean="0"/>
              <a:t>реализации проекта из бюджета Тунгокоченского муниципального </a:t>
            </a:r>
            <a:r>
              <a:rPr lang="ru-RU" dirty="0" smtClean="0"/>
              <a:t>округа </a:t>
            </a:r>
            <a:r>
              <a:rPr lang="ru-RU" dirty="0" smtClean="0"/>
              <a:t>выделено </a:t>
            </a:r>
            <a:r>
              <a:rPr lang="ru-RU" dirty="0" smtClean="0"/>
              <a:t>150 000р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6858000" cy="990600"/>
          </a:xfrm>
        </p:spPr>
        <p:txBody>
          <a:bodyPr>
            <a:normAutofit/>
          </a:bodyPr>
          <a:lstStyle/>
          <a:p>
            <a:pPr algn="l"/>
            <a:r>
              <a:rPr lang="ru-RU" dirty="0" smtClean="0"/>
              <a:t>ТОС «</a:t>
            </a:r>
            <a:r>
              <a:rPr lang="ru-RU" dirty="0" smtClean="0"/>
              <a:t>Возрождение»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2209800"/>
            <a:ext cx="7391400" cy="36576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ru-RU" sz="2600" dirty="0" smtClean="0"/>
              <a:t> ТОС </a:t>
            </a:r>
            <a:r>
              <a:rPr lang="ru-RU" sz="2600" dirty="0" smtClean="0"/>
              <a:t>образован в </a:t>
            </a:r>
            <a:r>
              <a:rPr lang="ru-RU" sz="2600" dirty="0" err="1" smtClean="0"/>
              <a:t>Тунгокоченском</a:t>
            </a:r>
            <a:r>
              <a:rPr lang="ru-RU" sz="2600" dirty="0" smtClean="0"/>
              <a:t> </a:t>
            </a:r>
            <a:r>
              <a:rPr lang="ru-RU" sz="2600" dirty="0" smtClean="0"/>
              <a:t>м</a:t>
            </a:r>
            <a:r>
              <a:rPr lang="ru-RU" sz="2600" dirty="0" smtClean="0"/>
              <a:t>униципальном </a:t>
            </a:r>
            <a:r>
              <a:rPr lang="ru-RU" sz="2600" dirty="0" smtClean="0"/>
              <a:t>округе в с. </a:t>
            </a:r>
            <a:r>
              <a:rPr lang="ru-RU" sz="2600" dirty="0" smtClean="0"/>
              <a:t>Акима</a:t>
            </a:r>
            <a:endParaRPr lang="ru-RU" sz="2600" dirty="0" smtClean="0"/>
          </a:p>
          <a:p>
            <a:pPr algn="l">
              <a:buFont typeface="Arial" pitchFamily="34" charset="0"/>
              <a:buChar char="•"/>
            </a:pPr>
            <a:r>
              <a:rPr lang="ru-RU" sz="2600" dirty="0" smtClean="0"/>
              <a:t> Руководитель Субботина Наталья Викторовна</a:t>
            </a:r>
          </a:p>
          <a:p>
            <a:pPr algn="l">
              <a:buFont typeface="Arial" pitchFamily="34" charset="0"/>
              <a:buChar char="•"/>
            </a:pPr>
            <a:r>
              <a:rPr lang="ru-RU" sz="2600" dirty="0" smtClean="0"/>
              <a:t> </a:t>
            </a:r>
            <a:r>
              <a:rPr lang="ru-RU" sz="2600" dirty="0" smtClean="0"/>
              <a:t>Название </a:t>
            </a:r>
            <a:r>
              <a:rPr lang="ru-RU" sz="2600" dirty="0" smtClean="0"/>
              <a:t>Проекта: «</a:t>
            </a:r>
            <a:r>
              <a:rPr lang="ru-RU" sz="2600" dirty="0" smtClean="0"/>
              <a:t>Помним, наследуем»</a:t>
            </a:r>
          </a:p>
          <a:p>
            <a:pPr algn="l">
              <a:buFont typeface="Arial" pitchFamily="34" charset="0"/>
              <a:buChar char="•"/>
            </a:pPr>
            <a:r>
              <a:rPr lang="ru-RU" sz="2600" dirty="0" smtClean="0"/>
              <a:t> </a:t>
            </a:r>
            <a:r>
              <a:rPr lang="ru-RU" sz="2600" dirty="0" smtClean="0"/>
              <a:t>Для </a:t>
            </a:r>
            <a:r>
              <a:rPr lang="ru-RU" sz="2600" dirty="0" smtClean="0"/>
              <a:t>реализации проекта из бюджета Тунгокоченского муниципального округа выделено </a:t>
            </a:r>
            <a:r>
              <a:rPr lang="ru-RU" sz="2600" dirty="0" smtClean="0"/>
              <a:t>191 050 р</a:t>
            </a:r>
            <a:r>
              <a:rPr lang="ru-RU" sz="26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Всего на реализацию </a:t>
            </a:r>
            <a:r>
              <a:rPr lang="ru-RU" dirty="0" err="1" smtClean="0"/>
              <a:t>ТОСов</a:t>
            </a:r>
            <a:r>
              <a:rPr lang="ru-RU" dirty="0" smtClean="0"/>
              <a:t> в </a:t>
            </a:r>
            <a:r>
              <a:rPr lang="ru-RU" dirty="0" smtClean="0"/>
              <a:t>2025 </a:t>
            </a:r>
            <a:r>
              <a:rPr lang="ru-RU" dirty="0" smtClean="0"/>
              <a:t>году было выделено </a:t>
            </a:r>
            <a:r>
              <a:rPr lang="ru-RU" dirty="0" smtClean="0"/>
              <a:t>1 000 000 р.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Как можно заметить Принятие положения об утверждении </a:t>
            </a:r>
            <a:r>
              <a:rPr lang="ru-RU" dirty="0" err="1" smtClean="0"/>
              <a:t>ТОСов</a:t>
            </a:r>
            <a:r>
              <a:rPr lang="ru-RU" dirty="0" smtClean="0"/>
              <a:t> было необходимо для жителей Тунгокоченского муниципального округа, теперь жители могут своими руками развивать свой регион, а государство выделяет средство на реализацию их проектов</a:t>
            </a:r>
            <a:r>
              <a:rPr lang="ru-RU" dirty="0" smtClean="0"/>
              <a:t>.</a:t>
            </a:r>
            <a:endParaRPr lang="ru-RU" smtClean="0"/>
          </a:p>
          <a:p>
            <a:pPr>
              <a:buNone/>
            </a:pPr>
            <a:r>
              <a:rPr lang="ru-RU" smtClean="0"/>
              <a:t> </a:t>
            </a:r>
            <a:r>
              <a:rPr lang="ru-RU" dirty="0" smtClean="0"/>
              <a:t>Уже есть проекты на </a:t>
            </a:r>
            <a:r>
              <a:rPr lang="ru-RU" dirty="0" smtClean="0"/>
              <a:t>2026г</a:t>
            </a:r>
            <a:r>
              <a:rPr lang="ru-RU" dirty="0" smtClean="0"/>
              <a:t>., а кто то прямо сейчас разрабатывает свой проект для развития региона.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600200"/>
          </a:xfrm>
        </p:spPr>
        <p:txBody>
          <a:bodyPr/>
          <a:lstStyle/>
          <a:p>
            <a:r>
              <a:rPr lang="ru-RU" dirty="0" smtClean="0"/>
              <a:t>Конкурс проектов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Администрация Тунгокоченского муниципального округа 20 февраля 2024 года вынесла Постановление № 149 «Об утверждении Положения о муниципальном конкурсе проектов развития территориального общественного самоуправления «Решаем МЫ»</a:t>
            </a:r>
          </a:p>
          <a:p>
            <a:r>
              <a:rPr lang="ru-RU" dirty="0" smtClean="0"/>
              <a:t>Данное постановление дает возможность жителям муниципального округа организовать ТОС  и принять участие в конкурсе проектов. После проработки проектов они примут участие в конкурсе и победившим  из бюджета будет выделена сумма на его реализацию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Что такое </a:t>
            </a:r>
            <a:r>
              <a:rPr lang="ru-RU" dirty="0" err="1" smtClean="0"/>
              <a:t>ТОСы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Территориальное общественное самоуправление (ТОС) — это самоорганизация граждан по месту их жительства на части территории поселения, внутригородской территории города федерального значения, муниципального округа, городского округа, внутригородского района, а также в расположенных на межселенной территории населенных пунктах (либо на части их территории) для самостоятельного и под свою ответственность осуществления собственных инициатив по вопросам местного значения.</a:t>
            </a:r>
          </a:p>
          <a:p>
            <a:pPr>
              <a:buNone/>
            </a:pPr>
            <a:r>
              <a:rPr lang="ru-RU" dirty="0" smtClean="0"/>
              <a:t>         </a:t>
            </a:r>
            <a:r>
              <a:rPr lang="ru-RU" dirty="0" err="1" smtClean="0"/>
              <a:t>ТОСы</a:t>
            </a:r>
            <a:r>
              <a:rPr lang="ru-RU" dirty="0" smtClean="0"/>
              <a:t> занимаются:</a:t>
            </a:r>
          </a:p>
          <a:p>
            <a:r>
              <a:rPr lang="ru-RU" dirty="0" smtClean="0"/>
              <a:t>благоустройством мест проживания и содержанием инфраструктуры;</a:t>
            </a:r>
          </a:p>
          <a:p>
            <a:r>
              <a:rPr lang="ru-RU" dirty="0" smtClean="0"/>
              <a:t>сохранением культурно-исторического наследия своей территории;</a:t>
            </a:r>
          </a:p>
          <a:p>
            <a:r>
              <a:rPr lang="ru-RU" dirty="0" smtClean="0"/>
              <a:t>организацией деятельности дворовых спортивных секций;</a:t>
            </a:r>
          </a:p>
          <a:p>
            <a:r>
              <a:rPr lang="ru-RU" dirty="0" smtClean="0"/>
              <a:t>внесением предложений в развитие своей территории в органах местного самоуправления;</a:t>
            </a:r>
          </a:p>
          <a:p>
            <a:r>
              <a:rPr lang="ru-RU" dirty="0" smtClean="0"/>
              <a:t>разработкой проектов развития территории с последующим их включением в различные программы финансирования.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7696200" cy="591312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Реестр </a:t>
            </a:r>
            <a:r>
              <a:rPr lang="ru-RU" sz="2800" dirty="0" err="1" smtClean="0"/>
              <a:t>ТОСов</a:t>
            </a:r>
            <a:r>
              <a:rPr lang="ru-RU" sz="2800" dirty="0" smtClean="0"/>
              <a:t> в </a:t>
            </a:r>
            <a:r>
              <a:rPr lang="ru-RU" sz="2800" dirty="0" err="1" smtClean="0"/>
              <a:t>Тунгокоченском</a:t>
            </a:r>
            <a:r>
              <a:rPr lang="ru-RU" sz="2800" dirty="0" smtClean="0"/>
              <a:t> муниципальном округе </a:t>
            </a:r>
            <a:endParaRPr lang="ru-RU" sz="2800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ТОС «Сосновый бор» с. </a:t>
            </a:r>
            <a:r>
              <a:rPr lang="ru-RU" dirty="0" err="1" smtClean="0"/>
              <a:t>Верх-Усугли</a:t>
            </a:r>
            <a:r>
              <a:rPr lang="ru-RU" dirty="0" smtClean="0"/>
              <a:t> руководитель Грибов В.В.</a:t>
            </a:r>
          </a:p>
          <a:p>
            <a:r>
              <a:rPr lang="ru-RU" dirty="0" smtClean="0"/>
              <a:t>ТОС «Березовая роща» с. </a:t>
            </a:r>
            <a:r>
              <a:rPr lang="ru-RU" dirty="0" err="1" smtClean="0"/>
              <a:t>Верх-Усугли</a:t>
            </a:r>
            <a:r>
              <a:rPr lang="ru-RU" dirty="0" smtClean="0"/>
              <a:t> руководитель Степанова Т.И.</a:t>
            </a:r>
          </a:p>
          <a:p>
            <a:r>
              <a:rPr lang="ru-RU" dirty="0" smtClean="0"/>
              <a:t>ТОС «Максимум» с. </a:t>
            </a:r>
            <a:r>
              <a:rPr lang="ru-RU" dirty="0" err="1" smtClean="0"/>
              <a:t>Верх-Усугли</a:t>
            </a:r>
            <a:r>
              <a:rPr lang="ru-RU" dirty="0" smtClean="0"/>
              <a:t> руководитель Рязанцева И.В.</a:t>
            </a:r>
          </a:p>
          <a:p>
            <a:r>
              <a:rPr lang="ru-RU" dirty="0" smtClean="0"/>
              <a:t>ТОС «Юбилейный» </a:t>
            </a:r>
            <a:r>
              <a:rPr lang="ru-RU" dirty="0" err="1" smtClean="0"/>
              <a:t>пгт</a:t>
            </a:r>
            <a:r>
              <a:rPr lang="ru-RU" dirty="0" smtClean="0"/>
              <a:t> Вершино-Дарасунский руководитель </a:t>
            </a:r>
            <a:r>
              <a:rPr lang="ru-RU" dirty="0" err="1" smtClean="0"/>
              <a:t>Ляпина</a:t>
            </a:r>
            <a:r>
              <a:rPr lang="ru-RU" dirty="0" smtClean="0"/>
              <a:t> Л.Н.</a:t>
            </a:r>
          </a:p>
          <a:p>
            <a:r>
              <a:rPr lang="ru-RU" dirty="0" smtClean="0"/>
              <a:t>ТОС «Городок» </a:t>
            </a:r>
            <a:r>
              <a:rPr lang="ru-RU" dirty="0" err="1" smtClean="0"/>
              <a:t>пгт</a:t>
            </a:r>
            <a:r>
              <a:rPr lang="ru-RU" dirty="0" smtClean="0"/>
              <a:t> Вершино-Дарасунский руководитель Арсентьева Н.Ю.</a:t>
            </a:r>
          </a:p>
          <a:p>
            <a:r>
              <a:rPr lang="ru-RU" dirty="0" smtClean="0"/>
              <a:t>ТОС «Уютный дворик» </a:t>
            </a:r>
            <a:r>
              <a:rPr lang="ru-RU" dirty="0" err="1" smtClean="0"/>
              <a:t>пгт</a:t>
            </a:r>
            <a:r>
              <a:rPr lang="ru-RU" dirty="0" smtClean="0"/>
              <a:t> Вершино-Дарасунский руководитель </a:t>
            </a:r>
            <a:r>
              <a:rPr lang="ru-RU" dirty="0" err="1" smtClean="0"/>
              <a:t>Коршикова</a:t>
            </a:r>
            <a:r>
              <a:rPr lang="ru-RU" dirty="0" smtClean="0"/>
              <a:t> И.В.</a:t>
            </a:r>
          </a:p>
          <a:p>
            <a:r>
              <a:rPr lang="ru-RU" dirty="0" smtClean="0"/>
              <a:t>ТОС «Мы вместе» </a:t>
            </a:r>
            <a:r>
              <a:rPr lang="ru-RU" dirty="0" err="1" smtClean="0"/>
              <a:t>пгт</a:t>
            </a:r>
            <a:r>
              <a:rPr lang="ru-RU" dirty="0" smtClean="0"/>
              <a:t> Вершино-Дарасунский руководитель </a:t>
            </a:r>
            <a:r>
              <a:rPr lang="ru-RU" dirty="0" err="1" smtClean="0"/>
              <a:t>Бурдинская</a:t>
            </a:r>
            <a:r>
              <a:rPr lang="ru-RU" dirty="0" smtClean="0"/>
              <a:t> Е.В.</a:t>
            </a:r>
          </a:p>
          <a:p>
            <a:r>
              <a:rPr lang="ru-RU" dirty="0" smtClean="0"/>
              <a:t>ТОС «</a:t>
            </a:r>
            <a:r>
              <a:rPr lang="ru-RU" dirty="0" err="1" smtClean="0"/>
              <a:t>Приображение</a:t>
            </a:r>
            <a:r>
              <a:rPr lang="ru-RU" dirty="0" smtClean="0"/>
              <a:t>» </a:t>
            </a:r>
            <a:r>
              <a:rPr lang="ru-RU" dirty="0" err="1" smtClean="0"/>
              <a:t>пгт</a:t>
            </a:r>
            <a:r>
              <a:rPr lang="ru-RU" dirty="0" smtClean="0"/>
              <a:t> Вершино-Дарасунский руководитель Волкова Ю.В.</a:t>
            </a:r>
          </a:p>
          <a:p>
            <a:r>
              <a:rPr lang="ru-RU" dirty="0" smtClean="0"/>
              <a:t>ТОС «Рассвет» с. </a:t>
            </a:r>
            <a:r>
              <a:rPr lang="ru-RU" dirty="0" err="1" smtClean="0"/>
              <a:t>Усугли</a:t>
            </a:r>
            <a:r>
              <a:rPr lang="ru-RU" dirty="0" smtClean="0"/>
              <a:t> руководитель Димитров В.Ю.</a:t>
            </a:r>
          </a:p>
          <a:p>
            <a:r>
              <a:rPr lang="ru-RU" dirty="0" smtClean="0"/>
              <a:t>ТОС «</a:t>
            </a:r>
            <a:r>
              <a:rPr lang="ru-RU" dirty="0" err="1" smtClean="0"/>
              <a:t>Воскресеновка</a:t>
            </a:r>
            <a:r>
              <a:rPr lang="ru-RU" dirty="0" smtClean="0"/>
              <a:t>» с. Нижний стан  руководитель Писарева Н.В.</a:t>
            </a:r>
          </a:p>
          <a:p>
            <a:r>
              <a:rPr lang="ru-RU" dirty="0" smtClean="0"/>
              <a:t>ТОС «Объединяя усилия» с. Тунгокочен руководитель Селина О.А.</a:t>
            </a:r>
          </a:p>
          <a:p>
            <a:r>
              <a:rPr lang="ru-RU" dirty="0" smtClean="0"/>
              <a:t>ТОС «Возрождение» с. Акима руководитель Петрова М.Ю</a:t>
            </a:r>
          </a:p>
          <a:p>
            <a:r>
              <a:rPr lang="ru-RU" dirty="0" smtClean="0"/>
              <a:t>ТОС «Таежный» с. </a:t>
            </a:r>
            <a:r>
              <a:rPr lang="ru-RU" dirty="0" err="1" smtClean="0"/>
              <a:t>Кыкер</a:t>
            </a:r>
            <a:r>
              <a:rPr lang="ru-RU" dirty="0" smtClean="0"/>
              <a:t> руководитель Дмитриева И.В.</a:t>
            </a:r>
          </a:p>
          <a:p>
            <a:r>
              <a:rPr lang="ru-RU" dirty="0" smtClean="0"/>
              <a:t>ТОС «</a:t>
            </a:r>
            <a:r>
              <a:rPr lang="ru-RU" dirty="0" err="1" smtClean="0"/>
              <a:t>Витимский</a:t>
            </a:r>
            <a:r>
              <a:rPr lang="ru-RU" dirty="0" smtClean="0"/>
              <a:t> яр» с. Красный Яр руководитель </a:t>
            </a:r>
            <a:r>
              <a:rPr lang="ru-RU" dirty="0" err="1" smtClean="0"/>
              <a:t>Аинчина</a:t>
            </a:r>
            <a:r>
              <a:rPr lang="ru-RU" dirty="0" smtClean="0"/>
              <a:t> С.Г.</a:t>
            </a:r>
          </a:p>
          <a:p>
            <a:r>
              <a:rPr lang="ru-RU" dirty="0" smtClean="0"/>
              <a:t>ТОС «</a:t>
            </a:r>
            <a:r>
              <a:rPr lang="ru-RU" dirty="0" err="1" smtClean="0"/>
              <a:t>Юмурчен</a:t>
            </a:r>
            <a:r>
              <a:rPr lang="ru-RU" dirty="0" smtClean="0"/>
              <a:t>» с. </a:t>
            </a:r>
            <a:r>
              <a:rPr lang="ru-RU" dirty="0" err="1" smtClean="0"/>
              <a:t>Юмурчен</a:t>
            </a:r>
            <a:r>
              <a:rPr lang="ru-RU" dirty="0" smtClean="0"/>
              <a:t> руководитель Кузнецова Н.М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ТОС «Багульник» </a:t>
            </a:r>
            <a:r>
              <a:rPr lang="ru-RU" dirty="0" err="1" smtClean="0"/>
              <a:t>с.Верх-Усугли</a:t>
            </a:r>
            <a:r>
              <a:rPr lang="ru-RU" dirty="0" smtClean="0"/>
              <a:t> руководитель </a:t>
            </a:r>
          </a:p>
          <a:p>
            <a:r>
              <a:rPr lang="ru-RU" dirty="0" smtClean="0"/>
              <a:t>ТОС «Гордость» </a:t>
            </a:r>
            <a:r>
              <a:rPr lang="ru-RU" dirty="0" err="1" smtClean="0"/>
              <a:t>с.Верх-Усугли</a:t>
            </a:r>
            <a:r>
              <a:rPr lang="ru-RU" dirty="0" smtClean="0"/>
              <a:t> руководитель Якушевская Е.Д.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686800" cy="228600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err="1" smtClean="0"/>
              <a:t>ТОСы</a:t>
            </a:r>
            <a:r>
              <a:rPr lang="ru-RU" sz="3600" dirty="0" smtClean="0"/>
              <a:t> выигравшие в конкурсе проектов, в </a:t>
            </a:r>
            <a:r>
              <a:rPr lang="ru-RU" sz="3600" dirty="0" err="1" smtClean="0"/>
              <a:t>Тунгокоченском</a:t>
            </a:r>
            <a:r>
              <a:rPr lang="ru-RU" sz="3600" dirty="0" smtClean="0"/>
              <a:t> Муниципальном округе в </a:t>
            </a:r>
            <a:r>
              <a:rPr lang="ru-RU" sz="3600" dirty="0" smtClean="0"/>
              <a:t>2025 </a:t>
            </a:r>
            <a:r>
              <a:rPr lang="ru-RU" sz="3600" dirty="0" smtClean="0"/>
              <a:t>году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3429000"/>
            <a:ext cx="8229600" cy="2926080"/>
          </a:xfrm>
        </p:spPr>
        <p:txBody>
          <a:bodyPr/>
          <a:lstStyle/>
          <a:p>
            <a:r>
              <a:rPr lang="ru-RU" dirty="0" smtClean="0"/>
              <a:t>ТОС «Таежный»                                       </a:t>
            </a:r>
          </a:p>
          <a:p>
            <a:r>
              <a:rPr lang="ru-RU" dirty="0" smtClean="0"/>
              <a:t>ТОС «Объединяя усилия»</a:t>
            </a:r>
          </a:p>
          <a:p>
            <a:r>
              <a:rPr lang="ru-RU" dirty="0" smtClean="0"/>
              <a:t>ТОС </a:t>
            </a:r>
            <a:r>
              <a:rPr lang="ru-RU" dirty="0" smtClean="0"/>
              <a:t>«</a:t>
            </a:r>
            <a:r>
              <a:rPr lang="ru-RU" dirty="0" smtClean="0"/>
              <a:t>Максимум</a:t>
            </a:r>
            <a:r>
              <a:rPr lang="ru-RU" dirty="0" smtClean="0"/>
              <a:t>»</a:t>
            </a:r>
            <a:endParaRPr lang="ru-RU" dirty="0" smtClean="0"/>
          </a:p>
          <a:p>
            <a:r>
              <a:rPr lang="ru-RU" dirty="0" smtClean="0"/>
              <a:t>ТОС </a:t>
            </a:r>
            <a:r>
              <a:rPr lang="ru-RU" dirty="0" smtClean="0"/>
              <a:t>«Уютный дворик»</a:t>
            </a:r>
            <a:endParaRPr lang="ru-RU" dirty="0" smtClean="0"/>
          </a:p>
          <a:p>
            <a:r>
              <a:rPr lang="ru-RU" dirty="0" smtClean="0"/>
              <a:t>ТОС </a:t>
            </a:r>
            <a:r>
              <a:rPr lang="ru-RU" dirty="0" smtClean="0"/>
              <a:t>«</a:t>
            </a:r>
            <a:r>
              <a:rPr lang="ru-RU" dirty="0" err="1" smtClean="0"/>
              <a:t>Воскресеновка</a:t>
            </a:r>
            <a:r>
              <a:rPr lang="ru-RU" dirty="0" smtClean="0"/>
              <a:t>»</a:t>
            </a:r>
          </a:p>
          <a:p>
            <a:r>
              <a:rPr lang="ru-RU" dirty="0" smtClean="0"/>
              <a:t>ТОС «Возрождение»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>
            <a:normAutofit/>
          </a:bodyPr>
          <a:lstStyle/>
          <a:p>
            <a:r>
              <a:rPr lang="ru-RU" dirty="0" smtClean="0"/>
              <a:t>ТОС «Таежный»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ТОС образован в </a:t>
            </a:r>
            <a:r>
              <a:rPr lang="ru-RU" dirty="0" err="1" smtClean="0"/>
              <a:t>Тунгокоченском</a:t>
            </a:r>
            <a:r>
              <a:rPr lang="ru-RU" dirty="0" smtClean="0"/>
              <a:t> </a:t>
            </a:r>
            <a:r>
              <a:rPr lang="ru-RU" dirty="0" smtClean="0"/>
              <a:t>муниципальном округе в с. </a:t>
            </a:r>
            <a:r>
              <a:rPr lang="ru-RU" dirty="0" err="1" smtClean="0"/>
              <a:t>Кыкер</a:t>
            </a:r>
            <a:r>
              <a:rPr lang="ru-RU" dirty="0" smtClean="0"/>
              <a:t>  18.02.2022г.</a:t>
            </a:r>
          </a:p>
          <a:p>
            <a:r>
              <a:rPr lang="ru-RU" dirty="0" smtClean="0"/>
              <a:t>Руководитель Дмитриева Ирина Валерьевна</a:t>
            </a:r>
          </a:p>
          <a:p>
            <a:r>
              <a:rPr lang="ru-RU" dirty="0" smtClean="0"/>
              <a:t>Название проекта </a:t>
            </a:r>
            <a:r>
              <a:rPr lang="ru-RU" dirty="0" smtClean="0"/>
              <a:t>«</a:t>
            </a:r>
            <a:r>
              <a:rPr lang="ru-RU" dirty="0" smtClean="0"/>
              <a:t>Слобода Бабы Яги</a:t>
            </a:r>
            <a:r>
              <a:rPr lang="ru-RU" dirty="0" smtClean="0"/>
              <a:t>» </a:t>
            </a:r>
            <a:endParaRPr lang="ru-RU" dirty="0" smtClean="0"/>
          </a:p>
          <a:p>
            <a:r>
              <a:rPr lang="ru-RU" dirty="0" smtClean="0"/>
              <a:t>Для реализации проекта из бюджета Тунгокоченского муниципального </a:t>
            </a:r>
            <a:r>
              <a:rPr lang="ru-RU" dirty="0" smtClean="0"/>
              <a:t>округа </a:t>
            </a:r>
            <a:r>
              <a:rPr lang="ru-RU" dirty="0" smtClean="0"/>
              <a:t>выделено </a:t>
            </a:r>
            <a:r>
              <a:rPr lang="ru-RU" dirty="0" smtClean="0"/>
              <a:t>93 350</a:t>
            </a:r>
            <a:r>
              <a:rPr lang="ru-RU" dirty="0" smtClean="0"/>
              <a:t>р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153400" cy="9144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ТОС «Объединяя усилия»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ТОС образован в </a:t>
            </a:r>
            <a:r>
              <a:rPr lang="ru-RU" dirty="0" err="1" smtClean="0"/>
              <a:t>Тунгокоченском</a:t>
            </a:r>
            <a:r>
              <a:rPr lang="ru-RU" dirty="0" smtClean="0"/>
              <a:t> Муниципальном округе в с. Тунгокочен  14.05.2021 г.</a:t>
            </a:r>
          </a:p>
          <a:p>
            <a:r>
              <a:rPr lang="ru-RU" dirty="0" smtClean="0"/>
              <a:t>Руководитель Селина Ольга Александровна </a:t>
            </a:r>
          </a:p>
          <a:p>
            <a:r>
              <a:rPr lang="ru-RU" dirty="0" smtClean="0"/>
              <a:t>Название проекта «Улица победы»</a:t>
            </a:r>
          </a:p>
          <a:p>
            <a:r>
              <a:rPr lang="ru-RU" dirty="0" smtClean="0"/>
              <a:t>Цель проекта: Благоустройство улицы Центральная, </a:t>
            </a:r>
            <a:r>
              <a:rPr lang="ru-RU" dirty="0" smtClean="0"/>
              <a:t>с.</a:t>
            </a:r>
            <a:r>
              <a:rPr lang="ru-RU" dirty="0" smtClean="0"/>
              <a:t>Тунгокочен</a:t>
            </a:r>
            <a:endParaRPr lang="ru-RU" dirty="0" smtClean="0"/>
          </a:p>
          <a:p>
            <a:r>
              <a:rPr lang="ru-RU" dirty="0" smtClean="0"/>
              <a:t>Для реализации проекта из бюджета Тунгокоченского муниципального округа </a:t>
            </a:r>
            <a:r>
              <a:rPr lang="ru-RU" dirty="0" smtClean="0"/>
              <a:t>выделено 200 000р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r>
              <a:rPr lang="ru-RU" dirty="0" smtClean="0"/>
              <a:t>ТОС </a:t>
            </a:r>
            <a:r>
              <a:rPr lang="ru-RU" dirty="0" smtClean="0"/>
              <a:t>«</a:t>
            </a:r>
            <a:r>
              <a:rPr lang="ru-RU" dirty="0" smtClean="0"/>
              <a:t>Максимум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ТОС образован в </a:t>
            </a:r>
            <a:r>
              <a:rPr lang="ru-RU" dirty="0" err="1" smtClean="0"/>
              <a:t>Тунгокоченском</a:t>
            </a:r>
            <a:r>
              <a:rPr lang="ru-RU" dirty="0" smtClean="0"/>
              <a:t> Муниципальном округе в </a:t>
            </a:r>
            <a:r>
              <a:rPr lang="ru-RU" dirty="0" err="1" smtClean="0"/>
              <a:t>с.Верх-Усугли</a:t>
            </a:r>
            <a:endParaRPr lang="ru-RU" dirty="0" smtClean="0"/>
          </a:p>
          <a:p>
            <a:r>
              <a:rPr lang="ru-RU" dirty="0" smtClean="0"/>
              <a:t>Руководитель </a:t>
            </a:r>
            <a:r>
              <a:rPr lang="ru-RU" dirty="0" smtClean="0"/>
              <a:t>Рязанцева Ирина Владимировна</a:t>
            </a:r>
            <a:endParaRPr lang="ru-RU" dirty="0" smtClean="0"/>
          </a:p>
          <a:p>
            <a:r>
              <a:rPr lang="ru-RU" dirty="0" smtClean="0"/>
              <a:t>Название проекта: </a:t>
            </a:r>
            <a:r>
              <a:rPr lang="ru-RU" dirty="0" smtClean="0"/>
              <a:t>«</a:t>
            </a:r>
            <a:r>
              <a:rPr lang="ru-RU" dirty="0" smtClean="0"/>
              <a:t>Тир – Служу России</a:t>
            </a:r>
            <a:r>
              <a:rPr lang="ru-RU" dirty="0" smtClean="0"/>
              <a:t>»</a:t>
            </a:r>
            <a:endParaRPr lang="ru-RU" dirty="0" smtClean="0"/>
          </a:p>
          <a:p>
            <a:r>
              <a:rPr lang="ru-RU" dirty="0" smtClean="0"/>
              <a:t>Для </a:t>
            </a:r>
            <a:r>
              <a:rPr lang="ru-RU" dirty="0" smtClean="0"/>
              <a:t>реализации проекта из бюджета Тунгокоченского муниципального </a:t>
            </a:r>
            <a:r>
              <a:rPr lang="ru-RU" dirty="0" smtClean="0"/>
              <a:t>округа </a:t>
            </a:r>
            <a:r>
              <a:rPr lang="ru-RU" dirty="0" smtClean="0"/>
              <a:t>выделено: </a:t>
            </a:r>
            <a:r>
              <a:rPr lang="ru-RU" dirty="0" smtClean="0"/>
              <a:t>200 000р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ТОС </a:t>
            </a:r>
            <a:r>
              <a:rPr lang="ru-RU" dirty="0" smtClean="0"/>
              <a:t>«</a:t>
            </a:r>
            <a:r>
              <a:rPr lang="ru-RU" dirty="0" smtClean="0"/>
              <a:t>уютный дворик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ТОС образован в </a:t>
            </a:r>
            <a:r>
              <a:rPr lang="ru-RU" dirty="0" err="1" smtClean="0"/>
              <a:t>Тунгокоченском</a:t>
            </a:r>
            <a:r>
              <a:rPr lang="ru-RU" dirty="0" smtClean="0"/>
              <a:t> Муниципальном округе </a:t>
            </a:r>
            <a:r>
              <a:rPr lang="ru-RU" dirty="0" smtClean="0"/>
              <a:t>в </a:t>
            </a:r>
            <a:r>
              <a:rPr lang="ru-RU" dirty="0" err="1" smtClean="0"/>
              <a:t>пгт</a:t>
            </a:r>
            <a:r>
              <a:rPr lang="ru-RU" dirty="0" smtClean="0"/>
              <a:t>. Вершино-Дарасунский</a:t>
            </a:r>
            <a:endParaRPr lang="ru-RU" dirty="0" smtClean="0"/>
          </a:p>
          <a:p>
            <a:r>
              <a:rPr lang="ru-RU" dirty="0" smtClean="0"/>
              <a:t>Руководитель </a:t>
            </a:r>
            <a:r>
              <a:rPr lang="ru-RU" dirty="0" err="1" smtClean="0"/>
              <a:t>Жгилева</a:t>
            </a:r>
            <a:r>
              <a:rPr lang="ru-RU" dirty="0" smtClean="0"/>
              <a:t> Елена Викторовна</a:t>
            </a:r>
            <a:endParaRPr lang="ru-RU" dirty="0" smtClean="0"/>
          </a:p>
          <a:p>
            <a:r>
              <a:rPr lang="ru-RU" dirty="0" smtClean="0"/>
              <a:t>Название проекта </a:t>
            </a:r>
            <a:r>
              <a:rPr lang="ru-RU" dirty="0" smtClean="0"/>
              <a:t>«</a:t>
            </a:r>
            <a:r>
              <a:rPr lang="ru-RU" dirty="0" smtClean="0"/>
              <a:t>Активное долголетие</a:t>
            </a:r>
            <a:r>
              <a:rPr lang="ru-RU" dirty="0" smtClean="0"/>
              <a:t>»</a:t>
            </a:r>
            <a:endParaRPr lang="ru-RU" dirty="0" smtClean="0"/>
          </a:p>
          <a:p>
            <a:r>
              <a:rPr lang="ru-RU" dirty="0" smtClean="0"/>
              <a:t>Для </a:t>
            </a:r>
            <a:r>
              <a:rPr lang="ru-RU" dirty="0" smtClean="0"/>
              <a:t>реализации проекта из бюджета Тунгокоченского муниципального </a:t>
            </a:r>
            <a:r>
              <a:rPr lang="ru-RU" dirty="0" smtClean="0"/>
              <a:t>округа </a:t>
            </a:r>
            <a:r>
              <a:rPr lang="ru-RU" dirty="0" smtClean="0"/>
              <a:t>выделено </a:t>
            </a:r>
            <a:r>
              <a:rPr lang="ru-RU" dirty="0" smtClean="0"/>
              <a:t>166 6</a:t>
            </a:r>
            <a:r>
              <a:rPr lang="ru-RU" dirty="0" smtClean="0"/>
              <a:t>00р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1169</TotalTime>
  <Words>599</Words>
  <PresentationFormat>Экран (4:3)</PresentationFormat>
  <Paragraphs>72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Изящная</vt:lpstr>
      <vt:lpstr>                 Инициативное бюджетирование Тунгокоченского муниципального округа 2025 год</vt:lpstr>
      <vt:lpstr>Конкурс проектов</vt:lpstr>
      <vt:lpstr>Что такое ТОСы</vt:lpstr>
      <vt:lpstr>Реестр ТОСов в Тунгокоченском муниципальном округе </vt:lpstr>
      <vt:lpstr>    ТОСы выигравшие в конкурсе проектов, в Тунгокоченском Муниципальном округе в 2025 году</vt:lpstr>
      <vt:lpstr>ТОС «Таежный»</vt:lpstr>
      <vt:lpstr>ТОС «Объединяя усилия» </vt:lpstr>
      <vt:lpstr>ТОС «Максимум»</vt:lpstr>
      <vt:lpstr>ТОС «уютный дворик»</vt:lpstr>
      <vt:lpstr>ТОС «Воскресеновка»</vt:lpstr>
      <vt:lpstr>ТОС «Возрождение»</vt:lpstr>
      <vt:lpstr>Заключение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ТОСы Тунгокоченского муниципального округа</dc:title>
  <dc:creator>рабочая</dc:creator>
  <cp:lastModifiedBy>admin</cp:lastModifiedBy>
  <cp:revision>96</cp:revision>
  <dcterms:created xsi:type="dcterms:W3CDTF">2024-09-06T00:25:41Z</dcterms:created>
  <dcterms:modified xsi:type="dcterms:W3CDTF">2025-07-21T06:19:55Z</dcterms:modified>
</cp:coreProperties>
</file>