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5" r:id="rId3"/>
    <p:sldId id="258" r:id="rId4"/>
    <p:sldId id="259" r:id="rId5"/>
    <p:sldId id="257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1371600"/>
            <a:ext cx="6327648" cy="3657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Инициативное </a:t>
            </a:r>
            <a:r>
              <a:rPr lang="ru-RU" dirty="0" err="1" smtClean="0"/>
              <a:t>бюджетирование</a:t>
            </a:r>
            <a:r>
              <a:rPr lang="ru-RU" dirty="0" smtClean="0"/>
              <a:t> Тунгокоченского муниципального округа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202</a:t>
            </a:r>
            <a:r>
              <a:rPr lang="en-US" dirty="0" smtClean="0"/>
              <a:t>6</a:t>
            </a:r>
            <a:r>
              <a:rPr lang="ru-RU" dirty="0" smtClean="0"/>
              <a:t> год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600200"/>
          </a:xfrm>
        </p:spPr>
        <p:txBody>
          <a:bodyPr/>
          <a:lstStyle/>
          <a:p>
            <a:r>
              <a:rPr lang="ru-RU" dirty="0" smtClean="0"/>
              <a:t>Конкурс проектов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Администрация Тунгокоченского муниципального округа </a:t>
            </a:r>
            <a:r>
              <a:rPr lang="ru-RU" dirty="0" smtClean="0"/>
              <a:t>10</a:t>
            </a:r>
            <a:r>
              <a:rPr lang="ru-RU" dirty="0" smtClean="0"/>
              <a:t> февраля 2026 </a:t>
            </a:r>
            <a:r>
              <a:rPr lang="ru-RU" dirty="0" smtClean="0"/>
              <a:t>года вынесла Постановление № </a:t>
            </a:r>
            <a:r>
              <a:rPr lang="ru-RU" dirty="0" smtClean="0"/>
              <a:t>99</a:t>
            </a:r>
            <a:r>
              <a:rPr lang="ru-RU" dirty="0" smtClean="0"/>
              <a:t> </a:t>
            </a:r>
            <a:r>
              <a:rPr lang="ru-RU" dirty="0" smtClean="0"/>
              <a:t>«</a:t>
            </a:r>
            <a:r>
              <a:rPr lang="ru-RU" dirty="0" smtClean="0"/>
              <a:t>О внесении изменений в Положение </a:t>
            </a:r>
            <a:r>
              <a:rPr lang="ru-RU" dirty="0" smtClean="0"/>
              <a:t>о муниципальном конкурсе проектов развития территориального общественного самоуправления «Решаем МЫ»</a:t>
            </a:r>
          </a:p>
          <a:p>
            <a:r>
              <a:rPr lang="ru-RU" dirty="0" smtClean="0"/>
              <a:t>Данное постановление дает возможность жителям муниципального округа организовать ТОС  и принять участие в конкурсе проектов. После проработки проектов они примут участие в конкурсе и победившим  из бюджета будет выделена сумма на его реализацию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Что такое </a:t>
            </a:r>
            <a:r>
              <a:rPr lang="ru-RU" dirty="0" err="1" smtClean="0"/>
              <a:t>ТОСы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Территориальное общественное самоуправление (ТОС) — это самоорганизация граждан по месту их жительства на части территории поселения, внутригородской территории города федерального значения, муниципального округа, городского округа, внутригородского района, а также в расположенных на межселенной территории населенных пунктах (либо на части их территории) для самостоятельного и под свою ответственность осуществления собственных инициатив по вопросам местного значения.</a:t>
            </a:r>
          </a:p>
          <a:p>
            <a:pPr>
              <a:buNone/>
            </a:pPr>
            <a:r>
              <a:rPr lang="ru-RU" dirty="0" smtClean="0"/>
              <a:t>         </a:t>
            </a:r>
            <a:r>
              <a:rPr lang="ru-RU" dirty="0" err="1" smtClean="0"/>
              <a:t>ТОСы</a:t>
            </a:r>
            <a:r>
              <a:rPr lang="ru-RU" dirty="0" smtClean="0"/>
              <a:t> занимаются:</a:t>
            </a:r>
          </a:p>
          <a:p>
            <a:r>
              <a:rPr lang="ru-RU" dirty="0" smtClean="0"/>
              <a:t>благоустройством мест проживания и содержанием инфраструктуры;</a:t>
            </a:r>
          </a:p>
          <a:p>
            <a:r>
              <a:rPr lang="ru-RU" dirty="0" smtClean="0"/>
              <a:t>сохранением культурно-исторического наследия своей территории;</a:t>
            </a:r>
          </a:p>
          <a:p>
            <a:r>
              <a:rPr lang="ru-RU" dirty="0" smtClean="0"/>
              <a:t>организацией деятельности дворовых спортивных секций;</a:t>
            </a:r>
          </a:p>
          <a:p>
            <a:r>
              <a:rPr lang="ru-RU" dirty="0" smtClean="0"/>
              <a:t>внесением предложений в развитие своей территории в органах местного самоуправления;</a:t>
            </a:r>
          </a:p>
          <a:p>
            <a:r>
              <a:rPr lang="ru-RU" dirty="0" smtClean="0"/>
              <a:t>разработкой проектов развития территории с последующим их включением в различные программы финансирования.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7696200" cy="59131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На участие в конкурсе подали заявки 15 </a:t>
            </a:r>
            <a:r>
              <a:rPr lang="ru-RU" sz="2800" dirty="0" err="1" smtClean="0"/>
              <a:t>ТОСов</a:t>
            </a:r>
            <a:r>
              <a:rPr lang="ru-RU" sz="2800" dirty="0" smtClean="0"/>
              <a:t> в </a:t>
            </a:r>
            <a:r>
              <a:rPr lang="ru-RU" sz="2800" dirty="0" err="1" smtClean="0"/>
              <a:t>Тунгокоченском</a:t>
            </a:r>
            <a:r>
              <a:rPr lang="ru-RU" sz="2800" dirty="0" smtClean="0"/>
              <a:t> муниципальном округе </a:t>
            </a:r>
            <a:endParaRPr lang="ru-RU" sz="2800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ТОС «</a:t>
            </a:r>
            <a:r>
              <a:rPr lang="en-US" dirty="0" smtClean="0"/>
              <a:t>V-</a:t>
            </a:r>
            <a:r>
              <a:rPr lang="ru-RU" dirty="0" smtClean="0"/>
              <a:t>Усугли!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ru-RU" dirty="0" smtClean="0"/>
              <a:t>Победу!» с. Верх-Усугли 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/>
              <a:t>ТОС «Березовая роща» с. Верх-Усугли </a:t>
            </a:r>
          </a:p>
          <a:p>
            <a:r>
              <a:rPr lang="ru-RU" dirty="0" smtClean="0"/>
              <a:t>ТОС «Максимум» с. Верх-Усугли </a:t>
            </a:r>
          </a:p>
          <a:p>
            <a:r>
              <a:rPr lang="ru-RU" dirty="0" smtClean="0"/>
              <a:t>ТОС «Юбилейный»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.</a:t>
            </a:r>
          </a:p>
          <a:p>
            <a:r>
              <a:rPr lang="ru-RU" dirty="0" smtClean="0"/>
              <a:t>ТОС «Городок»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</a:t>
            </a:r>
          </a:p>
          <a:p>
            <a:r>
              <a:rPr lang="ru-RU" dirty="0" smtClean="0"/>
              <a:t>ТОС «Уютный дворик»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</a:t>
            </a:r>
          </a:p>
          <a:p>
            <a:r>
              <a:rPr lang="ru-RU" dirty="0" smtClean="0"/>
              <a:t>ТОС «Мы вместе»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</a:t>
            </a:r>
          </a:p>
          <a:p>
            <a:r>
              <a:rPr lang="ru-RU" dirty="0" smtClean="0"/>
              <a:t>ТОС «Преображение»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</a:t>
            </a:r>
          </a:p>
          <a:p>
            <a:r>
              <a:rPr lang="ru-RU" dirty="0" smtClean="0"/>
              <a:t>ТОС «Инициатива» с. Усугли 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/>
              <a:t>ТОС «</a:t>
            </a:r>
            <a:r>
              <a:rPr lang="ru-RU" dirty="0" err="1" smtClean="0"/>
              <a:t>Воскресеновка</a:t>
            </a:r>
            <a:r>
              <a:rPr lang="ru-RU" dirty="0" smtClean="0"/>
              <a:t>» с. Нижний стан</a:t>
            </a:r>
          </a:p>
          <a:p>
            <a:r>
              <a:rPr lang="ru-RU" dirty="0" smtClean="0"/>
              <a:t>ТОС «Объединяя усилия» с. Тунгокочен</a:t>
            </a:r>
          </a:p>
          <a:p>
            <a:r>
              <a:rPr lang="ru-RU" dirty="0" smtClean="0"/>
              <a:t>ТОС «Возрождение» с. Кыкер </a:t>
            </a:r>
          </a:p>
          <a:p>
            <a:r>
              <a:rPr lang="ru-RU" dirty="0" smtClean="0"/>
              <a:t>ТОС «Патриоты» с. Усугли  </a:t>
            </a:r>
          </a:p>
          <a:p>
            <a:r>
              <a:rPr lang="ru-RU" dirty="0" smtClean="0"/>
              <a:t>ТОС «Счастливое детство» с. Усугли</a:t>
            </a:r>
          </a:p>
          <a:p>
            <a:r>
              <a:rPr lang="ru-RU" dirty="0" smtClean="0"/>
              <a:t>ТОС «Гордость» </a:t>
            </a:r>
            <a:r>
              <a:rPr lang="ru-RU" dirty="0" err="1" smtClean="0"/>
              <a:t>с.Верх-Усугли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итогам набранных баллов победителями конкурса в</a:t>
            </a:r>
            <a:r>
              <a:rPr lang="ru-RU" sz="3600" dirty="0" smtClean="0"/>
              <a:t> 2026 </a:t>
            </a:r>
            <a:r>
              <a:rPr lang="ru-RU" sz="3100" dirty="0" smtClean="0"/>
              <a:t>году стали</a:t>
            </a:r>
            <a:r>
              <a:rPr lang="ru-RU" sz="3600" dirty="0" smtClean="0"/>
              <a:t>: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305800" cy="472440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ТОС «Объединяя усилия» с. Тунгокочен руководитель Селина О.А., проект «Улица победы», для реализации проекта выделено 200,0 тыс.руб.</a:t>
            </a:r>
          </a:p>
          <a:p>
            <a:r>
              <a:rPr lang="ru-RU" dirty="0" smtClean="0"/>
              <a:t>ТОС «Максимум» с. Верх-Усугли руководитель Рязанцева И.В., проект «</a:t>
            </a:r>
            <a:r>
              <a:rPr lang="ru-RU" dirty="0" err="1" smtClean="0"/>
              <a:t>ПереЗАГРУЗКА</a:t>
            </a:r>
            <a:r>
              <a:rPr lang="ru-RU" dirty="0" smtClean="0"/>
              <a:t>», для реализации проекта выделено 200,0 тыс.руб.</a:t>
            </a:r>
          </a:p>
          <a:p>
            <a:r>
              <a:rPr lang="ru-RU" dirty="0" smtClean="0"/>
              <a:t>ТОС «Гордость» </a:t>
            </a:r>
            <a:r>
              <a:rPr lang="ru-RU" dirty="0" err="1" smtClean="0"/>
              <a:t>с.Верх-Усугли</a:t>
            </a:r>
            <a:r>
              <a:rPr lang="ru-RU" dirty="0" smtClean="0"/>
              <a:t> руководитель Якушевская Е.Д., проект «Аллея Славы», для реализации проекта выделено 200,0 тыс.руб.</a:t>
            </a:r>
          </a:p>
          <a:p>
            <a:r>
              <a:rPr lang="ru-RU" dirty="0" smtClean="0"/>
              <a:t>ТОС «</a:t>
            </a:r>
            <a:r>
              <a:rPr lang="en-US" dirty="0" smtClean="0"/>
              <a:t>V-</a:t>
            </a:r>
            <a:r>
              <a:rPr lang="ru-RU" dirty="0" smtClean="0"/>
              <a:t>Усугли!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ru-RU" dirty="0" smtClean="0"/>
              <a:t>Победу!» с. Верх-Усугли </a:t>
            </a:r>
            <a:r>
              <a:rPr lang="ru-RU" dirty="0" smtClean="0"/>
              <a:t>руководитель Евтушенко М.В., </a:t>
            </a:r>
            <a:r>
              <a:rPr lang="ru-RU" dirty="0" smtClean="0"/>
              <a:t>проект «Скованные одной мыслью, связанные одной нитью», для реализации проекта выделено 200,0 тыс.руб.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/>
              <a:t>ТОС «Березовая роща» с. Верх-Усугли руководитель Степанова Т.И. ., проект «Здоровые </a:t>
            </a:r>
            <a:r>
              <a:rPr lang="ru-RU" dirty="0" err="1" smtClean="0"/>
              <a:t>родители-здоровые</a:t>
            </a:r>
            <a:r>
              <a:rPr lang="ru-RU" dirty="0" smtClean="0"/>
              <a:t> дети», для реализации проекта выделено 150,0 тыс.руб.</a:t>
            </a:r>
          </a:p>
          <a:p>
            <a:r>
              <a:rPr lang="ru-RU" dirty="0" smtClean="0"/>
              <a:t>ТОС «Инициатива» с. Усугли руководитель </a:t>
            </a:r>
            <a:r>
              <a:rPr lang="ru-RU" dirty="0" smtClean="0"/>
              <a:t>Волошина В.Е., </a:t>
            </a:r>
            <a:r>
              <a:rPr lang="ru-RU" dirty="0" smtClean="0"/>
              <a:t>проект «Сквер памяти  «Звезды мужества» », для реализации проекта выделено 200,0 тыс.руб.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/>
              <a:t>ТОС «Юбилейный»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руководитель </a:t>
            </a:r>
            <a:r>
              <a:rPr lang="ru-RU" dirty="0" err="1" smtClean="0"/>
              <a:t>Ляпина</a:t>
            </a:r>
            <a:r>
              <a:rPr lang="ru-RU" dirty="0" smtClean="0"/>
              <a:t> Л.Н., проект «Связь поколений», для реализации проекта выделено 200,0 тыс.руб.</a:t>
            </a:r>
          </a:p>
          <a:p>
            <a:r>
              <a:rPr lang="ru-RU" dirty="0" smtClean="0"/>
              <a:t>ТОС «Преображение»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руководитель Волкова Ю.В. проект «Эстафета для будущих поколений», для реализации проекта выделено 200,0 тыс.руб.</a:t>
            </a:r>
          </a:p>
          <a:p>
            <a:r>
              <a:rPr lang="ru-RU" dirty="0" smtClean="0"/>
              <a:t>ТОС «Мы вместе» </a:t>
            </a:r>
            <a:r>
              <a:rPr lang="ru-RU" dirty="0" err="1" smtClean="0"/>
              <a:t>пгт</a:t>
            </a:r>
            <a:r>
              <a:rPr lang="ru-RU" dirty="0" smtClean="0"/>
              <a:t> Вершино-Дарасунский руководитель </a:t>
            </a:r>
            <a:r>
              <a:rPr lang="ru-RU" dirty="0" err="1" smtClean="0"/>
              <a:t>Бурдинская</a:t>
            </a:r>
            <a:r>
              <a:rPr lang="ru-RU" dirty="0" smtClean="0"/>
              <a:t> Е.В., проект «Аптекарский огород», для реализации проекта выделено 150,0 тыс.руб.</a:t>
            </a:r>
          </a:p>
          <a:p>
            <a:r>
              <a:rPr lang="ru-RU" dirty="0" smtClean="0"/>
              <a:t>ТОС «</a:t>
            </a:r>
            <a:r>
              <a:rPr lang="ru-RU" dirty="0" err="1" smtClean="0"/>
              <a:t>Воскресеновка</a:t>
            </a:r>
            <a:r>
              <a:rPr lang="ru-RU" dirty="0" smtClean="0"/>
              <a:t>» с. Нижний стан  руководитель Писарева Н.В., проект «Создание условий для уважения памяти», для реализации проекта выделено 100,0 тыс.руб.</a:t>
            </a:r>
          </a:p>
          <a:p>
            <a:r>
              <a:rPr lang="ru-RU" dirty="0" smtClean="0"/>
              <a:t>ТОС «Возрождение» с. Кыкер руководитель Петрова М.Ю ., проект «Благоустройство общественного кладбища в селе Акима», для реализации проекта выделено 100,0 тыс.руб.</a:t>
            </a:r>
          </a:p>
          <a:p>
            <a:r>
              <a:rPr lang="ru-RU" dirty="0" smtClean="0"/>
              <a:t>ТОС «Счастливое детство» с. Усугли </a:t>
            </a:r>
            <a:r>
              <a:rPr lang="ru-RU" dirty="0" smtClean="0"/>
              <a:t>руководитель </a:t>
            </a:r>
            <a:r>
              <a:rPr lang="ru-RU" dirty="0" err="1" smtClean="0"/>
              <a:t>Эпова</a:t>
            </a:r>
            <a:r>
              <a:rPr lang="ru-RU" dirty="0" smtClean="0"/>
              <a:t> А.С., </a:t>
            </a:r>
            <a:r>
              <a:rPr lang="ru-RU" dirty="0" smtClean="0"/>
              <a:t>проект «Сказочный калейдоскоп», для реализации проекта выделено 100,0 тыс.руб.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на реализацию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2026 году было выделено 2 000 000 р.</a:t>
            </a:r>
          </a:p>
          <a:p>
            <a:pPr algn="just"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положения об утверждении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было необходимо для жителей Тунгокоченского муниципального округа, теперь жители могут своими руками развивать свой регион и воплощать свои инициативы в жизнь, а государство выделяет средство на реализацию их проектов.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Уже есть проекты на 2027г., а кто то прямо сейчас разрабатывает свой проект для развития региона.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564</Words>
  <PresentationFormat>Экран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                 Инициативное бюджетирование Тунгокоченского муниципального округа  2026 год</vt:lpstr>
      <vt:lpstr>Конкурс проектов</vt:lpstr>
      <vt:lpstr>Что такое ТОСы</vt:lpstr>
      <vt:lpstr>На участие в конкурсе подали заявки 15 ТОСов в Тунгокоченском муниципальном округе </vt:lpstr>
      <vt:lpstr>    По итогам набранных баллов победителями конкурса в 2026 году стали: 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ТОСы Тунгокоченского муниципального округа</dc:title>
  <dc:creator>рабочая</dc:creator>
  <cp:lastModifiedBy>admin</cp:lastModifiedBy>
  <cp:revision>109</cp:revision>
  <dcterms:created xsi:type="dcterms:W3CDTF">2024-09-06T00:25:41Z</dcterms:created>
  <dcterms:modified xsi:type="dcterms:W3CDTF">2026-07-07T06:38:51Z</dcterms:modified>
</cp:coreProperties>
</file>