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07.07.2026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000241"/>
            <a:ext cx="8458200" cy="1643073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</a:rPr>
              <a:t>«Лучшее муниципальное образование России в сфере управления общественными финансами»</a:t>
            </a:r>
            <a:endParaRPr lang="ru-RU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00042"/>
            <a:ext cx="8458200" cy="857256"/>
          </a:xfrm>
        </p:spPr>
        <p:txBody>
          <a:bodyPr/>
          <a:lstStyle/>
          <a:p>
            <a:pPr algn="ctr"/>
            <a:r>
              <a:rPr lang="en-US" b="1" dirty="0" smtClean="0"/>
              <a:t>XIX</a:t>
            </a:r>
            <a:r>
              <a:rPr lang="en-US" dirty="0" smtClean="0"/>
              <a:t> </a:t>
            </a:r>
            <a:r>
              <a:rPr lang="ru-RU" dirty="0" smtClean="0"/>
              <a:t>Всероссийский конкурс </a:t>
            </a:r>
            <a:r>
              <a:rPr lang="ru-RU" dirty="0" smtClean="0"/>
              <a:t>202</a:t>
            </a:r>
            <a:r>
              <a:rPr lang="ru-RU" dirty="0" smtClean="0"/>
              <a:t>6</a:t>
            </a:r>
            <a:r>
              <a:rPr lang="ru-RU" dirty="0" smtClean="0"/>
              <a:t> </a:t>
            </a:r>
            <a:r>
              <a:rPr lang="ru-RU" dirty="0" smtClean="0"/>
              <a:t>год</a:t>
            </a:r>
            <a:endParaRPr lang="ru-RU" dirty="0"/>
          </a:p>
        </p:txBody>
      </p:sp>
      <p:pic>
        <p:nvPicPr>
          <p:cNvPr id="16386" name="Picture 2" descr="C:\Users\admin\Desktop\конкурсы и рейтинги\конкурс в 2026 за 2025 год\лучшее муниципальное образование 26\dnpegpvx0aud28d.png_lar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4143380"/>
            <a:ext cx="3533443" cy="22796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11454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апреле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 202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6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г. Комитет по финансам администрации Тунгокоченского муниципального округа подал заявку в Министерство финансов Забайкальского края для участия в конкурсе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536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714620"/>
            <a:ext cx="337162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апреле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 2026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г. Министерство финансов </a:t>
            </a:r>
            <a:r>
              <a:rPr lang="ru-RU" sz="3200" dirty="0" err="1" smtClean="0">
                <a:solidFill>
                  <a:schemeClr val="bg2">
                    <a:lumMod val="50000"/>
                  </a:schemeClr>
                </a:solidFill>
              </a:rPr>
              <a:t>сформиловало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 заявку от </a:t>
            </a:r>
            <a:r>
              <a:rPr lang="ru-RU" sz="3200" dirty="0" err="1" smtClean="0">
                <a:solidFill>
                  <a:schemeClr val="bg2">
                    <a:lumMod val="50000"/>
                  </a:schemeClr>
                </a:solidFill>
              </a:rPr>
              <a:t>Забайкалльского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 края  в Москву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433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000240"/>
            <a:ext cx="395897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357430"/>
            <a:ext cx="7972452" cy="185738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Ждем итоги конкурса!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</TotalTime>
  <Words>57</Words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«Лучшее муниципальное образование России в сфере управления общественными финансами»</vt:lpstr>
      <vt:lpstr>В апреле 2026 г. Комитет по финансам администрации Тунгокоченского муниципального округа подал заявку в Министерство финансов Забайкальского края для участия в конкурсе</vt:lpstr>
      <vt:lpstr>В апреле 2026 г. Министерство финансов сформиловало заявку от Забайкалльского края  в Москву</vt:lpstr>
      <vt:lpstr>Ждем итоги конкурса!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«Лучшее муниципальное образование России в сфере управления общественными финансами»</dc:title>
  <dc:creator>admin</dc:creator>
  <cp:lastModifiedBy>admin</cp:lastModifiedBy>
  <cp:revision>18</cp:revision>
  <dcterms:created xsi:type="dcterms:W3CDTF">2024-12-26T05:43:31Z</dcterms:created>
  <dcterms:modified xsi:type="dcterms:W3CDTF">2026-07-07T07:03:21Z</dcterms:modified>
</cp:coreProperties>
</file>