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9" r:id="rId1"/>
    <p:sldMasterId id="2147483700" r:id="rId2"/>
    <p:sldMasterId id="2147483701" r:id="rId3"/>
    <p:sldMasterId id="2147483702" r:id="rId4"/>
  </p:sldMasterIdLst>
  <p:notesMasterIdLst>
    <p:notesMasterId r:id="rId15"/>
  </p:notesMasterIdLst>
  <p:sldIdLst>
    <p:sldId id="256" r:id="rId5"/>
    <p:sldId id="269" r:id="rId6"/>
    <p:sldId id="258" r:id="rId7"/>
    <p:sldId id="259" r:id="rId8"/>
    <p:sldId id="260" r:id="rId9"/>
    <p:sldId id="261" r:id="rId10"/>
    <p:sldId id="262" r:id="rId11"/>
    <p:sldId id="266" r:id="rId12"/>
    <p:sldId id="264" r:id="rId13"/>
    <p:sldId id="271" r:id="rId14"/>
  </p:sldIdLst>
  <p:sldSz cx="9144000" cy="5143500" type="screen16x9"/>
  <p:notesSz cx="6858000" cy="9144000"/>
  <p:embeddedFontLst>
    <p:embeddedFont>
      <p:font typeface="Helvetica Neue" charset="0"/>
      <p:regular r:id="rId16"/>
      <p:bold r:id="rId17"/>
      <p:italic r:id="rId18"/>
      <p:boldItalic r:id="rId19"/>
    </p:embeddedFont>
    <p:embeddedFont>
      <p:font typeface="tahoma" pitchFamily="34" charset="0"/>
      <p:regular r:id="rId20"/>
      <p:bold r:id="rId21"/>
    </p:embeddedFon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Trebuchet MS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71">
          <p15:clr>
            <a:srgbClr val="A4A3A4"/>
          </p15:clr>
        </p15:guide>
        <p15:guide id="2" pos="1263">
          <p15:clr>
            <a:srgbClr val="A4A3A4"/>
          </p15:clr>
        </p15:guide>
        <p15:guide id="3" orient="horz" pos="158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-72" y="-216"/>
      </p:cViewPr>
      <p:guideLst>
        <p:guide orient="horz" pos="1671"/>
        <p:guide orient="horz" pos="1587"/>
        <p:guide pos="12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67763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dcd4d51e2a_17_55:notes"/>
          <p:cNvSpPr txBox="1">
            <a:spLocks noGrp="1"/>
          </p:cNvSpPr>
          <p:nvPr>
            <p:ph type="body" idx="1"/>
          </p:nvPr>
        </p:nvSpPr>
        <p:spPr>
          <a:xfrm>
            <a:off x="522180" y="6831559"/>
            <a:ext cx="4177519" cy="6471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81" name="Google Shape;281;gdcd4d51e2a_17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182813" y="1077913"/>
            <a:ext cx="9588501" cy="5394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dcf970cc0a_1_8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gdcf970cc0a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daa5d4041f_9_132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813" cy="36004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gdaa5d4041f_9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daa5d4041f_0_214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gdaa5d4041f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dcf970cc0a_1_30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gdcf970cc0a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dcd4d51e2a_7_42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813" cy="36004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gdcd4d51e2a_7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d7f3e333d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63675" y="1663700"/>
            <a:ext cx="7981950" cy="4491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08" name="Google Shape;508;gd7f3e333d6_1_0:notes"/>
          <p:cNvSpPr txBox="1">
            <a:spLocks noGrp="1"/>
          </p:cNvSpPr>
          <p:nvPr>
            <p:ph type="body" idx="1"/>
          </p:nvPr>
        </p:nvSpPr>
        <p:spPr>
          <a:xfrm>
            <a:off x="483677" y="6210755"/>
            <a:ext cx="3869387" cy="5081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25" tIns="46000" rIns="92025" bIns="46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gd7f3e333d6_1_0:notes"/>
          <p:cNvSpPr txBox="1">
            <a:spLocks noGrp="1"/>
          </p:cNvSpPr>
          <p:nvPr>
            <p:ph type="sldNum" idx="12"/>
          </p:nvPr>
        </p:nvSpPr>
        <p:spPr>
          <a:xfrm>
            <a:off x="2739715" y="12257949"/>
            <a:ext cx="2096022" cy="64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25" tIns="46000" rIns="92025" bIns="460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200">
                <a:solidFill>
                  <a:srgbClr val="000000"/>
                </a:solidFill>
              </a:rPr>
              <a:t>6</a:t>
            </a:fld>
            <a:endParaRPr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d7f3e333d6_6_0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813" cy="36004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gd7f3e333d6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dcf970cc0a_1_8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gdcf970cc0a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dcd4d51e2a_5_56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gdcd4d51e2a_5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www.protown.ru/netcat_files/Image/gerb_chit.gif" TargetMode="Externa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www.protown.ru/netcat_files/Image/gerb_chit.gif" TargetMode="Externa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8229429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и объект">
  <p:cSld name="3_Заголовок и объект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title"/>
          </p:nvPr>
        </p:nvSpPr>
        <p:spPr>
          <a:xfrm>
            <a:off x="379004" y="73401"/>
            <a:ext cx="7272214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1600" b="1"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1"/>
          </p:nvPr>
        </p:nvSpPr>
        <p:spPr>
          <a:xfrm>
            <a:off x="379002" y="935765"/>
            <a:ext cx="8386285" cy="387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830051"/>
              </a:buClr>
              <a:buSzPts val="1400"/>
              <a:buNone/>
              <a:defRPr sz="1100">
                <a:solidFill>
                  <a:srgbClr val="26262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dt" idx="10"/>
          </p:nvPr>
        </p:nvSpPr>
        <p:spPr>
          <a:xfrm>
            <a:off x="628650" y="4812132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ftr" idx="11"/>
          </p:nvPr>
        </p:nvSpPr>
        <p:spPr>
          <a:xfrm>
            <a:off x="3028952" y="4812132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ldNum" idx="12"/>
          </p:nvPr>
        </p:nvSpPr>
        <p:spPr>
          <a:xfrm>
            <a:off x="8442042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cxnSp>
        <p:nvCxnSpPr>
          <p:cNvPr id="73" name="Google Shape;73;p17"/>
          <p:cNvCxnSpPr/>
          <p:nvPr/>
        </p:nvCxnSpPr>
        <p:spPr>
          <a:xfrm rot="10800000">
            <a:off x="394135" y="692209"/>
            <a:ext cx="8519786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4" name="Google Shape;74;p17" descr="ÐÐ°ÑÑÐ¸Ð½ÐºÐ¸ Ð¿Ð¾ Ð·Ð°Ð¿ÑÐ¾ÑÑ Ð³ÐµÑÐ± Ð·Ð°Ð±Ð°Ð¹ÐºÐ°Ð»ÑÑÐºÐ¾Ð³Ð¾ ÐºÑÐ°Ñ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32662" y="86469"/>
            <a:ext cx="501412" cy="561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Заголовок и объект">
  <p:cSld name="4_Заголовок и объект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4" y="851"/>
            <a:ext cx="1135" cy="85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8"/>
          <p:cNvSpPr txBox="1">
            <a:spLocks noGrp="1"/>
          </p:cNvSpPr>
          <p:nvPr>
            <p:ph type="title"/>
          </p:nvPr>
        </p:nvSpPr>
        <p:spPr>
          <a:xfrm>
            <a:off x="379004" y="73401"/>
            <a:ext cx="7272428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Arial"/>
              <a:buNone/>
              <a:defRPr sz="1600" b="1"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1"/>
          </p:nvPr>
        </p:nvSpPr>
        <p:spPr>
          <a:xfrm>
            <a:off x="5230025" y="1025038"/>
            <a:ext cx="3684000" cy="205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830051"/>
              </a:buClr>
              <a:buSzPts val="1000"/>
              <a:buNone/>
              <a:defRPr sz="800">
                <a:solidFill>
                  <a:srgbClr val="26262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dt" idx="10"/>
          </p:nvPr>
        </p:nvSpPr>
        <p:spPr>
          <a:xfrm>
            <a:off x="628650" y="4812132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ftr" idx="11"/>
          </p:nvPr>
        </p:nvSpPr>
        <p:spPr>
          <a:xfrm>
            <a:off x="3028952" y="4812132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sldNum" idx="12"/>
          </p:nvPr>
        </p:nvSpPr>
        <p:spPr>
          <a:xfrm>
            <a:off x="8442042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subTitle" idx="2"/>
          </p:nvPr>
        </p:nvSpPr>
        <p:spPr>
          <a:xfrm>
            <a:off x="5230026" y="745202"/>
            <a:ext cx="3684000" cy="258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71550" rIns="72675" bIns="363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100" b="1">
                <a:solidFill>
                  <a:srgbClr val="7F7F7F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5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3"/>
          </p:nvPr>
        </p:nvSpPr>
        <p:spPr>
          <a:xfrm>
            <a:off x="386535" y="745203"/>
            <a:ext cx="4629214" cy="383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0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1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4"/>
          </p:nvPr>
        </p:nvSpPr>
        <p:spPr>
          <a:xfrm>
            <a:off x="5236684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1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5"/>
          </p:nvPr>
        </p:nvSpPr>
        <p:spPr>
          <a:xfrm>
            <a:off x="7129907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1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9pPr>
          </a:lstStyle>
          <a:p>
            <a:endParaRPr/>
          </a:p>
        </p:txBody>
      </p:sp>
      <p:cxnSp>
        <p:nvCxnSpPr>
          <p:cNvPr id="86" name="Google Shape;86;p18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7" name="Google Shape;87;p18" descr="ÐÐ°ÑÑÐ¸Ð½ÐºÐ¸ Ð¿Ð¾ Ð·Ð°Ð¿ÑÐ¾ÑÑ Ð³ÐµÑÐ± Ð·Ð°Ð±Ð°Ð¹ÐºÐ°Ð»ÑÑÐºÐ¾Ð³Ð¾ ÐºÑÐ°Ñ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2662" y="86469"/>
            <a:ext cx="501412" cy="561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>
            <a:spLocks noGrp="1"/>
          </p:cNvSpPr>
          <p:nvPr>
            <p:ph type="subTitle" idx="1"/>
          </p:nvPr>
        </p:nvSpPr>
        <p:spPr>
          <a:xfrm>
            <a:off x="457200" y="205200"/>
            <a:ext cx="8229429" cy="3980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body" idx="3"/>
          </p:nvPr>
        </p:nvSpPr>
        <p:spPr>
          <a:xfrm>
            <a:off x="457200" y="2761522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3"/>
          <p:cNvSpPr txBox="1">
            <a:spLocks noGrp="1"/>
          </p:cNvSpPr>
          <p:nvPr>
            <p:ph type="body" idx="3"/>
          </p:nvPr>
        </p:nvSpPr>
        <p:spPr>
          <a:xfrm>
            <a:off x="4674086" y="2761522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4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4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4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4"/>
          <p:cNvSpPr txBox="1">
            <a:spLocks noGrp="1"/>
          </p:cNvSpPr>
          <p:nvPr>
            <p:ph type="body" idx="3"/>
          </p:nvPr>
        </p:nvSpPr>
        <p:spPr>
          <a:xfrm>
            <a:off x="457200" y="2761522"/>
            <a:ext cx="8229429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5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5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8229429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5"/>
          <p:cNvSpPr txBox="1">
            <a:spLocks noGrp="1"/>
          </p:cNvSpPr>
          <p:nvPr>
            <p:ph type="body" idx="2"/>
          </p:nvPr>
        </p:nvSpPr>
        <p:spPr>
          <a:xfrm>
            <a:off x="457200" y="2761522"/>
            <a:ext cx="8229429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6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6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6"/>
          <p:cNvSpPr txBox="1">
            <a:spLocks noGrp="1"/>
          </p:cNvSpPr>
          <p:nvPr>
            <p:ph type="body" idx="3"/>
          </p:nvPr>
        </p:nvSpPr>
        <p:spPr>
          <a:xfrm>
            <a:off x="457200" y="2761522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6"/>
          <p:cNvSpPr txBox="1">
            <a:spLocks noGrp="1"/>
          </p:cNvSpPr>
          <p:nvPr>
            <p:ph type="body" idx="4"/>
          </p:nvPr>
        </p:nvSpPr>
        <p:spPr>
          <a:xfrm>
            <a:off x="4674086" y="2761522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7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7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7"/>
          <p:cNvSpPr txBox="1">
            <a:spLocks noGrp="1"/>
          </p:cNvSpPr>
          <p:nvPr>
            <p:ph type="body" idx="2"/>
          </p:nvPr>
        </p:nvSpPr>
        <p:spPr>
          <a:xfrm>
            <a:off x="3239485" y="1203428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7"/>
          <p:cNvSpPr txBox="1">
            <a:spLocks noGrp="1"/>
          </p:cNvSpPr>
          <p:nvPr>
            <p:ph type="body" idx="3"/>
          </p:nvPr>
        </p:nvSpPr>
        <p:spPr>
          <a:xfrm>
            <a:off x="6022029" y="1203428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7"/>
          <p:cNvSpPr txBox="1">
            <a:spLocks noGrp="1"/>
          </p:cNvSpPr>
          <p:nvPr>
            <p:ph type="body" idx="4"/>
          </p:nvPr>
        </p:nvSpPr>
        <p:spPr>
          <a:xfrm>
            <a:off x="457200" y="2761522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7"/>
          <p:cNvSpPr txBox="1">
            <a:spLocks noGrp="1"/>
          </p:cNvSpPr>
          <p:nvPr>
            <p:ph type="body" idx="5"/>
          </p:nvPr>
        </p:nvSpPr>
        <p:spPr>
          <a:xfrm>
            <a:off x="3239485" y="2761522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7"/>
          <p:cNvSpPr txBox="1">
            <a:spLocks noGrp="1"/>
          </p:cNvSpPr>
          <p:nvPr>
            <p:ph type="body" idx="6"/>
          </p:nvPr>
        </p:nvSpPr>
        <p:spPr>
          <a:xfrm>
            <a:off x="6022029" y="2761522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/>
          <p:cNvSpPr txBox="1">
            <a:spLocks noGrp="1"/>
          </p:cNvSpPr>
          <p:nvPr>
            <p:ph type="title"/>
          </p:nvPr>
        </p:nvSpPr>
        <p:spPr>
          <a:xfrm>
            <a:off x="628197" y="-130969"/>
            <a:ext cx="7883143" cy="990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550" tIns="37200" rIns="71550" bIns="372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8"/>
          <p:cNvSpPr txBox="1">
            <a:spLocks noGrp="1"/>
          </p:cNvSpPr>
          <p:nvPr>
            <p:ph type="sldNum" idx="12"/>
          </p:nvPr>
        </p:nvSpPr>
        <p:spPr>
          <a:xfrm>
            <a:off x="8442099" y="4843293"/>
            <a:ext cx="467143" cy="208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550" tIns="37200" rIns="71550" bIns="372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и объект 1">
  <p:cSld name="3_Заголовок и объект 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9"/>
          <p:cNvSpPr txBox="1">
            <a:spLocks noGrp="1"/>
          </p:cNvSpPr>
          <p:nvPr>
            <p:ph type="title"/>
          </p:nvPr>
        </p:nvSpPr>
        <p:spPr>
          <a:xfrm>
            <a:off x="379002" y="73400"/>
            <a:ext cx="7272428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100"/>
              <a:buFont typeface="Helvetica Neue"/>
              <a:buNone/>
              <a:defRPr sz="1700" b="1">
                <a:solidFill>
                  <a:srgbClr val="5B5B5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9"/>
          <p:cNvSpPr txBox="1">
            <a:spLocks noGrp="1"/>
          </p:cNvSpPr>
          <p:nvPr>
            <p:ph type="body" idx="1"/>
          </p:nvPr>
        </p:nvSpPr>
        <p:spPr>
          <a:xfrm>
            <a:off x="5230025" y="1025037"/>
            <a:ext cx="3684000" cy="205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30051"/>
              </a:buClr>
              <a:buSzPts val="1000"/>
              <a:buNone/>
              <a:defRPr sz="800">
                <a:solidFill>
                  <a:srgbClr val="46464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9"/>
          <p:cNvSpPr txBox="1">
            <a:spLocks noGrp="1"/>
          </p:cNvSpPr>
          <p:nvPr>
            <p:ph type="dt" idx="10"/>
          </p:nvPr>
        </p:nvSpPr>
        <p:spPr>
          <a:xfrm>
            <a:off x="628650" y="4812131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Google Shape;136;p29"/>
          <p:cNvSpPr txBox="1">
            <a:spLocks noGrp="1"/>
          </p:cNvSpPr>
          <p:nvPr>
            <p:ph type="ftr" idx="11"/>
          </p:nvPr>
        </p:nvSpPr>
        <p:spPr>
          <a:xfrm>
            <a:off x="3028951" y="4812131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p29"/>
          <p:cNvSpPr txBox="1">
            <a:spLocks noGrp="1"/>
          </p:cNvSpPr>
          <p:nvPr>
            <p:ph type="sldNum" idx="12"/>
          </p:nvPr>
        </p:nvSpPr>
        <p:spPr>
          <a:xfrm>
            <a:off x="8442043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cxnSp>
        <p:nvCxnSpPr>
          <p:cNvPr id="138" name="Google Shape;138;p29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9" name="Google Shape;139;p29"/>
          <p:cNvSpPr txBox="1">
            <a:spLocks noGrp="1"/>
          </p:cNvSpPr>
          <p:nvPr>
            <p:ph type="subTitle" idx="2"/>
          </p:nvPr>
        </p:nvSpPr>
        <p:spPr>
          <a:xfrm>
            <a:off x="5230025" y="745202"/>
            <a:ext cx="3684000" cy="258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95050" rIns="96550" bIns="482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29292"/>
              </a:buClr>
              <a:buSzPts val="1500"/>
              <a:buNone/>
              <a:defRPr sz="1200" b="1">
                <a:solidFill>
                  <a:srgbClr val="929292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900"/>
              <a:buNone/>
              <a:defRPr sz="15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700"/>
              <a:buNone/>
              <a:defRPr sz="13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700"/>
              <a:buNone/>
              <a:defRPr sz="13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9pPr>
          </a:lstStyle>
          <a:p>
            <a:endParaRPr/>
          </a:p>
        </p:txBody>
      </p:sp>
      <p:sp>
        <p:nvSpPr>
          <p:cNvPr id="140" name="Google Shape;140;p29"/>
          <p:cNvSpPr txBox="1">
            <a:spLocks noGrp="1"/>
          </p:cNvSpPr>
          <p:nvPr>
            <p:ph type="body" idx="3"/>
          </p:nvPr>
        </p:nvSpPr>
        <p:spPr>
          <a:xfrm>
            <a:off x="386533" y="745202"/>
            <a:ext cx="4629214" cy="383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300"/>
              <a:buNone/>
              <a:defRPr sz="10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sp>
        <p:nvSpPr>
          <p:cNvPr id="141" name="Google Shape;141;p29"/>
          <p:cNvSpPr txBox="1">
            <a:spLocks noGrp="1"/>
          </p:cNvSpPr>
          <p:nvPr>
            <p:ph type="body" idx="4"/>
          </p:nvPr>
        </p:nvSpPr>
        <p:spPr>
          <a:xfrm>
            <a:off x="5236683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sp>
        <p:nvSpPr>
          <p:cNvPr id="142" name="Google Shape;142;p29"/>
          <p:cNvSpPr txBox="1">
            <a:spLocks noGrp="1"/>
          </p:cNvSpPr>
          <p:nvPr>
            <p:ph type="body" idx="5"/>
          </p:nvPr>
        </p:nvSpPr>
        <p:spPr>
          <a:xfrm>
            <a:off x="7129905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cxnSp>
        <p:nvCxnSpPr>
          <p:cNvPr id="143" name="Google Shape;143;p29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4" name="Google Shape;144;p29" descr="Картинка 1 из 968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4768" y="-25113"/>
            <a:ext cx="729152" cy="705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 1">
  <p:cSld name="Title layout with centered title and subtitle placeholders 1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0"/>
          <p:cNvSpPr txBox="1">
            <a:spLocks noGrp="1"/>
          </p:cNvSpPr>
          <p:nvPr>
            <p:ph type="ctrTitle"/>
          </p:nvPr>
        </p:nvSpPr>
        <p:spPr>
          <a:xfrm>
            <a:off x="489857" y="1141299"/>
            <a:ext cx="5551714" cy="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0"/>
          <p:cNvSpPr txBox="1">
            <a:spLocks noGrp="1"/>
          </p:cNvSpPr>
          <p:nvPr>
            <p:ph type="subTitle" idx="1"/>
          </p:nvPr>
        </p:nvSpPr>
        <p:spPr>
          <a:xfrm>
            <a:off x="979714" y="2081893"/>
            <a:ext cx="4572000" cy="93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600" rIns="0" bIns="0" anchor="t" anchorCtr="0">
            <a:noAutofit/>
          </a:bodyPr>
          <a:lstStyle>
            <a:lvl1pPr lvl="0" algn="l">
              <a:lnSpc>
                <a:spcPct val="93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3000"/>
              </a:lnSpc>
              <a:spcBef>
                <a:spcPts val="70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3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Google Shape;149;p3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Google Shape;150;p3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90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">
  <p:cSld name="Title layout with centered title and subtitle placeholders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1"/>
          <p:cNvSpPr txBox="1">
            <a:spLocks noGrp="1"/>
          </p:cNvSpPr>
          <p:nvPr>
            <p:ph type="ctrTitle"/>
          </p:nvPr>
        </p:nvSpPr>
        <p:spPr>
          <a:xfrm>
            <a:off x="489857" y="1141299"/>
            <a:ext cx="5551714" cy="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1"/>
          <p:cNvSpPr txBox="1">
            <a:spLocks noGrp="1"/>
          </p:cNvSpPr>
          <p:nvPr>
            <p:ph type="subTitle" idx="1"/>
          </p:nvPr>
        </p:nvSpPr>
        <p:spPr>
          <a:xfrm>
            <a:off x="979714" y="2081893"/>
            <a:ext cx="4572000" cy="93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600" rIns="0" bIns="0" anchor="t" anchorCtr="0">
            <a:noAutofit/>
          </a:bodyPr>
          <a:lstStyle>
            <a:lvl1pPr lvl="0" algn="l">
              <a:lnSpc>
                <a:spcPct val="93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3000"/>
              </a:lnSpc>
              <a:spcBef>
                <a:spcPts val="70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3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31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3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90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4">
  <p:cSld name="TITLE_4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2"/>
          <p:cNvSpPr txBox="1">
            <a:spLocks noGrp="1"/>
          </p:cNvSpPr>
          <p:nvPr>
            <p:ph type="ctrTitle"/>
          </p:nvPr>
        </p:nvSpPr>
        <p:spPr>
          <a:xfrm>
            <a:off x="311709" y="744575"/>
            <a:ext cx="8520643" cy="2052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9pPr>
          </a:lstStyle>
          <a:p>
            <a:endParaRPr/>
          </a:p>
        </p:txBody>
      </p:sp>
      <p:sp>
        <p:nvSpPr>
          <p:cNvPr id="159" name="Google Shape;159;p3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43" cy="79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9pPr>
          </a:lstStyle>
          <a:p>
            <a:endParaRPr/>
          </a:p>
        </p:txBody>
      </p:sp>
      <p:sp>
        <p:nvSpPr>
          <p:cNvPr id="160" name="Google Shape;160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86" cy="39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72675" rIns="72675" bIns="726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и объект 2">
  <p:cSld name="3_Заголовок и объект 2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3"/>
          <p:cNvSpPr txBox="1">
            <a:spLocks noGrp="1"/>
          </p:cNvSpPr>
          <p:nvPr>
            <p:ph type="title"/>
          </p:nvPr>
        </p:nvSpPr>
        <p:spPr>
          <a:xfrm>
            <a:off x="379002" y="73400"/>
            <a:ext cx="7272428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100"/>
              <a:buFont typeface="Helvetica Neue"/>
              <a:buNone/>
              <a:defRPr sz="1700" b="1">
                <a:solidFill>
                  <a:srgbClr val="5B5B5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3"/>
          <p:cNvSpPr txBox="1">
            <a:spLocks noGrp="1"/>
          </p:cNvSpPr>
          <p:nvPr>
            <p:ph type="body" idx="1"/>
          </p:nvPr>
        </p:nvSpPr>
        <p:spPr>
          <a:xfrm>
            <a:off x="5230025" y="1025037"/>
            <a:ext cx="3684000" cy="205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30051"/>
              </a:buClr>
              <a:buSzPts val="1000"/>
              <a:buNone/>
              <a:defRPr sz="800">
                <a:solidFill>
                  <a:srgbClr val="46464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3"/>
          <p:cNvSpPr txBox="1">
            <a:spLocks noGrp="1"/>
          </p:cNvSpPr>
          <p:nvPr>
            <p:ph type="dt" idx="10"/>
          </p:nvPr>
        </p:nvSpPr>
        <p:spPr>
          <a:xfrm>
            <a:off x="628650" y="4812131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Google Shape;165;p33"/>
          <p:cNvSpPr txBox="1">
            <a:spLocks noGrp="1"/>
          </p:cNvSpPr>
          <p:nvPr>
            <p:ph type="ftr" idx="11"/>
          </p:nvPr>
        </p:nvSpPr>
        <p:spPr>
          <a:xfrm>
            <a:off x="3028951" y="4812131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Google Shape;166;p33"/>
          <p:cNvSpPr txBox="1">
            <a:spLocks noGrp="1"/>
          </p:cNvSpPr>
          <p:nvPr>
            <p:ph type="sldNum" idx="12"/>
          </p:nvPr>
        </p:nvSpPr>
        <p:spPr>
          <a:xfrm>
            <a:off x="8442043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cxnSp>
        <p:nvCxnSpPr>
          <p:cNvPr id="167" name="Google Shape;167;p33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8" name="Google Shape;168;p33"/>
          <p:cNvSpPr txBox="1">
            <a:spLocks noGrp="1"/>
          </p:cNvSpPr>
          <p:nvPr>
            <p:ph type="subTitle" idx="2"/>
          </p:nvPr>
        </p:nvSpPr>
        <p:spPr>
          <a:xfrm>
            <a:off x="5230025" y="745202"/>
            <a:ext cx="3684000" cy="258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95050" rIns="96550" bIns="482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29292"/>
              </a:buClr>
              <a:buSzPts val="1500"/>
              <a:buNone/>
              <a:defRPr sz="1200" b="1">
                <a:solidFill>
                  <a:srgbClr val="929292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900"/>
              <a:buNone/>
              <a:defRPr sz="15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700"/>
              <a:buNone/>
              <a:defRPr sz="13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700"/>
              <a:buNone/>
              <a:defRPr sz="13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9pPr>
          </a:lstStyle>
          <a:p>
            <a:endParaRPr/>
          </a:p>
        </p:txBody>
      </p:sp>
      <p:sp>
        <p:nvSpPr>
          <p:cNvPr id="169" name="Google Shape;169;p33"/>
          <p:cNvSpPr txBox="1">
            <a:spLocks noGrp="1"/>
          </p:cNvSpPr>
          <p:nvPr>
            <p:ph type="body" idx="3"/>
          </p:nvPr>
        </p:nvSpPr>
        <p:spPr>
          <a:xfrm>
            <a:off x="386533" y="745202"/>
            <a:ext cx="4629214" cy="383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300"/>
              <a:buNone/>
              <a:defRPr sz="10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sp>
        <p:nvSpPr>
          <p:cNvPr id="170" name="Google Shape;170;p33"/>
          <p:cNvSpPr txBox="1">
            <a:spLocks noGrp="1"/>
          </p:cNvSpPr>
          <p:nvPr>
            <p:ph type="body" idx="4"/>
          </p:nvPr>
        </p:nvSpPr>
        <p:spPr>
          <a:xfrm>
            <a:off x="5236683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sp>
        <p:nvSpPr>
          <p:cNvPr id="171" name="Google Shape;171;p33"/>
          <p:cNvSpPr txBox="1">
            <a:spLocks noGrp="1"/>
          </p:cNvSpPr>
          <p:nvPr>
            <p:ph type="body" idx="5"/>
          </p:nvPr>
        </p:nvSpPr>
        <p:spPr>
          <a:xfrm>
            <a:off x="7129905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cxnSp>
        <p:nvCxnSpPr>
          <p:cNvPr id="172" name="Google Shape;172;p33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3" name="Google Shape;173;p33" descr="Картинка 1 из 968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4768" y="-25113"/>
            <a:ext cx="729152" cy="705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1">
  <p:cSld name="TITLE_AND_BODY_1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43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43" cy="3416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86" cy="39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72675" rIns="72675" bIns="726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2">
  <p:cSld name="TITLE_AND_BODY_2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43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43" cy="3416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86" cy="39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72675" rIns="72675" bIns="726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и объект">
  <p:cSld name="3_Заголовок и объект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7"/>
          <p:cNvSpPr txBox="1">
            <a:spLocks noGrp="1"/>
          </p:cNvSpPr>
          <p:nvPr>
            <p:ph type="title"/>
          </p:nvPr>
        </p:nvSpPr>
        <p:spPr>
          <a:xfrm>
            <a:off x="379004" y="73401"/>
            <a:ext cx="7272214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1600" b="1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7"/>
          <p:cNvSpPr txBox="1">
            <a:spLocks noGrp="1"/>
          </p:cNvSpPr>
          <p:nvPr>
            <p:ph type="body" idx="1"/>
          </p:nvPr>
        </p:nvSpPr>
        <p:spPr>
          <a:xfrm>
            <a:off x="379002" y="935765"/>
            <a:ext cx="8386285" cy="387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830051"/>
              </a:buClr>
              <a:buSzPts val="1400"/>
              <a:buFont typeface="Helvetica Neue"/>
              <a:buChar char="●"/>
              <a:defRPr sz="1100">
                <a:solidFill>
                  <a:srgbClr val="262626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○"/>
              <a:defRPr sz="1100">
                <a:solidFill>
                  <a:srgbClr val="262626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■"/>
              <a:defRPr sz="1100">
                <a:solidFill>
                  <a:srgbClr val="262626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●"/>
              <a:defRPr sz="1100">
                <a:solidFill>
                  <a:srgbClr val="262626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○"/>
              <a:defRPr sz="1100">
                <a:solidFill>
                  <a:srgbClr val="262626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191" name="Google Shape;191;p37"/>
          <p:cNvSpPr txBox="1">
            <a:spLocks noGrp="1"/>
          </p:cNvSpPr>
          <p:nvPr>
            <p:ph type="dt" idx="10"/>
          </p:nvPr>
        </p:nvSpPr>
        <p:spPr>
          <a:xfrm>
            <a:off x="628650" y="4812132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92" name="Google Shape;192;p37"/>
          <p:cNvSpPr txBox="1">
            <a:spLocks noGrp="1"/>
          </p:cNvSpPr>
          <p:nvPr>
            <p:ph type="ftr" idx="11"/>
          </p:nvPr>
        </p:nvSpPr>
        <p:spPr>
          <a:xfrm>
            <a:off x="3028952" y="4812132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93" name="Google Shape;193;p37"/>
          <p:cNvSpPr txBox="1">
            <a:spLocks noGrp="1"/>
          </p:cNvSpPr>
          <p:nvPr>
            <p:ph type="sldNum" idx="12"/>
          </p:nvPr>
        </p:nvSpPr>
        <p:spPr>
          <a:xfrm>
            <a:off x="8442042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cxnSp>
        <p:nvCxnSpPr>
          <p:cNvPr id="194" name="Google Shape;194;p37"/>
          <p:cNvCxnSpPr/>
          <p:nvPr/>
        </p:nvCxnSpPr>
        <p:spPr>
          <a:xfrm rot="10800000">
            <a:off x="394135" y="692209"/>
            <a:ext cx="8519786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5" name="Google Shape;195;p37" descr="ÐÐ°ÑÑÐ¸Ð½ÐºÐ¸ Ð¿Ð¾ Ð·Ð°Ð¿ÑÐ¾ÑÑ Ð³ÐµÑÐ± Ð·Ð°Ð±Ð°Ð¹ÐºÐ°Ð»ÑÑÐºÐ¾Ð³Ð¾ ÐºÑÐ°Ñ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32662" y="86469"/>
            <a:ext cx="501412" cy="561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8"/>
          <p:cNvSpPr txBox="1">
            <a:spLocks noGrp="1"/>
          </p:cNvSpPr>
          <p:nvPr>
            <p:ph type="ftr" idx="11"/>
          </p:nvPr>
        </p:nvSpPr>
        <p:spPr>
          <a:xfrm>
            <a:off x="3101593" y="4775435"/>
            <a:ext cx="291914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8"/>
          <p:cNvSpPr txBox="1">
            <a:spLocks noGrp="1"/>
          </p:cNvSpPr>
          <p:nvPr>
            <p:ph type="dt" idx="10"/>
          </p:nvPr>
        </p:nvSpPr>
        <p:spPr>
          <a:xfrm>
            <a:off x="456117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38"/>
          <p:cNvSpPr txBox="1">
            <a:spLocks noGrp="1"/>
          </p:cNvSpPr>
          <p:nvPr>
            <p:ph type="sldNum" idx="12"/>
          </p:nvPr>
        </p:nvSpPr>
        <p:spPr>
          <a:xfrm>
            <a:off x="6568079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9"/>
          <p:cNvSpPr txBox="1">
            <a:spLocks noGrp="1"/>
          </p:cNvSpPr>
          <p:nvPr>
            <p:ph type="ctrTitle"/>
          </p:nvPr>
        </p:nvSpPr>
        <p:spPr>
          <a:xfrm>
            <a:off x="486922" y="39203"/>
            <a:ext cx="8148487" cy="73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3100" b="0" i="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9"/>
          <p:cNvSpPr txBox="1">
            <a:spLocks noGrp="1"/>
          </p:cNvSpPr>
          <p:nvPr>
            <p:ph type="subTitle" idx="1"/>
          </p:nvPr>
        </p:nvSpPr>
        <p:spPr>
          <a:xfrm>
            <a:off x="388700" y="4055980"/>
            <a:ext cx="8344930" cy="825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2100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9"/>
          <p:cNvSpPr txBox="1">
            <a:spLocks noGrp="1"/>
          </p:cNvSpPr>
          <p:nvPr>
            <p:ph type="ftr" idx="11"/>
          </p:nvPr>
        </p:nvSpPr>
        <p:spPr>
          <a:xfrm>
            <a:off x="3101593" y="4775435"/>
            <a:ext cx="291914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39"/>
          <p:cNvSpPr txBox="1">
            <a:spLocks noGrp="1"/>
          </p:cNvSpPr>
          <p:nvPr>
            <p:ph type="dt" idx="10"/>
          </p:nvPr>
        </p:nvSpPr>
        <p:spPr>
          <a:xfrm>
            <a:off x="456117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39"/>
          <p:cNvSpPr txBox="1">
            <a:spLocks noGrp="1"/>
          </p:cNvSpPr>
          <p:nvPr>
            <p:ph type="sldNum" idx="12"/>
          </p:nvPr>
        </p:nvSpPr>
        <p:spPr>
          <a:xfrm>
            <a:off x="6568079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0"/>
          <p:cNvSpPr txBox="1">
            <a:spLocks noGrp="1"/>
          </p:cNvSpPr>
          <p:nvPr>
            <p:ph type="title"/>
          </p:nvPr>
        </p:nvSpPr>
        <p:spPr>
          <a:xfrm>
            <a:off x="177003" y="79559"/>
            <a:ext cx="8768324" cy="73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2800" b="0" i="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40"/>
          <p:cNvSpPr txBox="1">
            <a:spLocks noGrp="1"/>
          </p:cNvSpPr>
          <p:nvPr>
            <p:ph type="body" idx="1"/>
          </p:nvPr>
        </p:nvSpPr>
        <p:spPr>
          <a:xfrm>
            <a:off x="408186" y="866936"/>
            <a:ext cx="8305958" cy="122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>
                <a:solidFill>
                  <a:srgbClr val="231F2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40"/>
          <p:cNvSpPr txBox="1">
            <a:spLocks noGrp="1"/>
          </p:cNvSpPr>
          <p:nvPr>
            <p:ph type="ftr" idx="11"/>
          </p:nvPr>
        </p:nvSpPr>
        <p:spPr>
          <a:xfrm>
            <a:off x="3101593" y="4775435"/>
            <a:ext cx="291914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40"/>
          <p:cNvSpPr txBox="1">
            <a:spLocks noGrp="1"/>
          </p:cNvSpPr>
          <p:nvPr>
            <p:ph type="dt" idx="10"/>
          </p:nvPr>
        </p:nvSpPr>
        <p:spPr>
          <a:xfrm>
            <a:off x="456117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40"/>
          <p:cNvSpPr txBox="1">
            <a:spLocks noGrp="1"/>
          </p:cNvSpPr>
          <p:nvPr>
            <p:ph type="sldNum" idx="12"/>
          </p:nvPr>
        </p:nvSpPr>
        <p:spPr>
          <a:xfrm>
            <a:off x="6568079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1"/>
          <p:cNvSpPr txBox="1">
            <a:spLocks noGrp="1"/>
          </p:cNvSpPr>
          <p:nvPr>
            <p:ph type="title"/>
          </p:nvPr>
        </p:nvSpPr>
        <p:spPr>
          <a:xfrm>
            <a:off x="177003" y="79559"/>
            <a:ext cx="8768324" cy="73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2800" b="0" i="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41"/>
          <p:cNvSpPr txBox="1">
            <a:spLocks noGrp="1"/>
          </p:cNvSpPr>
          <p:nvPr>
            <p:ph type="body" idx="1"/>
          </p:nvPr>
        </p:nvSpPr>
        <p:spPr>
          <a:xfrm>
            <a:off x="738850" y="1088631"/>
            <a:ext cx="3468544" cy="3250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900" b="1" i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41"/>
          <p:cNvSpPr txBox="1">
            <a:spLocks noGrp="1"/>
          </p:cNvSpPr>
          <p:nvPr>
            <p:ph type="body" idx="2"/>
          </p:nvPr>
        </p:nvSpPr>
        <p:spPr>
          <a:xfrm>
            <a:off x="4985272" y="1088631"/>
            <a:ext cx="3241570" cy="278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900" b="1" i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41"/>
          <p:cNvSpPr txBox="1">
            <a:spLocks noGrp="1"/>
          </p:cNvSpPr>
          <p:nvPr>
            <p:ph type="ftr" idx="11"/>
          </p:nvPr>
        </p:nvSpPr>
        <p:spPr>
          <a:xfrm>
            <a:off x="3101593" y="4775435"/>
            <a:ext cx="291914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41"/>
          <p:cNvSpPr txBox="1">
            <a:spLocks noGrp="1"/>
          </p:cNvSpPr>
          <p:nvPr>
            <p:ph type="dt" idx="10"/>
          </p:nvPr>
        </p:nvSpPr>
        <p:spPr>
          <a:xfrm>
            <a:off x="456117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41"/>
          <p:cNvSpPr txBox="1">
            <a:spLocks noGrp="1"/>
          </p:cNvSpPr>
          <p:nvPr>
            <p:ph type="sldNum" idx="12"/>
          </p:nvPr>
        </p:nvSpPr>
        <p:spPr>
          <a:xfrm>
            <a:off x="6568079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2"/>
          <p:cNvSpPr txBox="1">
            <a:spLocks noGrp="1"/>
          </p:cNvSpPr>
          <p:nvPr>
            <p:ph type="title"/>
          </p:nvPr>
        </p:nvSpPr>
        <p:spPr>
          <a:xfrm>
            <a:off x="177003" y="79559"/>
            <a:ext cx="8768324" cy="73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2800" b="0" i="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42"/>
          <p:cNvSpPr txBox="1">
            <a:spLocks noGrp="1"/>
          </p:cNvSpPr>
          <p:nvPr>
            <p:ph type="ftr" idx="11"/>
          </p:nvPr>
        </p:nvSpPr>
        <p:spPr>
          <a:xfrm>
            <a:off x="3101593" y="4775435"/>
            <a:ext cx="291914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42"/>
          <p:cNvSpPr txBox="1">
            <a:spLocks noGrp="1"/>
          </p:cNvSpPr>
          <p:nvPr>
            <p:ph type="dt" idx="10"/>
          </p:nvPr>
        </p:nvSpPr>
        <p:spPr>
          <a:xfrm>
            <a:off x="456117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42"/>
          <p:cNvSpPr txBox="1">
            <a:spLocks noGrp="1"/>
          </p:cNvSpPr>
          <p:nvPr>
            <p:ph type="sldNum" idx="12"/>
          </p:nvPr>
        </p:nvSpPr>
        <p:spPr>
          <a:xfrm>
            <a:off x="6568079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4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44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8385686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6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46"/>
          <p:cNvSpPr txBox="1">
            <a:spLocks noGrp="1"/>
          </p:cNvSpPr>
          <p:nvPr>
            <p:ph type="subTitle" idx="1"/>
          </p:nvPr>
        </p:nvSpPr>
        <p:spPr>
          <a:xfrm>
            <a:off x="379029" y="935743"/>
            <a:ext cx="8385686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7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47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47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8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9"/>
          <p:cNvSpPr txBox="1">
            <a:spLocks noGrp="1"/>
          </p:cNvSpPr>
          <p:nvPr>
            <p:ph type="subTitle" idx="1"/>
          </p:nvPr>
        </p:nvSpPr>
        <p:spPr>
          <a:xfrm>
            <a:off x="379029" y="73478"/>
            <a:ext cx="7272000" cy="274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0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50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50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50"/>
          <p:cNvSpPr txBox="1">
            <a:spLocks noGrp="1"/>
          </p:cNvSpPr>
          <p:nvPr>
            <p:ph type="body" idx="3"/>
          </p:nvPr>
        </p:nvSpPr>
        <p:spPr>
          <a:xfrm>
            <a:off x="379029" y="2960550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1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51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51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51"/>
          <p:cNvSpPr txBox="1">
            <a:spLocks noGrp="1"/>
          </p:cNvSpPr>
          <p:nvPr>
            <p:ph type="body" idx="3"/>
          </p:nvPr>
        </p:nvSpPr>
        <p:spPr>
          <a:xfrm>
            <a:off x="4676143" y="2960550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2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52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52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52"/>
          <p:cNvSpPr txBox="1">
            <a:spLocks noGrp="1"/>
          </p:cNvSpPr>
          <p:nvPr>
            <p:ph type="body" idx="3"/>
          </p:nvPr>
        </p:nvSpPr>
        <p:spPr>
          <a:xfrm>
            <a:off x="379029" y="2960550"/>
            <a:ext cx="8385686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3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53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8385686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53"/>
          <p:cNvSpPr txBox="1">
            <a:spLocks noGrp="1"/>
          </p:cNvSpPr>
          <p:nvPr>
            <p:ph type="body" idx="2"/>
          </p:nvPr>
        </p:nvSpPr>
        <p:spPr>
          <a:xfrm>
            <a:off x="379029" y="2960550"/>
            <a:ext cx="8385686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4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54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54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54"/>
          <p:cNvSpPr txBox="1">
            <a:spLocks noGrp="1"/>
          </p:cNvSpPr>
          <p:nvPr>
            <p:ph type="body" idx="3"/>
          </p:nvPr>
        </p:nvSpPr>
        <p:spPr>
          <a:xfrm>
            <a:off x="379029" y="2960550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54"/>
          <p:cNvSpPr txBox="1">
            <a:spLocks noGrp="1"/>
          </p:cNvSpPr>
          <p:nvPr>
            <p:ph type="body" idx="4"/>
          </p:nvPr>
        </p:nvSpPr>
        <p:spPr>
          <a:xfrm>
            <a:off x="4676143" y="2960550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5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55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55"/>
          <p:cNvSpPr txBox="1">
            <a:spLocks noGrp="1"/>
          </p:cNvSpPr>
          <p:nvPr>
            <p:ph type="body" idx="2"/>
          </p:nvPr>
        </p:nvSpPr>
        <p:spPr>
          <a:xfrm>
            <a:off x="3214286" y="935743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55"/>
          <p:cNvSpPr txBox="1">
            <a:spLocks noGrp="1"/>
          </p:cNvSpPr>
          <p:nvPr>
            <p:ph type="body" idx="3"/>
          </p:nvPr>
        </p:nvSpPr>
        <p:spPr>
          <a:xfrm>
            <a:off x="6049544" y="935743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5"/>
          <p:cNvSpPr txBox="1">
            <a:spLocks noGrp="1"/>
          </p:cNvSpPr>
          <p:nvPr>
            <p:ph type="body" idx="4"/>
          </p:nvPr>
        </p:nvSpPr>
        <p:spPr>
          <a:xfrm>
            <a:off x="379029" y="2960550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55"/>
          <p:cNvSpPr txBox="1">
            <a:spLocks noGrp="1"/>
          </p:cNvSpPr>
          <p:nvPr>
            <p:ph type="body" idx="5"/>
          </p:nvPr>
        </p:nvSpPr>
        <p:spPr>
          <a:xfrm>
            <a:off x="3214286" y="2960550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55"/>
          <p:cNvSpPr txBox="1">
            <a:spLocks noGrp="1"/>
          </p:cNvSpPr>
          <p:nvPr>
            <p:ph type="body" idx="6"/>
          </p:nvPr>
        </p:nvSpPr>
        <p:spPr>
          <a:xfrm>
            <a:off x="6049544" y="2960550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1029" y="771"/>
            <a:ext cx="514" cy="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1029" y="771"/>
            <a:ext cx="257" cy="1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" name="Google Shape;53;p13"/>
          <p:cNvCxnSpPr/>
          <p:nvPr/>
        </p:nvCxnSpPr>
        <p:spPr>
          <a:xfrm flipH="1">
            <a:off x="394714" y="692357"/>
            <a:ext cx="8519143" cy="161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54" name="Google Shape;54;p13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8332200" y="86786"/>
            <a:ext cx="500184" cy="55986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17229" y="4432050"/>
            <a:ext cx="938143" cy="68480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7350" tIns="57350" rIns="57350" bIns="573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8229429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6"/>
          <p:cNvSpPr txBox="1">
            <a:spLocks noGrp="1"/>
          </p:cNvSpPr>
          <p:nvPr>
            <p:ph type="title"/>
          </p:nvPr>
        </p:nvSpPr>
        <p:spPr>
          <a:xfrm>
            <a:off x="177003" y="79559"/>
            <a:ext cx="8768324" cy="73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800" b="0" i="0" u="none" strike="noStrike" cap="none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84" name="Google Shape;184;p36"/>
          <p:cNvSpPr txBox="1">
            <a:spLocks noGrp="1"/>
          </p:cNvSpPr>
          <p:nvPr>
            <p:ph type="body" idx="1"/>
          </p:nvPr>
        </p:nvSpPr>
        <p:spPr>
          <a:xfrm>
            <a:off x="408186" y="866936"/>
            <a:ext cx="8305958" cy="122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231F2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Google Shape;185;p36"/>
          <p:cNvSpPr txBox="1">
            <a:spLocks noGrp="1"/>
          </p:cNvSpPr>
          <p:nvPr>
            <p:ph type="ftr" idx="11"/>
          </p:nvPr>
        </p:nvSpPr>
        <p:spPr>
          <a:xfrm>
            <a:off x="3101593" y="4775435"/>
            <a:ext cx="291914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Google Shape;186;p36"/>
          <p:cNvSpPr txBox="1">
            <a:spLocks noGrp="1"/>
          </p:cNvSpPr>
          <p:nvPr>
            <p:ph type="dt" idx="10"/>
          </p:nvPr>
        </p:nvSpPr>
        <p:spPr>
          <a:xfrm>
            <a:off x="456117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7" name="Google Shape;187;p36"/>
          <p:cNvSpPr txBox="1">
            <a:spLocks noGrp="1"/>
          </p:cNvSpPr>
          <p:nvPr>
            <p:ph type="sldNum" idx="12"/>
          </p:nvPr>
        </p:nvSpPr>
        <p:spPr>
          <a:xfrm>
            <a:off x="6568079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43" descr="Picture 3"/>
          <p:cNvPicPr preferRelativeResize="0"/>
          <p:nvPr/>
        </p:nvPicPr>
        <p:blipFill rotWithShape="1">
          <a:blip r:embed="rId13">
            <a:alphaModFix/>
          </a:blip>
          <a:srcRect b="17935"/>
          <a:stretch/>
        </p:blipFill>
        <p:spPr>
          <a:xfrm>
            <a:off x="223458" y="1125900"/>
            <a:ext cx="8790686" cy="3106928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43"/>
          <p:cNvSpPr/>
          <p:nvPr/>
        </p:nvSpPr>
        <p:spPr>
          <a:xfrm>
            <a:off x="307286" y="1125900"/>
            <a:ext cx="6026143" cy="2116222"/>
          </a:xfrm>
          <a:prstGeom prst="rect">
            <a:avLst/>
          </a:prstGeom>
          <a:gradFill>
            <a:gsLst>
              <a:gs pos="0">
                <a:srgbClr val="002060">
                  <a:alpha val="91372"/>
                </a:srgbClr>
              </a:gs>
              <a:gs pos="100000">
                <a:srgbClr val="8D0053">
                  <a:alpha val="91372"/>
                </a:srgbClr>
              </a:gs>
            </a:gsLst>
            <a:lin ang="13500000" scaled="0"/>
          </a:gradFill>
          <a:ln>
            <a:noFill/>
          </a:ln>
        </p:spPr>
        <p:txBody>
          <a:bodyPr spcFirstLastPara="1" wrap="square" lIns="57350" tIns="57350" rIns="57350" bIns="573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43" descr="Picture 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162971" y="228728"/>
            <a:ext cx="1180800" cy="1247014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43"/>
          <p:cNvSpPr txBox="1">
            <a:spLocks noGrp="1"/>
          </p:cNvSpPr>
          <p:nvPr>
            <p:ph type="sldNum" idx="12"/>
          </p:nvPr>
        </p:nvSpPr>
        <p:spPr>
          <a:xfrm>
            <a:off x="4419515" y="4630307"/>
            <a:ext cx="2133257" cy="273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325" tIns="35775" rIns="36325" bIns="357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9" name="Google Shape;229;p4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43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0" name="Google Shape;230;p43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8229343" cy="2982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0.pn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2.jpeg"/><Relationship Id="rId4" Type="http://schemas.openxmlformats.org/officeDocument/2006/relationships/image" Target="../media/image27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3.jpeg"/><Relationship Id="rId3" Type="http://schemas.openxmlformats.org/officeDocument/2006/relationships/image" Target="../media/image36.png"/><Relationship Id="rId7" Type="http://schemas.openxmlformats.org/officeDocument/2006/relationships/image" Target="../media/image33.png"/><Relationship Id="rId12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9.png"/><Relationship Id="rId11" Type="http://schemas.openxmlformats.org/officeDocument/2006/relationships/image" Target="../media/image32.jpeg"/><Relationship Id="rId5" Type="http://schemas.openxmlformats.org/officeDocument/2006/relationships/image" Target="../media/image38.png"/><Relationship Id="rId10" Type="http://schemas.openxmlformats.org/officeDocument/2006/relationships/image" Target="../media/image8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4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7.png"/><Relationship Id="rId5" Type="http://schemas.openxmlformats.org/officeDocument/2006/relationships/image" Target="../media/image46.jpg"/><Relationship Id="rId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0.pn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0.pn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6"/>
          <p:cNvSpPr/>
          <p:nvPr/>
        </p:nvSpPr>
        <p:spPr>
          <a:xfrm>
            <a:off x="427919" y="1747189"/>
            <a:ext cx="5394549" cy="901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ru" sz="25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Инвестиционный потенциал </a:t>
            </a:r>
            <a:endParaRPr sz="25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ru" sz="2500" b="1" dirty="0" smtClean="0">
                <a:solidFill>
                  <a:srgbClr val="FFFFFF"/>
                </a:solidFill>
              </a:rPr>
              <a:t>муниципального</a:t>
            </a:r>
            <a:r>
              <a:rPr lang="ru" sz="25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2500" b="1" dirty="0" smtClean="0">
                <a:solidFill>
                  <a:srgbClr val="FFFFFF"/>
                </a:solidFill>
              </a:rPr>
              <a:t>района «Улётовский район» Забайкальского края</a:t>
            </a:r>
            <a:endParaRPr sz="25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Содержимое 6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254240" y="381132"/>
            <a:ext cx="1051560" cy="1036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65"/>
          <p:cNvSpPr txBox="1"/>
          <p:nvPr/>
        </p:nvSpPr>
        <p:spPr>
          <a:xfrm>
            <a:off x="363001" y="152050"/>
            <a:ext cx="78573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 dirty="0">
                <a:solidFill>
                  <a:srgbClr val="7F7F7F"/>
                </a:solidFill>
              </a:rPr>
              <a:t>Проекты, которым требуется поиск </a:t>
            </a:r>
            <a:r>
              <a:rPr lang="ru" sz="2500" b="1" dirty="0" smtClean="0">
                <a:solidFill>
                  <a:srgbClr val="7F7F7F"/>
                </a:solidFill>
              </a:rPr>
              <a:t>инвестора</a:t>
            </a:r>
            <a:endParaRPr sz="1100" dirty="0"/>
          </a:p>
        </p:txBody>
      </p:sp>
      <p:sp>
        <p:nvSpPr>
          <p:cNvPr id="578" name="Google Shape;578;p65"/>
          <p:cNvSpPr/>
          <p:nvPr/>
        </p:nvSpPr>
        <p:spPr>
          <a:xfrm>
            <a:off x="362989" y="992121"/>
            <a:ext cx="27120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65"/>
          <p:cNvSpPr/>
          <p:nvPr/>
        </p:nvSpPr>
        <p:spPr>
          <a:xfrm>
            <a:off x="406073" y="836838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lvl="0" algn="ctr"/>
            <a:r>
              <a:rPr lang="ru" sz="1100" b="1" dirty="0">
                <a:solidFill>
                  <a:srgbClr val="FFFFFF"/>
                </a:solidFill>
              </a:rPr>
              <a:t>Описание проекта </a:t>
            </a:r>
            <a:r>
              <a:rPr lang="ru-RU" sz="1200" dirty="0">
                <a:solidFill>
                  <a:schemeClr val="bg1"/>
                </a:solidFill>
              </a:rPr>
              <a:t>развитие экономических видов деятельности, сопряженных с туристическим комплексом </a:t>
            </a:r>
            <a:r>
              <a:rPr lang="ru-RU" sz="1200" dirty="0" err="1">
                <a:solidFill>
                  <a:schemeClr val="bg1"/>
                </a:solidFill>
              </a:rPr>
              <a:t>Арей</a:t>
            </a: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580" name="Google Shape;580;p65"/>
          <p:cNvSpPr txBox="1"/>
          <p:nvPr/>
        </p:nvSpPr>
        <p:spPr>
          <a:xfrm>
            <a:off x="0" y="1395388"/>
            <a:ext cx="3960473" cy="1016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>
              <a:lnSpc>
                <a:spcPct val="115000"/>
              </a:lnSpc>
              <a:buClr>
                <a:srgbClr val="231F20"/>
              </a:buClr>
              <a:buSzPts val="1400"/>
              <a:buChar char="●"/>
            </a:pPr>
            <a:r>
              <a:rPr lang="ru" sz="1100" dirty="0">
                <a:solidFill>
                  <a:srgbClr val="231F20"/>
                </a:solidFill>
              </a:rPr>
              <a:t>Инициатор проекта </a:t>
            </a:r>
            <a:r>
              <a:rPr lang="ru" sz="1100" dirty="0" smtClean="0">
                <a:solidFill>
                  <a:srgbClr val="231F20"/>
                </a:solidFill>
              </a:rPr>
              <a:t>– </a:t>
            </a:r>
            <a:r>
              <a:rPr lang="ru-RU" sz="1100" dirty="0" smtClean="0"/>
              <a:t>администрация МР «</a:t>
            </a:r>
            <a:r>
              <a:rPr lang="ru-RU" sz="1100" dirty="0" err="1" smtClean="0"/>
              <a:t>Улётовский</a:t>
            </a:r>
            <a:r>
              <a:rPr lang="ru-RU" sz="1100" dirty="0" smtClean="0"/>
              <a:t> </a:t>
            </a:r>
            <a:r>
              <a:rPr lang="ru-RU" sz="1100" dirty="0"/>
              <a:t>район</a:t>
            </a:r>
            <a:r>
              <a:rPr lang="ru-RU" sz="1100" dirty="0" smtClean="0"/>
              <a:t>»</a:t>
            </a:r>
          </a:p>
          <a:p>
            <a:pPr marL="457200" lvl="0" indent="-317500">
              <a:lnSpc>
                <a:spcPct val="115000"/>
              </a:lnSpc>
              <a:buClr>
                <a:srgbClr val="231F20"/>
              </a:buClr>
              <a:buSzPts val="1400"/>
              <a:buChar char="●"/>
            </a:pPr>
            <a:r>
              <a:rPr lang="ru" sz="1100" dirty="0" smtClean="0">
                <a:solidFill>
                  <a:srgbClr val="231F20"/>
                </a:solidFill>
              </a:rPr>
              <a:t>Объём </a:t>
            </a:r>
            <a:r>
              <a:rPr lang="ru" sz="1100" dirty="0">
                <a:solidFill>
                  <a:srgbClr val="231F20"/>
                </a:solidFill>
              </a:rPr>
              <a:t>инвестиций </a:t>
            </a:r>
            <a:r>
              <a:rPr lang="ru" sz="1100" dirty="0" smtClean="0">
                <a:solidFill>
                  <a:srgbClr val="231F20"/>
                </a:solidFill>
              </a:rPr>
              <a:t>– </a:t>
            </a:r>
            <a:r>
              <a:rPr lang="ru-RU" sz="1100" dirty="0" smtClean="0">
                <a:solidFill>
                  <a:srgbClr val="231F20"/>
                </a:solidFill>
              </a:rPr>
              <a:t>не определен</a:t>
            </a:r>
            <a:endParaRPr sz="1100" b="1" dirty="0">
              <a:solidFill>
                <a:srgbClr val="89186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31F20"/>
              </a:solidFill>
            </a:endParaRPr>
          </a:p>
        </p:txBody>
      </p:sp>
      <p:sp>
        <p:nvSpPr>
          <p:cNvPr id="581" name="Google Shape;581;p65"/>
          <p:cNvSpPr txBox="1"/>
          <p:nvPr/>
        </p:nvSpPr>
        <p:spPr>
          <a:xfrm>
            <a:off x="4846320" y="1327450"/>
            <a:ext cx="1722120" cy="683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rgbClr val="6C6C72"/>
                </a:solidFill>
              </a:rPr>
              <a:t>карта района с указанными </a:t>
            </a:r>
            <a:endParaRPr lang="ru" sz="1200" b="1" dirty="0" smtClean="0">
              <a:solidFill>
                <a:srgbClr val="6C6C7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 smtClean="0">
                <a:solidFill>
                  <a:srgbClr val="6C6C72"/>
                </a:solidFill>
              </a:rPr>
              <a:t>предприятиями</a:t>
            </a:r>
            <a:endParaRPr dirty="0"/>
          </a:p>
        </p:txBody>
      </p:sp>
      <p:sp>
        <p:nvSpPr>
          <p:cNvPr id="583" name="Google Shape;583;p65"/>
          <p:cNvSpPr txBox="1"/>
          <p:nvPr/>
        </p:nvSpPr>
        <p:spPr>
          <a:xfrm>
            <a:off x="0" y="3393338"/>
            <a:ext cx="4038600" cy="963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>
              <a:lnSpc>
                <a:spcPct val="115000"/>
              </a:lnSpc>
              <a:buClr>
                <a:srgbClr val="231F20"/>
              </a:buClr>
              <a:buSzPts val="1400"/>
              <a:buChar char="●"/>
            </a:pPr>
            <a:r>
              <a:rPr lang="ru" sz="1100" dirty="0">
                <a:solidFill>
                  <a:srgbClr val="231F20"/>
                </a:solidFill>
              </a:rPr>
              <a:t>Инициатор проекта </a:t>
            </a:r>
            <a:r>
              <a:rPr lang="ru" sz="1100" dirty="0" smtClean="0">
                <a:solidFill>
                  <a:srgbClr val="231F20"/>
                </a:solidFill>
              </a:rPr>
              <a:t>– </a:t>
            </a:r>
            <a:r>
              <a:rPr lang="ru-RU" sz="1100" dirty="0"/>
              <a:t>администрация МР «</a:t>
            </a:r>
            <a:r>
              <a:rPr lang="ru-RU" sz="1100" dirty="0" err="1"/>
              <a:t>Улётовский</a:t>
            </a:r>
            <a:r>
              <a:rPr lang="ru-RU" sz="1100" dirty="0"/>
              <a:t> район»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sz="1100" dirty="0" smtClean="0">
                <a:solidFill>
                  <a:srgbClr val="231F20"/>
                </a:solidFill>
              </a:rPr>
              <a:t>Объём </a:t>
            </a:r>
            <a:r>
              <a:rPr lang="ru" sz="1100" dirty="0">
                <a:solidFill>
                  <a:srgbClr val="231F20"/>
                </a:solidFill>
              </a:rPr>
              <a:t>инвестиций </a:t>
            </a:r>
            <a:r>
              <a:rPr lang="ru" sz="1100" dirty="0" smtClean="0">
                <a:solidFill>
                  <a:srgbClr val="231F20"/>
                </a:solidFill>
              </a:rPr>
              <a:t>– </a:t>
            </a:r>
            <a:r>
              <a:rPr lang="ru-RU" sz="1100" dirty="0" smtClean="0">
                <a:solidFill>
                  <a:srgbClr val="231F20"/>
                </a:solidFill>
              </a:rPr>
              <a:t>не определен</a:t>
            </a:r>
            <a:endParaRPr sz="1100" b="1" dirty="0">
              <a:solidFill>
                <a:srgbClr val="891861"/>
              </a:solidFill>
            </a:endParaRPr>
          </a:p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</a:pPr>
            <a:r>
              <a:rPr lang="ru-RU" sz="1100" b="1" dirty="0" smtClean="0">
                <a:solidFill>
                  <a:srgbClr val="FFFFFF"/>
                </a:solidFill>
              </a:rPr>
              <a:t>«</a:t>
            </a:r>
            <a:r>
              <a:rPr lang="ru-RU" sz="1100" b="1" dirty="0">
                <a:solidFill>
                  <a:srgbClr val="FFFFFF"/>
                </a:solidFill>
              </a:rPr>
              <a:t>Колос»</a:t>
            </a:r>
            <a:endParaRPr lang="ru-RU" sz="1100" dirty="0"/>
          </a:p>
        </p:txBody>
      </p:sp>
      <p:sp>
        <p:nvSpPr>
          <p:cNvPr id="584" name="Google Shape;584;p65"/>
          <p:cNvSpPr/>
          <p:nvPr/>
        </p:nvSpPr>
        <p:spPr>
          <a:xfrm>
            <a:off x="406073" y="2806313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lvl="0" algn="ctr"/>
            <a:r>
              <a:rPr lang="ru" sz="1100" b="1" dirty="0">
                <a:solidFill>
                  <a:srgbClr val="FFFFFF"/>
                </a:solidFill>
              </a:rPr>
              <a:t>Описание проекта </a:t>
            </a:r>
            <a:r>
              <a:rPr lang="ru-RU" sz="1100" dirty="0">
                <a:solidFill>
                  <a:schemeClr val="bg1"/>
                </a:solidFill>
              </a:rPr>
              <a:t>Развитие рекреационной зоны Содового озера (с. </a:t>
            </a:r>
            <a:r>
              <a:rPr lang="ru-RU" sz="1100" dirty="0" err="1">
                <a:solidFill>
                  <a:schemeClr val="bg1"/>
                </a:solidFill>
              </a:rPr>
              <a:t>Аблатуйский</a:t>
            </a:r>
            <a:r>
              <a:rPr lang="ru-RU" sz="1100" dirty="0">
                <a:solidFill>
                  <a:schemeClr val="bg1"/>
                </a:solidFill>
              </a:rPr>
              <a:t> Бор)</a:t>
            </a:r>
            <a:endParaRPr sz="1100" dirty="0">
              <a:solidFill>
                <a:schemeClr val="bg1"/>
              </a:solidFill>
            </a:endParaRPr>
          </a:p>
        </p:txBody>
      </p:sp>
      <p:pic>
        <p:nvPicPr>
          <p:cNvPr id="11" name="Содержимое 6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286751" y="61094"/>
            <a:ext cx="560069" cy="632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6" descr="улеты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199" y="1970573"/>
            <a:ext cx="1924068" cy="220218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524;p61"/>
          <p:cNvSpPr/>
          <p:nvPr/>
        </p:nvSpPr>
        <p:spPr>
          <a:xfrm>
            <a:off x="5646480" y="2809092"/>
            <a:ext cx="121800" cy="1167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524;p61"/>
          <p:cNvSpPr/>
          <p:nvPr/>
        </p:nvSpPr>
        <p:spPr>
          <a:xfrm>
            <a:off x="6300260" y="2683014"/>
            <a:ext cx="121800" cy="1167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62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7"/>
          <p:cNvSpPr txBox="1">
            <a:spLocks noGrp="1"/>
          </p:cNvSpPr>
          <p:nvPr>
            <p:ph type="title"/>
          </p:nvPr>
        </p:nvSpPr>
        <p:spPr>
          <a:xfrm>
            <a:off x="397326" y="239569"/>
            <a:ext cx="6521100" cy="473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125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</a:pPr>
            <a:r>
              <a:rPr lang="ru" sz="2900" b="1" dirty="0">
                <a:solidFill>
                  <a:srgbClr val="6C6C72"/>
                </a:solidFill>
              </a:rPr>
              <a:t>Информация о </a:t>
            </a:r>
            <a:r>
              <a:rPr lang="ru" sz="2900" b="1" dirty="0" smtClean="0">
                <a:solidFill>
                  <a:srgbClr val="6C6C72"/>
                </a:solidFill>
              </a:rPr>
              <a:t>р</a:t>
            </a:r>
            <a:r>
              <a:rPr lang="ru" sz="2900" b="1" dirty="0" smtClean="0">
                <a:solidFill>
                  <a:srgbClr val="6C6C72"/>
                </a:solidFill>
                <a:latin typeface="Arial"/>
                <a:ea typeface="Arial"/>
                <a:cs typeface="Arial"/>
                <a:sym typeface="Arial"/>
              </a:rPr>
              <a:t>айон</a:t>
            </a:r>
            <a:r>
              <a:rPr lang="ru" sz="2900" b="1" dirty="0" smtClean="0">
                <a:solidFill>
                  <a:srgbClr val="6C6C72"/>
                </a:solidFill>
              </a:rPr>
              <a:t>е</a:t>
            </a:r>
            <a:endParaRPr sz="1100" dirty="0"/>
          </a:p>
        </p:txBody>
      </p:sp>
      <p:sp>
        <p:nvSpPr>
          <p:cNvPr id="289" name="Google Shape;289;p57"/>
          <p:cNvSpPr/>
          <p:nvPr/>
        </p:nvSpPr>
        <p:spPr>
          <a:xfrm>
            <a:off x="7538953" y="621786"/>
            <a:ext cx="139218" cy="313007"/>
          </a:xfrm>
          <a:custGeom>
            <a:avLst/>
            <a:gdLst/>
            <a:ahLst/>
            <a:cxnLst/>
            <a:rect l="l" t="t" r="r" b="b"/>
            <a:pathLst>
              <a:path w="163195" h="461009" extrusionOk="0">
                <a:moveTo>
                  <a:pt x="110026" y="278129"/>
                </a:moveTo>
                <a:lnTo>
                  <a:pt x="91440" y="278129"/>
                </a:lnTo>
                <a:lnTo>
                  <a:pt x="94754" y="283209"/>
                </a:lnTo>
                <a:lnTo>
                  <a:pt x="95808" y="283209"/>
                </a:lnTo>
                <a:lnTo>
                  <a:pt x="101231" y="285749"/>
                </a:lnTo>
                <a:lnTo>
                  <a:pt x="102831" y="287019"/>
                </a:lnTo>
                <a:lnTo>
                  <a:pt x="104317" y="293369"/>
                </a:lnTo>
                <a:lnTo>
                  <a:pt x="106591" y="298449"/>
                </a:lnTo>
                <a:lnTo>
                  <a:pt x="107226" y="299719"/>
                </a:lnTo>
                <a:lnTo>
                  <a:pt x="112509" y="303529"/>
                </a:lnTo>
                <a:lnTo>
                  <a:pt x="124129" y="303529"/>
                </a:lnTo>
                <a:lnTo>
                  <a:pt x="138226" y="307339"/>
                </a:lnTo>
                <a:lnTo>
                  <a:pt x="141998" y="318769"/>
                </a:lnTo>
                <a:lnTo>
                  <a:pt x="141757" y="330199"/>
                </a:lnTo>
                <a:lnTo>
                  <a:pt x="140436" y="341629"/>
                </a:lnTo>
                <a:lnTo>
                  <a:pt x="127533" y="380999"/>
                </a:lnTo>
                <a:lnTo>
                  <a:pt x="127266" y="382269"/>
                </a:lnTo>
                <a:lnTo>
                  <a:pt x="127254" y="383539"/>
                </a:lnTo>
                <a:lnTo>
                  <a:pt x="127495" y="384809"/>
                </a:lnTo>
                <a:lnTo>
                  <a:pt x="134759" y="405129"/>
                </a:lnTo>
                <a:lnTo>
                  <a:pt x="135153" y="406399"/>
                </a:lnTo>
                <a:lnTo>
                  <a:pt x="142113" y="414019"/>
                </a:lnTo>
                <a:lnTo>
                  <a:pt x="145745" y="416559"/>
                </a:lnTo>
                <a:lnTo>
                  <a:pt x="148259" y="421639"/>
                </a:lnTo>
                <a:lnTo>
                  <a:pt x="148691" y="422909"/>
                </a:lnTo>
                <a:lnTo>
                  <a:pt x="151549" y="429259"/>
                </a:lnTo>
                <a:lnTo>
                  <a:pt x="149212" y="445769"/>
                </a:lnTo>
                <a:lnTo>
                  <a:pt x="149250" y="458469"/>
                </a:lnTo>
                <a:lnTo>
                  <a:pt x="149567" y="461009"/>
                </a:lnTo>
                <a:lnTo>
                  <a:pt x="160718" y="461009"/>
                </a:lnTo>
                <a:lnTo>
                  <a:pt x="160375" y="447039"/>
                </a:lnTo>
                <a:lnTo>
                  <a:pt x="163029" y="427989"/>
                </a:lnTo>
                <a:lnTo>
                  <a:pt x="162877" y="426719"/>
                </a:lnTo>
                <a:lnTo>
                  <a:pt x="162471" y="426719"/>
                </a:lnTo>
                <a:lnTo>
                  <a:pt x="158648" y="417829"/>
                </a:lnTo>
                <a:lnTo>
                  <a:pt x="154724" y="410209"/>
                </a:lnTo>
                <a:lnTo>
                  <a:pt x="154292" y="410209"/>
                </a:lnTo>
                <a:lnTo>
                  <a:pt x="149923" y="406399"/>
                </a:lnTo>
                <a:lnTo>
                  <a:pt x="144741" y="400049"/>
                </a:lnTo>
                <a:lnTo>
                  <a:pt x="138988" y="383539"/>
                </a:lnTo>
                <a:lnTo>
                  <a:pt x="138734" y="383539"/>
                </a:lnTo>
                <a:lnTo>
                  <a:pt x="151320" y="344169"/>
                </a:lnTo>
                <a:lnTo>
                  <a:pt x="152933" y="331469"/>
                </a:lnTo>
                <a:lnTo>
                  <a:pt x="153222" y="318769"/>
                </a:lnTo>
                <a:lnTo>
                  <a:pt x="153149" y="317499"/>
                </a:lnTo>
                <a:lnTo>
                  <a:pt x="149745" y="307339"/>
                </a:lnTo>
                <a:lnTo>
                  <a:pt x="149352" y="304799"/>
                </a:lnTo>
                <a:lnTo>
                  <a:pt x="149212" y="303529"/>
                </a:lnTo>
                <a:lnTo>
                  <a:pt x="147180" y="299719"/>
                </a:lnTo>
                <a:lnTo>
                  <a:pt x="146138" y="298449"/>
                </a:lnTo>
                <a:lnTo>
                  <a:pt x="144843" y="298449"/>
                </a:lnTo>
                <a:lnTo>
                  <a:pt x="126288" y="292099"/>
                </a:lnTo>
                <a:lnTo>
                  <a:pt x="115836" y="292099"/>
                </a:lnTo>
                <a:lnTo>
                  <a:pt x="113372" y="283209"/>
                </a:lnTo>
                <a:lnTo>
                  <a:pt x="113144" y="281939"/>
                </a:lnTo>
                <a:lnTo>
                  <a:pt x="112610" y="280669"/>
                </a:lnTo>
                <a:lnTo>
                  <a:pt x="110026" y="278129"/>
                </a:lnTo>
                <a:close/>
              </a:path>
              <a:path w="163195" h="461009" extrusionOk="0">
                <a:moveTo>
                  <a:pt x="73787" y="265429"/>
                </a:moveTo>
                <a:lnTo>
                  <a:pt x="62636" y="265429"/>
                </a:lnTo>
                <a:lnTo>
                  <a:pt x="61379" y="274319"/>
                </a:lnTo>
                <a:lnTo>
                  <a:pt x="62522" y="276859"/>
                </a:lnTo>
                <a:lnTo>
                  <a:pt x="76136" y="284479"/>
                </a:lnTo>
                <a:lnTo>
                  <a:pt x="82842" y="284479"/>
                </a:lnTo>
                <a:lnTo>
                  <a:pt x="90284" y="279399"/>
                </a:lnTo>
                <a:lnTo>
                  <a:pt x="91440" y="278129"/>
                </a:lnTo>
                <a:lnTo>
                  <a:pt x="110026" y="278129"/>
                </a:lnTo>
                <a:lnTo>
                  <a:pt x="107442" y="275589"/>
                </a:lnTo>
                <a:lnTo>
                  <a:pt x="106578" y="275589"/>
                </a:lnTo>
                <a:lnTo>
                  <a:pt x="101892" y="274319"/>
                </a:lnTo>
                <a:lnTo>
                  <a:pt x="100939" y="273049"/>
                </a:lnTo>
                <a:lnTo>
                  <a:pt x="79438" y="273049"/>
                </a:lnTo>
                <a:lnTo>
                  <a:pt x="73304" y="269239"/>
                </a:lnTo>
                <a:lnTo>
                  <a:pt x="73787" y="265429"/>
                </a:lnTo>
                <a:close/>
              </a:path>
              <a:path w="163195" h="461009" extrusionOk="0">
                <a:moveTo>
                  <a:pt x="92570" y="266699"/>
                </a:moveTo>
                <a:lnTo>
                  <a:pt x="89623" y="266699"/>
                </a:lnTo>
                <a:lnTo>
                  <a:pt x="85102" y="269239"/>
                </a:lnTo>
                <a:lnTo>
                  <a:pt x="84670" y="269239"/>
                </a:lnTo>
                <a:lnTo>
                  <a:pt x="79438" y="273049"/>
                </a:lnTo>
                <a:lnTo>
                  <a:pt x="100939" y="273049"/>
                </a:lnTo>
                <a:lnTo>
                  <a:pt x="99034" y="270509"/>
                </a:lnTo>
                <a:lnTo>
                  <a:pt x="98285" y="269239"/>
                </a:lnTo>
                <a:lnTo>
                  <a:pt x="92570" y="266699"/>
                </a:lnTo>
                <a:close/>
              </a:path>
              <a:path w="163195" h="461009" extrusionOk="0">
                <a:moveTo>
                  <a:pt x="39293" y="95249"/>
                </a:moveTo>
                <a:lnTo>
                  <a:pt x="21590" y="95249"/>
                </a:lnTo>
                <a:lnTo>
                  <a:pt x="23533" y="99059"/>
                </a:lnTo>
                <a:lnTo>
                  <a:pt x="24130" y="100329"/>
                </a:lnTo>
                <a:lnTo>
                  <a:pt x="27381" y="102869"/>
                </a:lnTo>
                <a:lnTo>
                  <a:pt x="27711" y="102869"/>
                </a:lnTo>
                <a:lnTo>
                  <a:pt x="29933" y="104139"/>
                </a:lnTo>
                <a:lnTo>
                  <a:pt x="30746" y="104139"/>
                </a:lnTo>
                <a:lnTo>
                  <a:pt x="31762" y="105409"/>
                </a:lnTo>
                <a:lnTo>
                  <a:pt x="34251" y="105409"/>
                </a:lnTo>
                <a:lnTo>
                  <a:pt x="46545" y="116839"/>
                </a:lnTo>
                <a:lnTo>
                  <a:pt x="48602" y="121919"/>
                </a:lnTo>
                <a:lnTo>
                  <a:pt x="51663" y="126999"/>
                </a:lnTo>
                <a:lnTo>
                  <a:pt x="51968" y="128269"/>
                </a:lnTo>
                <a:lnTo>
                  <a:pt x="57150" y="132079"/>
                </a:lnTo>
                <a:lnTo>
                  <a:pt x="57213" y="133349"/>
                </a:lnTo>
                <a:lnTo>
                  <a:pt x="56426" y="138429"/>
                </a:lnTo>
                <a:lnTo>
                  <a:pt x="52590" y="149859"/>
                </a:lnTo>
                <a:lnTo>
                  <a:pt x="52425" y="151129"/>
                </a:lnTo>
                <a:lnTo>
                  <a:pt x="52273" y="151129"/>
                </a:lnTo>
                <a:lnTo>
                  <a:pt x="50444" y="162559"/>
                </a:lnTo>
                <a:lnTo>
                  <a:pt x="50368" y="163829"/>
                </a:lnTo>
                <a:lnTo>
                  <a:pt x="51333" y="168909"/>
                </a:lnTo>
                <a:lnTo>
                  <a:pt x="54838" y="179069"/>
                </a:lnTo>
                <a:lnTo>
                  <a:pt x="56197" y="187959"/>
                </a:lnTo>
                <a:lnTo>
                  <a:pt x="54787" y="191769"/>
                </a:lnTo>
                <a:lnTo>
                  <a:pt x="49733" y="201929"/>
                </a:lnTo>
                <a:lnTo>
                  <a:pt x="48920" y="204469"/>
                </a:lnTo>
                <a:lnTo>
                  <a:pt x="48475" y="208279"/>
                </a:lnTo>
                <a:lnTo>
                  <a:pt x="49466" y="214629"/>
                </a:lnTo>
                <a:lnTo>
                  <a:pt x="49758" y="218439"/>
                </a:lnTo>
                <a:lnTo>
                  <a:pt x="45529" y="227329"/>
                </a:lnTo>
                <a:lnTo>
                  <a:pt x="45339" y="227329"/>
                </a:lnTo>
                <a:lnTo>
                  <a:pt x="45123" y="228599"/>
                </a:lnTo>
                <a:lnTo>
                  <a:pt x="44983" y="228599"/>
                </a:lnTo>
                <a:lnTo>
                  <a:pt x="43942" y="233679"/>
                </a:lnTo>
                <a:lnTo>
                  <a:pt x="33845" y="233679"/>
                </a:lnTo>
                <a:lnTo>
                  <a:pt x="31902" y="234949"/>
                </a:lnTo>
                <a:lnTo>
                  <a:pt x="28028" y="242569"/>
                </a:lnTo>
                <a:lnTo>
                  <a:pt x="27978" y="243839"/>
                </a:lnTo>
                <a:lnTo>
                  <a:pt x="30378" y="250189"/>
                </a:lnTo>
                <a:lnTo>
                  <a:pt x="30670" y="250189"/>
                </a:lnTo>
                <a:lnTo>
                  <a:pt x="38544" y="260349"/>
                </a:lnTo>
                <a:lnTo>
                  <a:pt x="39255" y="260349"/>
                </a:lnTo>
                <a:lnTo>
                  <a:pt x="47688" y="266699"/>
                </a:lnTo>
                <a:lnTo>
                  <a:pt x="50380" y="266699"/>
                </a:lnTo>
                <a:lnTo>
                  <a:pt x="62636" y="265429"/>
                </a:lnTo>
                <a:lnTo>
                  <a:pt x="73787" y="265429"/>
                </a:lnTo>
                <a:lnTo>
                  <a:pt x="73444" y="260349"/>
                </a:lnTo>
                <a:lnTo>
                  <a:pt x="73190" y="257809"/>
                </a:lnTo>
                <a:lnTo>
                  <a:pt x="71653" y="255269"/>
                </a:lnTo>
                <a:lnTo>
                  <a:pt x="51155" y="255269"/>
                </a:lnTo>
                <a:lnTo>
                  <a:pt x="46659" y="251459"/>
                </a:lnTo>
                <a:lnTo>
                  <a:pt x="40525" y="245109"/>
                </a:lnTo>
                <a:lnTo>
                  <a:pt x="48831" y="243839"/>
                </a:lnTo>
                <a:lnTo>
                  <a:pt x="50342" y="243839"/>
                </a:lnTo>
                <a:lnTo>
                  <a:pt x="54038" y="238759"/>
                </a:lnTo>
                <a:lnTo>
                  <a:pt x="54394" y="237489"/>
                </a:lnTo>
                <a:lnTo>
                  <a:pt x="54584" y="237489"/>
                </a:lnTo>
                <a:lnTo>
                  <a:pt x="55626" y="232409"/>
                </a:lnTo>
                <a:lnTo>
                  <a:pt x="55803" y="232409"/>
                </a:lnTo>
                <a:lnTo>
                  <a:pt x="56045" y="231139"/>
                </a:lnTo>
                <a:lnTo>
                  <a:pt x="60769" y="222249"/>
                </a:lnTo>
                <a:lnTo>
                  <a:pt x="60972" y="220979"/>
                </a:lnTo>
                <a:lnTo>
                  <a:pt x="60972" y="219709"/>
                </a:lnTo>
                <a:lnTo>
                  <a:pt x="59778" y="208279"/>
                </a:lnTo>
                <a:lnTo>
                  <a:pt x="59982" y="207009"/>
                </a:lnTo>
                <a:lnTo>
                  <a:pt x="60020" y="205739"/>
                </a:lnTo>
                <a:lnTo>
                  <a:pt x="63474" y="200659"/>
                </a:lnTo>
                <a:lnTo>
                  <a:pt x="63715" y="199389"/>
                </a:lnTo>
                <a:lnTo>
                  <a:pt x="63919" y="199389"/>
                </a:lnTo>
                <a:lnTo>
                  <a:pt x="67500" y="189229"/>
                </a:lnTo>
                <a:lnTo>
                  <a:pt x="67487" y="187959"/>
                </a:lnTo>
                <a:lnTo>
                  <a:pt x="65620" y="175259"/>
                </a:lnTo>
                <a:lnTo>
                  <a:pt x="62153" y="166369"/>
                </a:lnTo>
                <a:lnTo>
                  <a:pt x="61645" y="163829"/>
                </a:lnTo>
                <a:lnTo>
                  <a:pt x="63144" y="156209"/>
                </a:lnTo>
                <a:lnTo>
                  <a:pt x="63385" y="153669"/>
                </a:lnTo>
                <a:lnTo>
                  <a:pt x="66484" y="144779"/>
                </a:lnTo>
                <a:lnTo>
                  <a:pt x="68465" y="134619"/>
                </a:lnTo>
                <a:lnTo>
                  <a:pt x="68376" y="132079"/>
                </a:lnTo>
                <a:lnTo>
                  <a:pt x="68033" y="128269"/>
                </a:lnTo>
                <a:lnTo>
                  <a:pt x="67284" y="126999"/>
                </a:lnTo>
                <a:lnTo>
                  <a:pt x="66103" y="125729"/>
                </a:lnTo>
                <a:lnTo>
                  <a:pt x="60782" y="120649"/>
                </a:lnTo>
                <a:lnTo>
                  <a:pt x="58712" y="116839"/>
                </a:lnTo>
                <a:lnTo>
                  <a:pt x="56222" y="110489"/>
                </a:lnTo>
                <a:lnTo>
                  <a:pt x="55753" y="110489"/>
                </a:lnTo>
                <a:lnTo>
                  <a:pt x="39293" y="95249"/>
                </a:lnTo>
                <a:close/>
              </a:path>
              <a:path w="163195" h="461009" extrusionOk="0">
                <a:moveTo>
                  <a:pt x="64744" y="253999"/>
                </a:moveTo>
                <a:lnTo>
                  <a:pt x="63969" y="253999"/>
                </a:lnTo>
                <a:lnTo>
                  <a:pt x="51155" y="255269"/>
                </a:lnTo>
                <a:lnTo>
                  <a:pt x="71653" y="255269"/>
                </a:lnTo>
                <a:lnTo>
                  <a:pt x="64744" y="253999"/>
                </a:lnTo>
                <a:close/>
              </a:path>
              <a:path w="163195" h="461009" extrusionOk="0">
                <a:moveTo>
                  <a:pt x="41186" y="55879"/>
                </a:moveTo>
                <a:lnTo>
                  <a:pt x="38468" y="55879"/>
                </a:lnTo>
                <a:lnTo>
                  <a:pt x="30035" y="57149"/>
                </a:lnTo>
                <a:lnTo>
                  <a:pt x="26911" y="57149"/>
                </a:lnTo>
                <a:lnTo>
                  <a:pt x="22974" y="62229"/>
                </a:lnTo>
                <a:lnTo>
                  <a:pt x="22656" y="62229"/>
                </a:lnTo>
                <a:lnTo>
                  <a:pt x="20650" y="66039"/>
                </a:lnTo>
                <a:lnTo>
                  <a:pt x="20497" y="67309"/>
                </a:lnTo>
                <a:lnTo>
                  <a:pt x="19710" y="72389"/>
                </a:lnTo>
                <a:lnTo>
                  <a:pt x="19761" y="73659"/>
                </a:lnTo>
                <a:lnTo>
                  <a:pt x="20066" y="74929"/>
                </a:lnTo>
                <a:lnTo>
                  <a:pt x="19748" y="80009"/>
                </a:lnTo>
                <a:lnTo>
                  <a:pt x="20053" y="83819"/>
                </a:lnTo>
                <a:lnTo>
                  <a:pt x="20116" y="85089"/>
                </a:lnTo>
                <a:lnTo>
                  <a:pt x="21399" y="95249"/>
                </a:lnTo>
                <a:lnTo>
                  <a:pt x="36880" y="95249"/>
                </a:lnTo>
                <a:lnTo>
                  <a:pt x="36296" y="93979"/>
                </a:lnTo>
                <a:lnTo>
                  <a:pt x="35433" y="93979"/>
                </a:lnTo>
                <a:lnTo>
                  <a:pt x="32550" y="92709"/>
                </a:lnTo>
                <a:lnTo>
                  <a:pt x="32194" y="86359"/>
                </a:lnTo>
                <a:lnTo>
                  <a:pt x="31991" y="85089"/>
                </a:lnTo>
                <a:lnTo>
                  <a:pt x="30924" y="80009"/>
                </a:lnTo>
                <a:lnTo>
                  <a:pt x="31229" y="74929"/>
                </a:lnTo>
                <a:lnTo>
                  <a:pt x="30988" y="72389"/>
                </a:lnTo>
                <a:lnTo>
                  <a:pt x="31381" y="69849"/>
                </a:lnTo>
                <a:lnTo>
                  <a:pt x="32270" y="68579"/>
                </a:lnTo>
                <a:lnTo>
                  <a:pt x="32753" y="67309"/>
                </a:lnTo>
                <a:lnTo>
                  <a:pt x="58242" y="67309"/>
                </a:lnTo>
                <a:lnTo>
                  <a:pt x="61078" y="60959"/>
                </a:lnTo>
                <a:lnTo>
                  <a:pt x="45859" y="60959"/>
                </a:lnTo>
                <a:lnTo>
                  <a:pt x="41186" y="55879"/>
                </a:lnTo>
                <a:close/>
              </a:path>
              <a:path w="163195" h="461009" extrusionOk="0">
                <a:moveTo>
                  <a:pt x="58242" y="67309"/>
                </a:moveTo>
                <a:lnTo>
                  <a:pt x="36322" y="67309"/>
                </a:lnTo>
                <a:lnTo>
                  <a:pt x="40665" y="71119"/>
                </a:lnTo>
                <a:lnTo>
                  <a:pt x="41617" y="71119"/>
                </a:lnTo>
                <a:lnTo>
                  <a:pt x="47421" y="72389"/>
                </a:lnTo>
                <a:lnTo>
                  <a:pt x="48171" y="72389"/>
                </a:lnTo>
                <a:lnTo>
                  <a:pt x="53403" y="71119"/>
                </a:lnTo>
                <a:lnTo>
                  <a:pt x="54114" y="69849"/>
                </a:lnTo>
                <a:lnTo>
                  <a:pt x="58242" y="67309"/>
                </a:lnTo>
                <a:close/>
              </a:path>
              <a:path w="163195" h="461009" extrusionOk="0">
                <a:moveTo>
                  <a:pt x="48552" y="11429"/>
                </a:moveTo>
                <a:lnTo>
                  <a:pt x="36017" y="11429"/>
                </a:lnTo>
                <a:lnTo>
                  <a:pt x="36296" y="12699"/>
                </a:lnTo>
                <a:lnTo>
                  <a:pt x="39522" y="17779"/>
                </a:lnTo>
                <a:lnTo>
                  <a:pt x="39814" y="17779"/>
                </a:lnTo>
                <a:lnTo>
                  <a:pt x="42075" y="20319"/>
                </a:lnTo>
                <a:lnTo>
                  <a:pt x="43192" y="29209"/>
                </a:lnTo>
                <a:lnTo>
                  <a:pt x="44246" y="33019"/>
                </a:lnTo>
                <a:lnTo>
                  <a:pt x="44615" y="34289"/>
                </a:lnTo>
                <a:lnTo>
                  <a:pt x="45847" y="35559"/>
                </a:lnTo>
                <a:lnTo>
                  <a:pt x="45986" y="35559"/>
                </a:lnTo>
                <a:lnTo>
                  <a:pt x="46202" y="36829"/>
                </a:lnTo>
                <a:lnTo>
                  <a:pt x="48158" y="39369"/>
                </a:lnTo>
                <a:lnTo>
                  <a:pt x="49580" y="44449"/>
                </a:lnTo>
                <a:lnTo>
                  <a:pt x="49733" y="44449"/>
                </a:lnTo>
                <a:lnTo>
                  <a:pt x="49999" y="45719"/>
                </a:lnTo>
                <a:lnTo>
                  <a:pt x="50380" y="45719"/>
                </a:lnTo>
                <a:lnTo>
                  <a:pt x="51028" y="54609"/>
                </a:lnTo>
                <a:lnTo>
                  <a:pt x="50787" y="57149"/>
                </a:lnTo>
                <a:lnTo>
                  <a:pt x="49593" y="59689"/>
                </a:lnTo>
                <a:lnTo>
                  <a:pt x="47282" y="60959"/>
                </a:lnTo>
                <a:lnTo>
                  <a:pt x="61078" y="60959"/>
                </a:lnTo>
                <a:lnTo>
                  <a:pt x="61645" y="59689"/>
                </a:lnTo>
                <a:lnTo>
                  <a:pt x="61823" y="59689"/>
                </a:lnTo>
                <a:lnTo>
                  <a:pt x="61814" y="54609"/>
                </a:lnTo>
                <a:lnTo>
                  <a:pt x="61643" y="45719"/>
                </a:lnTo>
                <a:lnTo>
                  <a:pt x="61595" y="41909"/>
                </a:lnTo>
                <a:lnTo>
                  <a:pt x="61074" y="40639"/>
                </a:lnTo>
                <a:lnTo>
                  <a:pt x="60134" y="40639"/>
                </a:lnTo>
                <a:lnTo>
                  <a:pt x="59639" y="38099"/>
                </a:lnTo>
                <a:lnTo>
                  <a:pt x="56540" y="31749"/>
                </a:lnTo>
                <a:lnTo>
                  <a:pt x="56235" y="30479"/>
                </a:lnTo>
                <a:lnTo>
                  <a:pt x="55841" y="30479"/>
                </a:lnTo>
                <a:lnTo>
                  <a:pt x="54457" y="27939"/>
                </a:lnTo>
                <a:lnTo>
                  <a:pt x="53708" y="20319"/>
                </a:lnTo>
                <a:lnTo>
                  <a:pt x="53632" y="19049"/>
                </a:lnTo>
                <a:lnTo>
                  <a:pt x="53136" y="17779"/>
                </a:lnTo>
                <a:lnTo>
                  <a:pt x="51879" y="13969"/>
                </a:lnTo>
                <a:lnTo>
                  <a:pt x="51447" y="13969"/>
                </a:lnTo>
                <a:lnTo>
                  <a:pt x="48552" y="11429"/>
                </a:lnTo>
                <a:close/>
              </a:path>
              <a:path w="163195" h="461009" extrusionOk="0">
                <a:moveTo>
                  <a:pt x="419" y="1269"/>
                </a:moveTo>
                <a:lnTo>
                  <a:pt x="1" y="3802"/>
                </a:lnTo>
                <a:lnTo>
                  <a:pt x="0" y="5079"/>
                </a:lnTo>
                <a:lnTo>
                  <a:pt x="1003" y="11429"/>
                </a:lnTo>
                <a:lnTo>
                  <a:pt x="2286" y="12699"/>
                </a:lnTo>
                <a:lnTo>
                  <a:pt x="8890" y="15239"/>
                </a:lnTo>
                <a:lnTo>
                  <a:pt x="10033" y="15239"/>
                </a:lnTo>
                <a:lnTo>
                  <a:pt x="22809" y="12699"/>
                </a:lnTo>
                <a:lnTo>
                  <a:pt x="36017" y="11429"/>
                </a:lnTo>
                <a:lnTo>
                  <a:pt x="48552" y="11429"/>
                </a:lnTo>
                <a:lnTo>
                  <a:pt x="46888" y="7619"/>
                </a:lnTo>
                <a:lnTo>
                  <a:pt x="47358" y="6349"/>
                </a:lnTo>
                <a:lnTo>
                  <a:pt x="46951" y="5079"/>
                </a:lnTo>
                <a:lnTo>
                  <a:pt x="46316" y="3809"/>
                </a:lnTo>
                <a:lnTo>
                  <a:pt x="11379" y="3809"/>
                </a:lnTo>
                <a:lnTo>
                  <a:pt x="419" y="1269"/>
                </a:lnTo>
                <a:close/>
              </a:path>
              <a:path w="163195" h="461009" extrusionOk="0">
                <a:moveTo>
                  <a:pt x="11435" y="3802"/>
                </a:moveTo>
                <a:close/>
              </a:path>
              <a:path w="163195" h="461009" extrusionOk="0">
                <a:moveTo>
                  <a:pt x="42913" y="0"/>
                </a:moveTo>
                <a:lnTo>
                  <a:pt x="40970" y="0"/>
                </a:lnTo>
                <a:lnTo>
                  <a:pt x="11435" y="3802"/>
                </a:lnTo>
                <a:lnTo>
                  <a:pt x="46316" y="3809"/>
                </a:lnTo>
                <a:lnTo>
                  <a:pt x="45046" y="1269"/>
                </a:lnTo>
                <a:lnTo>
                  <a:pt x="42913" y="0"/>
                </a:lnTo>
                <a:close/>
              </a:path>
            </a:pathLst>
          </a:custGeom>
          <a:solidFill>
            <a:srgbClr val="F7941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57"/>
          <p:cNvSpPr/>
          <p:nvPr/>
        </p:nvSpPr>
        <p:spPr>
          <a:xfrm>
            <a:off x="6816870" y="1393193"/>
            <a:ext cx="101548" cy="5258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57"/>
          <p:cNvSpPr/>
          <p:nvPr/>
        </p:nvSpPr>
        <p:spPr>
          <a:xfrm>
            <a:off x="7901424" y="1351732"/>
            <a:ext cx="1219715" cy="30266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57"/>
          <p:cNvSpPr/>
          <p:nvPr/>
        </p:nvSpPr>
        <p:spPr>
          <a:xfrm>
            <a:off x="4388280" y="873522"/>
            <a:ext cx="4276228" cy="3518102"/>
          </a:xfrm>
          <a:custGeom>
            <a:avLst/>
            <a:gdLst/>
            <a:ahLst/>
            <a:cxnLst/>
            <a:rect l="l" t="t" r="r" b="b"/>
            <a:pathLst>
              <a:path w="5012690" h="5181600" extrusionOk="0">
                <a:moveTo>
                  <a:pt x="869289" y="5168900"/>
                </a:moveTo>
                <a:lnTo>
                  <a:pt x="824217" y="5168900"/>
                </a:lnTo>
                <a:lnTo>
                  <a:pt x="833589" y="5181600"/>
                </a:lnTo>
                <a:lnTo>
                  <a:pt x="869886" y="5181600"/>
                </a:lnTo>
                <a:lnTo>
                  <a:pt x="869289" y="5168900"/>
                </a:lnTo>
                <a:close/>
              </a:path>
              <a:path w="5012690" h="5181600" extrusionOk="0">
                <a:moveTo>
                  <a:pt x="901852" y="5168900"/>
                </a:moveTo>
                <a:lnTo>
                  <a:pt x="873010" y="5168900"/>
                </a:lnTo>
                <a:lnTo>
                  <a:pt x="870457" y="5181600"/>
                </a:lnTo>
                <a:lnTo>
                  <a:pt x="885621" y="5181600"/>
                </a:lnTo>
                <a:lnTo>
                  <a:pt x="901852" y="5168900"/>
                </a:lnTo>
                <a:close/>
              </a:path>
              <a:path w="5012690" h="5181600" extrusionOk="0">
                <a:moveTo>
                  <a:pt x="1014704" y="5168900"/>
                </a:moveTo>
                <a:lnTo>
                  <a:pt x="998893" y="5168900"/>
                </a:lnTo>
                <a:lnTo>
                  <a:pt x="1001547" y="5181600"/>
                </a:lnTo>
                <a:lnTo>
                  <a:pt x="1032941" y="5181600"/>
                </a:lnTo>
                <a:lnTo>
                  <a:pt x="1014704" y="5168900"/>
                </a:lnTo>
                <a:close/>
              </a:path>
              <a:path w="5012690" h="5181600" extrusionOk="0">
                <a:moveTo>
                  <a:pt x="1037196" y="5168900"/>
                </a:moveTo>
                <a:lnTo>
                  <a:pt x="1035672" y="5168900"/>
                </a:lnTo>
                <a:lnTo>
                  <a:pt x="1032941" y="5181600"/>
                </a:lnTo>
                <a:lnTo>
                  <a:pt x="1042822" y="5181600"/>
                </a:lnTo>
                <a:lnTo>
                  <a:pt x="1037196" y="5168900"/>
                </a:lnTo>
                <a:close/>
              </a:path>
              <a:path w="5012690" h="5181600" extrusionOk="0">
                <a:moveTo>
                  <a:pt x="1120876" y="5168900"/>
                </a:moveTo>
                <a:lnTo>
                  <a:pt x="1068908" y="5168900"/>
                </a:lnTo>
                <a:lnTo>
                  <a:pt x="1053782" y="5181600"/>
                </a:lnTo>
                <a:lnTo>
                  <a:pt x="1108189" y="5181600"/>
                </a:lnTo>
                <a:lnTo>
                  <a:pt x="1120876" y="5168900"/>
                </a:lnTo>
                <a:close/>
              </a:path>
              <a:path w="5012690" h="5181600" extrusionOk="0">
                <a:moveTo>
                  <a:pt x="822096" y="5156200"/>
                </a:moveTo>
                <a:lnTo>
                  <a:pt x="795350" y="5156200"/>
                </a:lnTo>
                <a:lnTo>
                  <a:pt x="803211" y="5168900"/>
                </a:lnTo>
                <a:lnTo>
                  <a:pt x="837412" y="5168900"/>
                </a:lnTo>
                <a:lnTo>
                  <a:pt x="822096" y="5156200"/>
                </a:lnTo>
                <a:close/>
              </a:path>
              <a:path w="5012690" h="5181600" extrusionOk="0">
                <a:moveTo>
                  <a:pt x="942886" y="5118100"/>
                </a:moveTo>
                <a:lnTo>
                  <a:pt x="929779" y="5118100"/>
                </a:lnTo>
                <a:lnTo>
                  <a:pt x="924420" y="5130800"/>
                </a:lnTo>
                <a:lnTo>
                  <a:pt x="916381" y="5143500"/>
                </a:lnTo>
                <a:lnTo>
                  <a:pt x="911047" y="5143500"/>
                </a:lnTo>
                <a:lnTo>
                  <a:pt x="904278" y="5156200"/>
                </a:lnTo>
                <a:lnTo>
                  <a:pt x="896531" y="5156200"/>
                </a:lnTo>
                <a:lnTo>
                  <a:pt x="886180" y="5168900"/>
                </a:lnTo>
                <a:lnTo>
                  <a:pt x="910805" y="5168900"/>
                </a:lnTo>
                <a:lnTo>
                  <a:pt x="918159" y="5156200"/>
                </a:lnTo>
                <a:lnTo>
                  <a:pt x="930440" y="5143500"/>
                </a:lnTo>
                <a:lnTo>
                  <a:pt x="933409" y="5135962"/>
                </a:lnTo>
                <a:lnTo>
                  <a:pt x="934173" y="5130800"/>
                </a:lnTo>
                <a:lnTo>
                  <a:pt x="947064" y="5130800"/>
                </a:lnTo>
                <a:lnTo>
                  <a:pt x="942886" y="5118100"/>
                </a:lnTo>
                <a:close/>
              </a:path>
              <a:path w="5012690" h="5181600" extrusionOk="0">
                <a:moveTo>
                  <a:pt x="993279" y="5156200"/>
                </a:moveTo>
                <a:lnTo>
                  <a:pt x="940231" y="5156200"/>
                </a:lnTo>
                <a:lnTo>
                  <a:pt x="958176" y="5168900"/>
                </a:lnTo>
                <a:lnTo>
                  <a:pt x="1003249" y="5168900"/>
                </a:lnTo>
                <a:lnTo>
                  <a:pt x="993279" y="5156200"/>
                </a:lnTo>
                <a:close/>
              </a:path>
              <a:path w="5012690" h="5181600" extrusionOk="0">
                <a:moveTo>
                  <a:pt x="1243609" y="5130800"/>
                </a:moveTo>
                <a:lnTo>
                  <a:pt x="1190015" y="5130800"/>
                </a:lnTo>
                <a:lnTo>
                  <a:pt x="1173340" y="5143500"/>
                </a:lnTo>
                <a:lnTo>
                  <a:pt x="1142923" y="5156200"/>
                </a:lnTo>
                <a:lnTo>
                  <a:pt x="1117231" y="5156200"/>
                </a:lnTo>
                <a:lnTo>
                  <a:pt x="1106169" y="5168900"/>
                </a:lnTo>
                <a:lnTo>
                  <a:pt x="1136573" y="5168900"/>
                </a:lnTo>
                <a:lnTo>
                  <a:pt x="1163713" y="5156200"/>
                </a:lnTo>
                <a:lnTo>
                  <a:pt x="1192529" y="5143500"/>
                </a:lnTo>
                <a:lnTo>
                  <a:pt x="1209128" y="5143500"/>
                </a:lnTo>
                <a:lnTo>
                  <a:pt x="1243609" y="5130800"/>
                </a:lnTo>
                <a:close/>
              </a:path>
              <a:path w="5012690" h="5181600" extrusionOk="0">
                <a:moveTo>
                  <a:pt x="800480" y="5143500"/>
                </a:moveTo>
                <a:lnTo>
                  <a:pt x="726363" y="5143500"/>
                </a:lnTo>
                <a:lnTo>
                  <a:pt x="734199" y="5156200"/>
                </a:lnTo>
                <a:lnTo>
                  <a:pt x="801077" y="5156200"/>
                </a:lnTo>
                <a:lnTo>
                  <a:pt x="800480" y="5143500"/>
                </a:lnTo>
                <a:close/>
              </a:path>
              <a:path w="5012690" h="5181600" extrusionOk="0">
                <a:moveTo>
                  <a:pt x="947915" y="5130800"/>
                </a:moveTo>
                <a:lnTo>
                  <a:pt x="935443" y="5130800"/>
                </a:lnTo>
                <a:lnTo>
                  <a:pt x="933409" y="5135962"/>
                </a:lnTo>
                <a:lnTo>
                  <a:pt x="932294" y="5143500"/>
                </a:lnTo>
                <a:lnTo>
                  <a:pt x="939253" y="5156200"/>
                </a:lnTo>
                <a:lnTo>
                  <a:pt x="967828" y="5156200"/>
                </a:lnTo>
                <a:lnTo>
                  <a:pt x="953846" y="5143500"/>
                </a:lnTo>
                <a:lnTo>
                  <a:pt x="945807" y="5143500"/>
                </a:lnTo>
                <a:lnTo>
                  <a:pt x="947915" y="5130800"/>
                </a:lnTo>
                <a:close/>
              </a:path>
              <a:path w="5012690" h="5181600" extrusionOk="0">
                <a:moveTo>
                  <a:pt x="731151" y="5130800"/>
                </a:moveTo>
                <a:lnTo>
                  <a:pt x="682409" y="5130800"/>
                </a:lnTo>
                <a:lnTo>
                  <a:pt x="706742" y="5143500"/>
                </a:lnTo>
                <a:lnTo>
                  <a:pt x="738098" y="5143500"/>
                </a:lnTo>
                <a:lnTo>
                  <a:pt x="731151" y="5130800"/>
                </a:lnTo>
                <a:close/>
              </a:path>
              <a:path w="5012690" h="5181600" extrusionOk="0">
                <a:moveTo>
                  <a:pt x="935443" y="5130800"/>
                </a:moveTo>
                <a:lnTo>
                  <a:pt x="934173" y="5130800"/>
                </a:lnTo>
                <a:lnTo>
                  <a:pt x="933409" y="5135962"/>
                </a:lnTo>
                <a:lnTo>
                  <a:pt x="935443" y="5130800"/>
                </a:lnTo>
                <a:close/>
              </a:path>
              <a:path w="5012690" h="5181600" extrusionOk="0">
                <a:moveTo>
                  <a:pt x="684529" y="5118100"/>
                </a:moveTo>
                <a:lnTo>
                  <a:pt x="610412" y="5118100"/>
                </a:lnTo>
                <a:lnTo>
                  <a:pt x="616445" y="5130800"/>
                </a:lnTo>
                <a:lnTo>
                  <a:pt x="710526" y="5130800"/>
                </a:lnTo>
                <a:lnTo>
                  <a:pt x="684529" y="5118100"/>
                </a:lnTo>
                <a:close/>
              </a:path>
              <a:path w="5012690" h="5181600" extrusionOk="0">
                <a:moveTo>
                  <a:pt x="1251242" y="5118100"/>
                </a:moveTo>
                <a:lnTo>
                  <a:pt x="1223302" y="5118100"/>
                </a:lnTo>
                <a:lnTo>
                  <a:pt x="1191412" y="5130800"/>
                </a:lnTo>
                <a:lnTo>
                  <a:pt x="1249819" y="5130800"/>
                </a:lnTo>
                <a:lnTo>
                  <a:pt x="1251242" y="5118100"/>
                </a:lnTo>
                <a:close/>
              </a:path>
              <a:path w="5012690" h="5181600" extrusionOk="0">
                <a:moveTo>
                  <a:pt x="610044" y="5105400"/>
                </a:moveTo>
                <a:lnTo>
                  <a:pt x="593699" y="5105400"/>
                </a:lnTo>
                <a:lnTo>
                  <a:pt x="597204" y="5118100"/>
                </a:lnTo>
                <a:lnTo>
                  <a:pt x="616153" y="5118100"/>
                </a:lnTo>
                <a:lnTo>
                  <a:pt x="610044" y="5105400"/>
                </a:lnTo>
                <a:close/>
              </a:path>
              <a:path w="5012690" h="5181600" extrusionOk="0">
                <a:moveTo>
                  <a:pt x="1285430" y="5105400"/>
                </a:moveTo>
                <a:lnTo>
                  <a:pt x="1257414" y="5105400"/>
                </a:lnTo>
                <a:lnTo>
                  <a:pt x="1250162" y="5118100"/>
                </a:lnTo>
                <a:lnTo>
                  <a:pt x="1274025" y="5118100"/>
                </a:lnTo>
                <a:lnTo>
                  <a:pt x="1285430" y="5105400"/>
                </a:lnTo>
                <a:close/>
              </a:path>
              <a:path w="5012690" h="5181600" extrusionOk="0">
                <a:moveTo>
                  <a:pt x="1322146" y="5092700"/>
                </a:moveTo>
                <a:lnTo>
                  <a:pt x="1301546" y="5092700"/>
                </a:lnTo>
                <a:lnTo>
                  <a:pt x="1334769" y="5105400"/>
                </a:lnTo>
                <a:lnTo>
                  <a:pt x="1338808" y="5118100"/>
                </a:lnTo>
                <a:lnTo>
                  <a:pt x="1358404" y="5118100"/>
                </a:lnTo>
                <a:lnTo>
                  <a:pt x="1370977" y="5105400"/>
                </a:lnTo>
                <a:lnTo>
                  <a:pt x="1338859" y="5105400"/>
                </a:lnTo>
                <a:lnTo>
                  <a:pt x="1322146" y="5092700"/>
                </a:lnTo>
                <a:close/>
              </a:path>
              <a:path w="5012690" h="5181600" extrusionOk="0">
                <a:moveTo>
                  <a:pt x="603300" y="5092700"/>
                </a:moveTo>
                <a:lnTo>
                  <a:pt x="583653" y="5092700"/>
                </a:lnTo>
                <a:lnTo>
                  <a:pt x="588695" y="5105400"/>
                </a:lnTo>
                <a:lnTo>
                  <a:pt x="603796" y="5105400"/>
                </a:lnTo>
                <a:lnTo>
                  <a:pt x="603300" y="5092700"/>
                </a:lnTo>
                <a:close/>
              </a:path>
              <a:path w="5012690" h="5181600" extrusionOk="0">
                <a:moveTo>
                  <a:pt x="1305432" y="5080000"/>
                </a:moveTo>
                <a:lnTo>
                  <a:pt x="1294002" y="5080000"/>
                </a:lnTo>
                <a:lnTo>
                  <a:pt x="1282903" y="5092700"/>
                </a:lnTo>
                <a:lnTo>
                  <a:pt x="1268234" y="5105400"/>
                </a:lnTo>
                <a:lnTo>
                  <a:pt x="1289608" y="5105400"/>
                </a:lnTo>
                <a:lnTo>
                  <a:pt x="1295336" y="5092700"/>
                </a:lnTo>
                <a:lnTo>
                  <a:pt x="1322146" y="5092700"/>
                </a:lnTo>
                <a:lnTo>
                  <a:pt x="1305432" y="5080000"/>
                </a:lnTo>
                <a:close/>
              </a:path>
              <a:path w="5012690" h="5181600" extrusionOk="0">
                <a:moveTo>
                  <a:pt x="1389164" y="5092700"/>
                </a:moveTo>
                <a:lnTo>
                  <a:pt x="1376718" y="5092700"/>
                </a:lnTo>
                <a:lnTo>
                  <a:pt x="1365465" y="5105400"/>
                </a:lnTo>
                <a:lnTo>
                  <a:pt x="1379893" y="5105400"/>
                </a:lnTo>
                <a:lnTo>
                  <a:pt x="1389164" y="5092700"/>
                </a:lnTo>
                <a:close/>
              </a:path>
              <a:path w="5012690" h="5181600" extrusionOk="0">
                <a:moveTo>
                  <a:pt x="590600" y="5080000"/>
                </a:moveTo>
                <a:lnTo>
                  <a:pt x="575983" y="5080000"/>
                </a:lnTo>
                <a:lnTo>
                  <a:pt x="576541" y="5092700"/>
                </a:lnTo>
                <a:lnTo>
                  <a:pt x="591578" y="5092700"/>
                </a:lnTo>
                <a:lnTo>
                  <a:pt x="590600" y="5080000"/>
                </a:lnTo>
                <a:close/>
              </a:path>
              <a:path w="5012690" h="5181600" extrusionOk="0">
                <a:moveTo>
                  <a:pt x="1412570" y="5080000"/>
                </a:moveTo>
                <a:lnTo>
                  <a:pt x="1393088" y="5080000"/>
                </a:lnTo>
                <a:lnTo>
                  <a:pt x="1384706" y="5092700"/>
                </a:lnTo>
                <a:lnTo>
                  <a:pt x="1405356" y="5092700"/>
                </a:lnTo>
                <a:lnTo>
                  <a:pt x="1412570" y="5080000"/>
                </a:lnTo>
                <a:close/>
              </a:path>
              <a:path w="5012690" h="5181600" extrusionOk="0">
                <a:moveTo>
                  <a:pt x="1531937" y="5080000"/>
                </a:moveTo>
                <a:lnTo>
                  <a:pt x="1446212" y="5080000"/>
                </a:lnTo>
                <a:lnTo>
                  <a:pt x="1448574" y="5092700"/>
                </a:lnTo>
                <a:lnTo>
                  <a:pt x="1511998" y="5092700"/>
                </a:lnTo>
                <a:lnTo>
                  <a:pt x="1531937" y="5080000"/>
                </a:lnTo>
                <a:close/>
              </a:path>
              <a:path w="5012690" h="5181600" extrusionOk="0">
                <a:moveTo>
                  <a:pt x="582345" y="5067300"/>
                </a:moveTo>
                <a:lnTo>
                  <a:pt x="552792" y="5067300"/>
                </a:lnTo>
                <a:lnTo>
                  <a:pt x="559676" y="5080000"/>
                </a:lnTo>
                <a:lnTo>
                  <a:pt x="585520" y="5080000"/>
                </a:lnTo>
                <a:lnTo>
                  <a:pt x="582345" y="5067300"/>
                </a:lnTo>
                <a:close/>
              </a:path>
              <a:path w="5012690" h="5181600" extrusionOk="0">
                <a:moveTo>
                  <a:pt x="1415554" y="5067300"/>
                </a:moveTo>
                <a:lnTo>
                  <a:pt x="1414970" y="5067300"/>
                </a:lnTo>
                <a:lnTo>
                  <a:pt x="1408468" y="5080000"/>
                </a:lnTo>
                <a:lnTo>
                  <a:pt x="1423644" y="5080000"/>
                </a:lnTo>
                <a:lnTo>
                  <a:pt x="1415554" y="5067300"/>
                </a:lnTo>
                <a:close/>
              </a:path>
              <a:path w="5012690" h="5181600" extrusionOk="0">
                <a:moveTo>
                  <a:pt x="1598675" y="5054600"/>
                </a:moveTo>
                <a:lnTo>
                  <a:pt x="1559877" y="5054600"/>
                </a:lnTo>
                <a:lnTo>
                  <a:pt x="1547888" y="5067300"/>
                </a:lnTo>
                <a:lnTo>
                  <a:pt x="1527809" y="5067300"/>
                </a:lnTo>
                <a:lnTo>
                  <a:pt x="1515554" y="5080000"/>
                </a:lnTo>
                <a:lnTo>
                  <a:pt x="1551762" y="5080000"/>
                </a:lnTo>
                <a:lnTo>
                  <a:pt x="1587207" y="5067300"/>
                </a:lnTo>
                <a:lnTo>
                  <a:pt x="1598675" y="5054600"/>
                </a:lnTo>
                <a:close/>
              </a:path>
              <a:path w="5012690" h="5181600" extrusionOk="0">
                <a:moveTo>
                  <a:pt x="559409" y="5054600"/>
                </a:moveTo>
                <a:lnTo>
                  <a:pt x="517029" y="5054600"/>
                </a:lnTo>
                <a:lnTo>
                  <a:pt x="545998" y="5067300"/>
                </a:lnTo>
                <a:lnTo>
                  <a:pt x="571093" y="5067300"/>
                </a:lnTo>
                <a:lnTo>
                  <a:pt x="559409" y="5054600"/>
                </a:lnTo>
                <a:close/>
              </a:path>
              <a:path w="5012690" h="5181600" extrusionOk="0">
                <a:moveTo>
                  <a:pt x="377202" y="5041900"/>
                </a:moveTo>
                <a:lnTo>
                  <a:pt x="368452" y="5041900"/>
                </a:lnTo>
                <a:lnTo>
                  <a:pt x="369709" y="5054600"/>
                </a:lnTo>
                <a:lnTo>
                  <a:pt x="374446" y="5054600"/>
                </a:lnTo>
                <a:lnTo>
                  <a:pt x="377202" y="5041900"/>
                </a:lnTo>
                <a:close/>
              </a:path>
              <a:path w="5012690" h="5181600" extrusionOk="0">
                <a:moveTo>
                  <a:pt x="406323" y="5041900"/>
                </a:moveTo>
                <a:lnTo>
                  <a:pt x="377202" y="5041900"/>
                </a:lnTo>
                <a:lnTo>
                  <a:pt x="383489" y="5054600"/>
                </a:lnTo>
                <a:lnTo>
                  <a:pt x="405307" y="5054600"/>
                </a:lnTo>
                <a:lnTo>
                  <a:pt x="406323" y="5041900"/>
                </a:lnTo>
                <a:close/>
              </a:path>
              <a:path w="5012690" h="5181600" extrusionOk="0">
                <a:moveTo>
                  <a:pt x="487641" y="5041900"/>
                </a:moveTo>
                <a:lnTo>
                  <a:pt x="413181" y="5041900"/>
                </a:lnTo>
                <a:lnTo>
                  <a:pt x="417652" y="5054600"/>
                </a:lnTo>
                <a:lnTo>
                  <a:pt x="480009" y="5054600"/>
                </a:lnTo>
                <a:lnTo>
                  <a:pt x="487641" y="5041900"/>
                </a:lnTo>
                <a:close/>
              </a:path>
              <a:path w="5012690" h="5181600" extrusionOk="0">
                <a:moveTo>
                  <a:pt x="524903" y="5041900"/>
                </a:moveTo>
                <a:lnTo>
                  <a:pt x="489686" y="5041900"/>
                </a:lnTo>
                <a:lnTo>
                  <a:pt x="498919" y="5054600"/>
                </a:lnTo>
                <a:lnTo>
                  <a:pt x="550494" y="5054600"/>
                </a:lnTo>
                <a:lnTo>
                  <a:pt x="524903" y="5041900"/>
                </a:lnTo>
                <a:close/>
              </a:path>
              <a:path w="5012690" h="5181600" extrusionOk="0">
                <a:moveTo>
                  <a:pt x="1645754" y="5029200"/>
                </a:moveTo>
                <a:lnTo>
                  <a:pt x="1633893" y="5029200"/>
                </a:lnTo>
                <a:lnTo>
                  <a:pt x="1599336" y="5041900"/>
                </a:lnTo>
                <a:lnTo>
                  <a:pt x="1570393" y="5054600"/>
                </a:lnTo>
                <a:lnTo>
                  <a:pt x="1603781" y="5054600"/>
                </a:lnTo>
                <a:lnTo>
                  <a:pt x="1624622" y="5041900"/>
                </a:lnTo>
                <a:lnTo>
                  <a:pt x="1638096" y="5041900"/>
                </a:lnTo>
                <a:lnTo>
                  <a:pt x="1645754" y="5029200"/>
                </a:lnTo>
                <a:close/>
              </a:path>
              <a:path w="5012690" h="5181600" extrusionOk="0">
                <a:moveTo>
                  <a:pt x="364477" y="5029200"/>
                </a:moveTo>
                <a:lnTo>
                  <a:pt x="236169" y="5029200"/>
                </a:lnTo>
                <a:lnTo>
                  <a:pt x="241668" y="5041900"/>
                </a:lnTo>
                <a:lnTo>
                  <a:pt x="372986" y="5041900"/>
                </a:lnTo>
                <a:lnTo>
                  <a:pt x="364477" y="5029200"/>
                </a:lnTo>
                <a:close/>
              </a:path>
              <a:path w="5012690" h="5181600" extrusionOk="0">
                <a:moveTo>
                  <a:pt x="242633" y="5016500"/>
                </a:moveTo>
                <a:lnTo>
                  <a:pt x="228345" y="5016500"/>
                </a:lnTo>
                <a:lnTo>
                  <a:pt x="232994" y="5029200"/>
                </a:lnTo>
                <a:lnTo>
                  <a:pt x="245948" y="5029200"/>
                </a:lnTo>
                <a:lnTo>
                  <a:pt x="242633" y="5016500"/>
                </a:lnTo>
                <a:close/>
              </a:path>
              <a:path w="5012690" h="5181600" extrusionOk="0">
                <a:moveTo>
                  <a:pt x="1696059" y="5016500"/>
                </a:moveTo>
                <a:lnTo>
                  <a:pt x="1660969" y="5016500"/>
                </a:lnTo>
                <a:lnTo>
                  <a:pt x="1643341" y="5029200"/>
                </a:lnTo>
                <a:lnTo>
                  <a:pt x="1685785" y="5029200"/>
                </a:lnTo>
                <a:lnTo>
                  <a:pt x="1696059" y="5016500"/>
                </a:lnTo>
                <a:close/>
              </a:path>
              <a:path w="5012690" h="5181600" extrusionOk="0">
                <a:moveTo>
                  <a:pt x="1843468" y="5016500"/>
                </a:moveTo>
                <a:lnTo>
                  <a:pt x="1734083" y="5016500"/>
                </a:lnTo>
                <a:lnTo>
                  <a:pt x="1745119" y="5029200"/>
                </a:lnTo>
                <a:lnTo>
                  <a:pt x="1829168" y="5029200"/>
                </a:lnTo>
                <a:lnTo>
                  <a:pt x="1843468" y="5016500"/>
                </a:lnTo>
                <a:close/>
              </a:path>
              <a:path w="5012690" h="5181600" extrusionOk="0">
                <a:moveTo>
                  <a:pt x="3687064" y="5016500"/>
                </a:moveTo>
                <a:lnTo>
                  <a:pt x="3666566" y="5016500"/>
                </a:lnTo>
                <a:lnTo>
                  <a:pt x="3667925" y="5029200"/>
                </a:lnTo>
                <a:lnTo>
                  <a:pt x="3681818" y="5029200"/>
                </a:lnTo>
                <a:lnTo>
                  <a:pt x="3687064" y="5016500"/>
                </a:lnTo>
                <a:close/>
              </a:path>
              <a:path w="5012690" h="5181600" extrusionOk="0">
                <a:moveTo>
                  <a:pt x="229527" y="5003800"/>
                </a:moveTo>
                <a:lnTo>
                  <a:pt x="217957" y="5003800"/>
                </a:lnTo>
                <a:lnTo>
                  <a:pt x="219519" y="5016500"/>
                </a:lnTo>
                <a:lnTo>
                  <a:pt x="235153" y="5016500"/>
                </a:lnTo>
                <a:lnTo>
                  <a:pt x="229527" y="5003800"/>
                </a:lnTo>
                <a:close/>
              </a:path>
              <a:path w="5012690" h="5181600" extrusionOk="0">
                <a:moveTo>
                  <a:pt x="1722158" y="5003800"/>
                </a:moveTo>
                <a:lnTo>
                  <a:pt x="1694230" y="5003800"/>
                </a:lnTo>
                <a:lnTo>
                  <a:pt x="1691119" y="5016500"/>
                </a:lnTo>
                <a:lnTo>
                  <a:pt x="1730413" y="5016500"/>
                </a:lnTo>
                <a:lnTo>
                  <a:pt x="1722158" y="5003800"/>
                </a:lnTo>
                <a:close/>
              </a:path>
              <a:path w="5012690" h="5181600" extrusionOk="0">
                <a:moveTo>
                  <a:pt x="1862848" y="5003800"/>
                </a:moveTo>
                <a:lnTo>
                  <a:pt x="1836229" y="5003800"/>
                </a:lnTo>
                <a:lnTo>
                  <a:pt x="1826679" y="5016500"/>
                </a:lnTo>
                <a:lnTo>
                  <a:pt x="1849272" y="5016500"/>
                </a:lnTo>
                <a:lnTo>
                  <a:pt x="1862848" y="5003800"/>
                </a:lnTo>
                <a:close/>
              </a:path>
              <a:path w="5012690" h="5181600" extrusionOk="0">
                <a:moveTo>
                  <a:pt x="3572217" y="4965700"/>
                </a:moveTo>
                <a:lnTo>
                  <a:pt x="3528631" y="4965700"/>
                </a:lnTo>
                <a:lnTo>
                  <a:pt x="3551110" y="4978400"/>
                </a:lnTo>
                <a:lnTo>
                  <a:pt x="3566947" y="4978400"/>
                </a:lnTo>
                <a:lnTo>
                  <a:pt x="3593934" y="4991100"/>
                </a:lnTo>
                <a:lnTo>
                  <a:pt x="3631666" y="5003800"/>
                </a:lnTo>
                <a:lnTo>
                  <a:pt x="3642842" y="5016500"/>
                </a:lnTo>
                <a:lnTo>
                  <a:pt x="3670642" y="5016500"/>
                </a:lnTo>
                <a:lnTo>
                  <a:pt x="3665588" y="5003800"/>
                </a:lnTo>
                <a:lnTo>
                  <a:pt x="3635057" y="5003800"/>
                </a:lnTo>
                <a:lnTo>
                  <a:pt x="3598608" y="4978400"/>
                </a:lnTo>
                <a:lnTo>
                  <a:pt x="3572217" y="4965700"/>
                </a:lnTo>
                <a:close/>
              </a:path>
              <a:path w="5012690" h="5181600" extrusionOk="0">
                <a:moveTo>
                  <a:pt x="3690505" y="5003800"/>
                </a:moveTo>
                <a:lnTo>
                  <a:pt x="3679291" y="5003800"/>
                </a:lnTo>
                <a:lnTo>
                  <a:pt x="3679494" y="5016500"/>
                </a:lnTo>
                <a:lnTo>
                  <a:pt x="3690797" y="5016500"/>
                </a:lnTo>
                <a:lnTo>
                  <a:pt x="3690505" y="5003800"/>
                </a:lnTo>
                <a:close/>
              </a:path>
              <a:path w="5012690" h="5181600" extrusionOk="0">
                <a:moveTo>
                  <a:pt x="233184" y="4991100"/>
                </a:moveTo>
                <a:lnTo>
                  <a:pt x="222008" y="4991100"/>
                </a:lnTo>
                <a:lnTo>
                  <a:pt x="218351" y="5003800"/>
                </a:lnTo>
                <a:lnTo>
                  <a:pt x="232244" y="5003800"/>
                </a:lnTo>
                <a:lnTo>
                  <a:pt x="233184" y="4991100"/>
                </a:lnTo>
                <a:close/>
              </a:path>
              <a:path w="5012690" h="5181600" extrusionOk="0">
                <a:moveTo>
                  <a:pt x="1872983" y="4991100"/>
                </a:moveTo>
                <a:lnTo>
                  <a:pt x="1855469" y="4991100"/>
                </a:lnTo>
                <a:lnTo>
                  <a:pt x="1847773" y="5003800"/>
                </a:lnTo>
                <a:lnTo>
                  <a:pt x="1866061" y="5003800"/>
                </a:lnTo>
                <a:lnTo>
                  <a:pt x="1872983" y="4991100"/>
                </a:lnTo>
                <a:close/>
              </a:path>
              <a:path w="5012690" h="5181600" extrusionOk="0">
                <a:moveTo>
                  <a:pt x="3662667" y="4991100"/>
                </a:moveTo>
                <a:lnTo>
                  <a:pt x="3652939" y="4991100"/>
                </a:lnTo>
                <a:lnTo>
                  <a:pt x="3651783" y="5003800"/>
                </a:lnTo>
                <a:lnTo>
                  <a:pt x="3665169" y="5003800"/>
                </a:lnTo>
                <a:lnTo>
                  <a:pt x="3662667" y="4991100"/>
                </a:lnTo>
                <a:close/>
              </a:path>
              <a:path w="5012690" h="5181600" extrusionOk="0">
                <a:moveTo>
                  <a:pt x="3700830" y="4991100"/>
                </a:moveTo>
                <a:lnTo>
                  <a:pt x="3677704" y="4991100"/>
                </a:lnTo>
                <a:lnTo>
                  <a:pt x="3676281" y="5003800"/>
                </a:lnTo>
                <a:lnTo>
                  <a:pt x="3700830" y="5003800"/>
                </a:lnTo>
                <a:lnTo>
                  <a:pt x="3700830" y="4991100"/>
                </a:lnTo>
                <a:close/>
              </a:path>
              <a:path w="5012690" h="5181600" extrusionOk="0">
                <a:moveTo>
                  <a:pt x="228282" y="4978400"/>
                </a:moveTo>
                <a:lnTo>
                  <a:pt x="210477" y="4978400"/>
                </a:lnTo>
                <a:lnTo>
                  <a:pt x="218859" y="4991100"/>
                </a:lnTo>
                <a:lnTo>
                  <a:pt x="232117" y="4991100"/>
                </a:lnTo>
                <a:lnTo>
                  <a:pt x="228282" y="4978400"/>
                </a:lnTo>
                <a:close/>
              </a:path>
              <a:path w="5012690" h="5181600" extrusionOk="0">
                <a:moveTo>
                  <a:pt x="1895538" y="4978400"/>
                </a:moveTo>
                <a:lnTo>
                  <a:pt x="1870278" y="4978400"/>
                </a:lnTo>
                <a:lnTo>
                  <a:pt x="1868347" y="4991100"/>
                </a:lnTo>
                <a:lnTo>
                  <a:pt x="1888794" y="4991100"/>
                </a:lnTo>
                <a:lnTo>
                  <a:pt x="1895538" y="4978400"/>
                </a:lnTo>
                <a:close/>
              </a:path>
              <a:path w="5012690" h="5181600" extrusionOk="0">
                <a:moveTo>
                  <a:pt x="3710330" y="4978400"/>
                </a:moveTo>
                <a:lnTo>
                  <a:pt x="3692486" y="4978400"/>
                </a:lnTo>
                <a:lnTo>
                  <a:pt x="3692347" y="4991100"/>
                </a:lnTo>
                <a:lnTo>
                  <a:pt x="3708311" y="4991100"/>
                </a:lnTo>
                <a:lnTo>
                  <a:pt x="3710330" y="4978400"/>
                </a:lnTo>
                <a:close/>
              </a:path>
              <a:path w="5012690" h="5181600" extrusionOk="0">
                <a:moveTo>
                  <a:pt x="3713403" y="4978400"/>
                </a:moveTo>
                <a:lnTo>
                  <a:pt x="3710330" y="4978400"/>
                </a:lnTo>
                <a:lnTo>
                  <a:pt x="3711879" y="4991100"/>
                </a:lnTo>
                <a:lnTo>
                  <a:pt x="3713403" y="4978400"/>
                </a:lnTo>
                <a:close/>
              </a:path>
              <a:path w="5012690" h="5181600" extrusionOk="0">
                <a:moveTo>
                  <a:pt x="197472" y="4953000"/>
                </a:moveTo>
                <a:lnTo>
                  <a:pt x="186194" y="4953000"/>
                </a:lnTo>
                <a:lnTo>
                  <a:pt x="188086" y="4978400"/>
                </a:lnTo>
                <a:lnTo>
                  <a:pt x="213893" y="4978400"/>
                </a:lnTo>
                <a:lnTo>
                  <a:pt x="208013" y="4965700"/>
                </a:lnTo>
                <a:lnTo>
                  <a:pt x="198704" y="4965700"/>
                </a:lnTo>
                <a:lnTo>
                  <a:pt x="197472" y="4953000"/>
                </a:lnTo>
                <a:close/>
              </a:path>
              <a:path w="5012690" h="5181600" extrusionOk="0">
                <a:moveTo>
                  <a:pt x="1922970" y="4965700"/>
                </a:moveTo>
                <a:lnTo>
                  <a:pt x="1904911" y="4965700"/>
                </a:lnTo>
                <a:lnTo>
                  <a:pt x="1903577" y="4978400"/>
                </a:lnTo>
                <a:lnTo>
                  <a:pt x="1919046" y="4978400"/>
                </a:lnTo>
                <a:lnTo>
                  <a:pt x="1922970" y="4965700"/>
                </a:lnTo>
                <a:close/>
              </a:path>
              <a:path w="5012690" h="5181600" extrusionOk="0">
                <a:moveTo>
                  <a:pt x="3728669" y="4965700"/>
                </a:moveTo>
                <a:lnTo>
                  <a:pt x="3709289" y="4965700"/>
                </a:lnTo>
                <a:lnTo>
                  <a:pt x="3708463" y="4978400"/>
                </a:lnTo>
                <a:lnTo>
                  <a:pt x="3724884" y="4978400"/>
                </a:lnTo>
                <a:lnTo>
                  <a:pt x="3728669" y="4965700"/>
                </a:lnTo>
                <a:close/>
              </a:path>
              <a:path w="5012690" h="5181600" extrusionOk="0">
                <a:moveTo>
                  <a:pt x="1952612" y="4902200"/>
                </a:moveTo>
                <a:lnTo>
                  <a:pt x="1942731" y="4902200"/>
                </a:lnTo>
                <a:lnTo>
                  <a:pt x="1932622" y="4914900"/>
                </a:lnTo>
                <a:lnTo>
                  <a:pt x="1926882" y="4927600"/>
                </a:lnTo>
                <a:lnTo>
                  <a:pt x="1922627" y="4940300"/>
                </a:lnTo>
                <a:lnTo>
                  <a:pt x="1922170" y="4940300"/>
                </a:lnTo>
                <a:lnTo>
                  <a:pt x="1919287" y="4953000"/>
                </a:lnTo>
                <a:lnTo>
                  <a:pt x="1913483" y="4965700"/>
                </a:lnTo>
                <a:lnTo>
                  <a:pt x="1923249" y="4965700"/>
                </a:lnTo>
                <a:lnTo>
                  <a:pt x="1929523" y="4953000"/>
                </a:lnTo>
                <a:lnTo>
                  <a:pt x="1929917" y="4953000"/>
                </a:lnTo>
                <a:lnTo>
                  <a:pt x="1933016" y="4940300"/>
                </a:lnTo>
                <a:lnTo>
                  <a:pt x="1942528" y="4927600"/>
                </a:lnTo>
                <a:lnTo>
                  <a:pt x="1952612" y="4902200"/>
                </a:lnTo>
                <a:close/>
              </a:path>
              <a:path w="5012690" h="5181600" extrusionOk="0">
                <a:moveTo>
                  <a:pt x="3532403" y="4953000"/>
                </a:moveTo>
                <a:lnTo>
                  <a:pt x="3508552" y="4953000"/>
                </a:lnTo>
                <a:lnTo>
                  <a:pt x="3523576" y="4965700"/>
                </a:lnTo>
                <a:lnTo>
                  <a:pt x="3556380" y="4965700"/>
                </a:lnTo>
                <a:lnTo>
                  <a:pt x="3532403" y="4953000"/>
                </a:lnTo>
                <a:close/>
              </a:path>
              <a:path w="5012690" h="5181600" extrusionOk="0">
                <a:moveTo>
                  <a:pt x="3732885" y="4953000"/>
                </a:moveTo>
                <a:lnTo>
                  <a:pt x="3720376" y="4953000"/>
                </a:lnTo>
                <a:lnTo>
                  <a:pt x="3720122" y="4965700"/>
                </a:lnTo>
                <a:lnTo>
                  <a:pt x="3733203" y="4965700"/>
                </a:lnTo>
                <a:lnTo>
                  <a:pt x="3732885" y="4953000"/>
                </a:lnTo>
                <a:close/>
              </a:path>
              <a:path w="5012690" h="5181600" extrusionOk="0">
                <a:moveTo>
                  <a:pt x="3744633" y="4953000"/>
                </a:moveTo>
                <a:lnTo>
                  <a:pt x="3734765" y="4953000"/>
                </a:lnTo>
                <a:lnTo>
                  <a:pt x="3735552" y="4965700"/>
                </a:lnTo>
                <a:lnTo>
                  <a:pt x="3741813" y="4965700"/>
                </a:lnTo>
                <a:lnTo>
                  <a:pt x="3744633" y="4953000"/>
                </a:lnTo>
                <a:close/>
              </a:path>
              <a:path w="5012690" h="5181600" extrusionOk="0">
                <a:moveTo>
                  <a:pt x="3750246" y="4953000"/>
                </a:moveTo>
                <a:lnTo>
                  <a:pt x="3747185" y="4953000"/>
                </a:lnTo>
                <a:lnTo>
                  <a:pt x="3748684" y="4965700"/>
                </a:lnTo>
                <a:lnTo>
                  <a:pt x="3750246" y="4953000"/>
                </a:lnTo>
                <a:close/>
              </a:path>
              <a:path w="5012690" h="5181600" extrusionOk="0">
                <a:moveTo>
                  <a:pt x="201548" y="4927600"/>
                </a:moveTo>
                <a:lnTo>
                  <a:pt x="189331" y="4927600"/>
                </a:lnTo>
                <a:lnTo>
                  <a:pt x="188734" y="4940300"/>
                </a:lnTo>
                <a:lnTo>
                  <a:pt x="188975" y="4953000"/>
                </a:lnTo>
                <a:lnTo>
                  <a:pt x="200190" y="4953000"/>
                </a:lnTo>
                <a:lnTo>
                  <a:pt x="200164" y="4940300"/>
                </a:lnTo>
                <a:lnTo>
                  <a:pt x="201066" y="4940300"/>
                </a:lnTo>
                <a:lnTo>
                  <a:pt x="201548" y="4927600"/>
                </a:lnTo>
                <a:close/>
              </a:path>
              <a:path w="5012690" h="5181600" extrusionOk="0">
                <a:moveTo>
                  <a:pt x="3448723" y="4940300"/>
                </a:moveTo>
                <a:lnTo>
                  <a:pt x="3418319" y="4940300"/>
                </a:lnTo>
                <a:lnTo>
                  <a:pt x="3429800" y="4953000"/>
                </a:lnTo>
                <a:lnTo>
                  <a:pt x="3466109" y="4953000"/>
                </a:lnTo>
                <a:lnTo>
                  <a:pt x="3448723" y="4940300"/>
                </a:lnTo>
                <a:close/>
              </a:path>
              <a:path w="5012690" h="5181600" extrusionOk="0">
                <a:moveTo>
                  <a:pt x="3762311" y="4940300"/>
                </a:moveTo>
                <a:lnTo>
                  <a:pt x="3729431" y="4940300"/>
                </a:lnTo>
                <a:lnTo>
                  <a:pt x="3729151" y="4953000"/>
                </a:lnTo>
                <a:lnTo>
                  <a:pt x="3757879" y="4953000"/>
                </a:lnTo>
                <a:lnTo>
                  <a:pt x="3762311" y="4940300"/>
                </a:lnTo>
                <a:close/>
              </a:path>
              <a:path w="5012690" h="5181600" extrusionOk="0">
                <a:moveTo>
                  <a:pt x="3253346" y="4838700"/>
                </a:moveTo>
                <a:lnTo>
                  <a:pt x="3244938" y="4838700"/>
                </a:lnTo>
                <a:lnTo>
                  <a:pt x="3246412" y="4851400"/>
                </a:lnTo>
                <a:lnTo>
                  <a:pt x="3261067" y="4851400"/>
                </a:lnTo>
                <a:lnTo>
                  <a:pt x="3345599" y="4914900"/>
                </a:lnTo>
                <a:lnTo>
                  <a:pt x="3372129" y="4927600"/>
                </a:lnTo>
                <a:lnTo>
                  <a:pt x="3390341" y="4940300"/>
                </a:lnTo>
                <a:lnTo>
                  <a:pt x="3433826" y="4940300"/>
                </a:lnTo>
                <a:lnTo>
                  <a:pt x="3394316" y="4927600"/>
                </a:lnTo>
                <a:lnTo>
                  <a:pt x="3377069" y="4914900"/>
                </a:lnTo>
                <a:lnTo>
                  <a:pt x="3351517" y="4902200"/>
                </a:lnTo>
                <a:lnTo>
                  <a:pt x="3267722" y="4851400"/>
                </a:lnTo>
                <a:lnTo>
                  <a:pt x="3253346" y="4838700"/>
                </a:lnTo>
                <a:close/>
              </a:path>
              <a:path w="5012690" h="5181600" extrusionOk="0">
                <a:moveTo>
                  <a:pt x="3768077" y="4927600"/>
                </a:moveTo>
                <a:lnTo>
                  <a:pt x="3740518" y="4927600"/>
                </a:lnTo>
                <a:lnTo>
                  <a:pt x="3737889" y="4940300"/>
                </a:lnTo>
                <a:lnTo>
                  <a:pt x="3767480" y="4940300"/>
                </a:lnTo>
                <a:lnTo>
                  <a:pt x="3768077" y="4927600"/>
                </a:lnTo>
                <a:close/>
              </a:path>
              <a:path w="5012690" h="5181600" extrusionOk="0">
                <a:moveTo>
                  <a:pt x="192316" y="4914900"/>
                </a:moveTo>
                <a:lnTo>
                  <a:pt x="181089" y="4914900"/>
                </a:lnTo>
                <a:lnTo>
                  <a:pt x="179831" y="4927600"/>
                </a:lnTo>
                <a:lnTo>
                  <a:pt x="191414" y="4927600"/>
                </a:lnTo>
                <a:lnTo>
                  <a:pt x="192316" y="4914900"/>
                </a:lnTo>
                <a:close/>
              </a:path>
              <a:path w="5012690" h="5181600" extrusionOk="0">
                <a:moveTo>
                  <a:pt x="3798912" y="4914900"/>
                </a:moveTo>
                <a:lnTo>
                  <a:pt x="3757917" y="4914900"/>
                </a:lnTo>
                <a:lnTo>
                  <a:pt x="3756748" y="4927600"/>
                </a:lnTo>
                <a:lnTo>
                  <a:pt x="3794264" y="4927600"/>
                </a:lnTo>
                <a:lnTo>
                  <a:pt x="3798912" y="4914900"/>
                </a:lnTo>
                <a:close/>
              </a:path>
              <a:path w="5012690" h="5181600" extrusionOk="0">
                <a:moveTo>
                  <a:pt x="167944" y="4902200"/>
                </a:moveTo>
                <a:lnTo>
                  <a:pt x="150914" y="4902200"/>
                </a:lnTo>
                <a:lnTo>
                  <a:pt x="154241" y="4914900"/>
                </a:lnTo>
                <a:lnTo>
                  <a:pt x="162369" y="4914900"/>
                </a:lnTo>
                <a:lnTo>
                  <a:pt x="167944" y="4902200"/>
                </a:lnTo>
                <a:close/>
              </a:path>
              <a:path w="5012690" h="5181600" extrusionOk="0">
                <a:moveTo>
                  <a:pt x="186689" y="4902200"/>
                </a:moveTo>
                <a:lnTo>
                  <a:pt x="167944" y="4902200"/>
                </a:lnTo>
                <a:lnTo>
                  <a:pt x="170738" y="4914900"/>
                </a:lnTo>
                <a:lnTo>
                  <a:pt x="191668" y="4914900"/>
                </a:lnTo>
                <a:lnTo>
                  <a:pt x="186689" y="4902200"/>
                </a:lnTo>
                <a:close/>
              </a:path>
              <a:path w="5012690" h="5181600" extrusionOk="0">
                <a:moveTo>
                  <a:pt x="3814178" y="4902200"/>
                </a:moveTo>
                <a:lnTo>
                  <a:pt x="3794632" y="4902200"/>
                </a:lnTo>
                <a:lnTo>
                  <a:pt x="3791407" y="4914900"/>
                </a:lnTo>
                <a:lnTo>
                  <a:pt x="3811663" y="4914900"/>
                </a:lnTo>
                <a:lnTo>
                  <a:pt x="3814178" y="4902200"/>
                </a:lnTo>
                <a:close/>
              </a:path>
              <a:path w="5012690" h="5181600" extrusionOk="0">
                <a:moveTo>
                  <a:pt x="152819" y="4889500"/>
                </a:moveTo>
                <a:lnTo>
                  <a:pt x="126822" y="4889500"/>
                </a:lnTo>
                <a:lnTo>
                  <a:pt x="127876" y="4902200"/>
                </a:lnTo>
                <a:lnTo>
                  <a:pt x="157124" y="4902200"/>
                </a:lnTo>
                <a:lnTo>
                  <a:pt x="152819" y="4889500"/>
                </a:lnTo>
                <a:close/>
              </a:path>
              <a:path w="5012690" h="5181600" extrusionOk="0">
                <a:moveTo>
                  <a:pt x="171665" y="4889500"/>
                </a:moveTo>
                <a:lnTo>
                  <a:pt x="165836" y="4889500"/>
                </a:lnTo>
                <a:lnTo>
                  <a:pt x="159435" y="4902200"/>
                </a:lnTo>
                <a:lnTo>
                  <a:pt x="172694" y="4902200"/>
                </a:lnTo>
                <a:lnTo>
                  <a:pt x="171665" y="4889500"/>
                </a:lnTo>
                <a:close/>
              </a:path>
              <a:path w="5012690" h="5181600" extrusionOk="0">
                <a:moveTo>
                  <a:pt x="1961654" y="4889500"/>
                </a:moveTo>
                <a:lnTo>
                  <a:pt x="1951710" y="4889500"/>
                </a:lnTo>
                <a:lnTo>
                  <a:pt x="1943315" y="4902200"/>
                </a:lnTo>
                <a:lnTo>
                  <a:pt x="1957946" y="4902200"/>
                </a:lnTo>
                <a:lnTo>
                  <a:pt x="1961654" y="4889500"/>
                </a:lnTo>
                <a:close/>
              </a:path>
              <a:path w="5012690" h="5181600" extrusionOk="0">
                <a:moveTo>
                  <a:pt x="3824008" y="4889500"/>
                </a:moveTo>
                <a:lnTo>
                  <a:pt x="3804932" y="4889500"/>
                </a:lnTo>
                <a:lnTo>
                  <a:pt x="3803561" y="4902200"/>
                </a:lnTo>
                <a:lnTo>
                  <a:pt x="3820909" y="4902200"/>
                </a:lnTo>
                <a:lnTo>
                  <a:pt x="3824008" y="4889500"/>
                </a:lnTo>
                <a:close/>
              </a:path>
              <a:path w="5012690" h="5181600" extrusionOk="0">
                <a:moveTo>
                  <a:pt x="130695" y="4876800"/>
                </a:moveTo>
                <a:lnTo>
                  <a:pt x="109207" y="4876800"/>
                </a:lnTo>
                <a:lnTo>
                  <a:pt x="116966" y="4889500"/>
                </a:lnTo>
                <a:lnTo>
                  <a:pt x="133248" y="4889500"/>
                </a:lnTo>
                <a:lnTo>
                  <a:pt x="130695" y="4876800"/>
                </a:lnTo>
                <a:close/>
              </a:path>
              <a:path w="5012690" h="5181600" extrusionOk="0">
                <a:moveTo>
                  <a:pt x="1964181" y="4876800"/>
                </a:moveTo>
                <a:lnTo>
                  <a:pt x="1953717" y="4876800"/>
                </a:lnTo>
                <a:lnTo>
                  <a:pt x="1952155" y="4889500"/>
                </a:lnTo>
                <a:lnTo>
                  <a:pt x="1963102" y="4889500"/>
                </a:lnTo>
                <a:lnTo>
                  <a:pt x="1964181" y="4876800"/>
                </a:lnTo>
                <a:close/>
              </a:path>
              <a:path w="5012690" h="5181600" extrusionOk="0">
                <a:moveTo>
                  <a:pt x="3841788" y="4876800"/>
                </a:moveTo>
                <a:lnTo>
                  <a:pt x="3821404" y="4876800"/>
                </a:lnTo>
                <a:lnTo>
                  <a:pt x="3816629" y="4889500"/>
                </a:lnTo>
                <a:lnTo>
                  <a:pt x="3840518" y="4889500"/>
                </a:lnTo>
                <a:lnTo>
                  <a:pt x="3841788" y="4876800"/>
                </a:lnTo>
                <a:close/>
              </a:path>
              <a:path w="5012690" h="5181600" extrusionOk="0">
                <a:moveTo>
                  <a:pt x="95211" y="4851400"/>
                </a:moveTo>
                <a:lnTo>
                  <a:pt x="82092" y="4851400"/>
                </a:lnTo>
                <a:lnTo>
                  <a:pt x="82511" y="4864100"/>
                </a:lnTo>
                <a:lnTo>
                  <a:pt x="103263" y="4876800"/>
                </a:lnTo>
                <a:lnTo>
                  <a:pt x="115366" y="4876800"/>
                </a:lnTo>
                <a:lnTo>
                  <a:pt x="110261" y="4864100"/>
                </a:lnTo>
                <a:lnTo>
                  <a:pt x="95211" y="4851400"/>
                </a:lnTo>
                <a:close/>
              </a:path>
              <a:path w="5012690" h="5181600" extrusionOk="0">
                <a:moveTo>
                  <a:pt x="1989226" y="4838700"/>
                </a:moveTo>
                <a:lnTo>
                  <a:pt x="1973224" y="4838700"/>
                </a:lnTo>
                <a:lnTo>
                  <a:pt x="1957933" y="4864100"/>
                </a:lnTo>
                <a:lnTo>
                  <a:pt x="1957717" y="4864100"/>
                </a:lnTo>
                <a:lnTo>
                  <a:pt x="1957603" y="4876800"/>
                </a:lnTo>
                <a:lnTo>
                  <a:pt x="1968487" y="4876800"/>
                </a:lnTo>
                <a:lnTo>
                  <a:pt x="1978113" y="4851400"/>
                </a:lnTo>
                <a:lnTo>
                  <a:pt x="1982241" y="4851400"/>
                </a:lnTo>
                <a:lnTo>
                  <a:pt x="1989226" y="4838700"/>
                </a:lnTo>
                <a:close/>
              </a:path>
              <a:path w="5012690" h="5181600" extrusionOk="0">
                <a:moveTo>
                  <a:pt x="3858615" y="4864100"/>
                </a:moveTo>
                <a:lnTo>
                  <a:pt x="3834206" y="4864100"/>
                </a:lnTo>
                <a:lnTo>
                  <a:pt x="3833152" y="4876800"/>
                </a:lnTo>
                <a:lnTo>
                  <a:pt x="3855084" y="4876800"/>
                </a:lnTo>
                <a:lnTo>
                  <a:pt x="3858615" y="4864100"/>
                </a:lnTo>
                <a:close/>
              </a:path>
              <a:path w="5012690" h="5181600" extrusionOk="0">
                <a:moveTo>
                  <a:pt x="3887876" y="4851400"/>
                </a:moveTo>
                <a:lnTo>
                  <a:pt x="3857650" y="4851400"/>
                </a:lnTo>
                <a:lnTo>
                  <a:pt x="3857358" y="4864100"/>
                </a:lnTo>
                <a:lnTo>
                  <a:pt x="3884650" y="4864100"/>
                </a:lnTo>
                <a:lnTo>
                  <a:pt x="3887876" y="4851400"/>
                </a:lnTo>
                <a:close/>
              </a:path>
              <a:path w="5012690" h="5181600" extrusionOk="0">
                <a:moveTo>
                  <a:pt x="95097" y="4838700"/>
                </a:moveTo>
                <a:lnTo>
                  <a:pt x="82994" y="4838700"/>
                </a:lnTo>
                <a:lnTo>
                  <a:pt x="83261" y="4851400"/>
                </a:lnTo>
                <a:lnTo>
                  <a:pt x="95097" y="4851400"/>
                </a:lnTo>
                <a:lnTo>
                  <a:pt x="95097" y="4838700"/>
                </a:lnTo>
                <a:close/>
              </a:path>
              <a:path w="5012690" h="5181600" extrusionOk="0">
                <a:moveTo>
                  <a:pt x="3895293" y="4838700"/>
                </a:moveTo>
                <a:lnTo>
                  <a:pt x="3879913" y="4838700"/>
                </a:lnTo>
                <a:lnTo>
                  <a:pt x="3879811" y="4851400"/>
                </a:lnTo>
                <a:lnTo>
                  <a:pt x="3893616" y="4851400"/>
                </a:lnTo>
                <a:lnTo>
                  <a:pt x="3895293" y="4838700"/>
                </a:lnTo>
                <a:close/>
              </a:path>
              <a:path w="5012690" h="5181600" extrusionOk="0">
                <a:moveTo>
                  <a:pt x="93319" y="4826000"/>
                </a:moveTo>
                <a:lnTo>
                  <a:pt x="57505" y="4826000"/>
                </a:lnTo>
                <a:lnTo>
                  <a:pt x="61252" y="4838700"/>
                </a:lnTo>
                <a:lnTo>
                  <a:pt x="92087" y="4838700"/>
                </a:lnTo>
                <a:lnTo>
                  <a:pt x="93319" y="4826000"/>
                </a:lnTo>
                <a:close/>
              </a:path>
              <a:path w="5012690" h="5181600" extrusionOk="0">
                <a:moveTo>
                  <a:pt x="2007349" y="4826000"/>
                </a:moveTo>
                <a:lnTo>
                  <a:pt x="1984717" y="4826000"/>
                </a:lnTo>
                <a:lnTo>
                  <a:pt x="1984400" y="4838700"/>
                </a:lnTo>
                <a:lnTo>
                  <a:pt x="2000783" y="4838700"/>
                </a:lnTo>
                <a:lnTo>
                  <a:pt x="2007349" y="4826000"/>
                </a:lnTo>
                <a:close/>
              </a:path>
              <a:path w="5012690" h="5181600" extrusionOk="0">
                <a:moveTo>
                  <a:pt x="3220923" y="4787900"/>
                </a:moveTo>
                <a:lnTo>
                  <a:pt x="3191306" y="4787900"/>
                </a:lnTo>
                <a:lnTo>
                  <a:pt x="3209607" y="4800600"/>
                </a:lnTo>
                <a:lnTo>
                  <a:pt x="3212553" y="4800600"/>
                </a:lnTo>
                <a:lnTo>
                  <a:pt x="3230968" y="4826000"/>
                </a:lnTo>
                <a:lnTo>
                  <a:pt x="3236277" y="4838700"/>
                </a:lnTo>
                <a:lnTo>
                  <a:pt x="3252609" y="4838700"/>
                </a:lnTo>
                <a:lnTo>
                  <a:pt x="3245523" y="4826000"/>
                </a:lnTo>
                <a:lnTo>
                  <a:pt x="3240392" y="4813300"/>
                </a:lnTo>
                <a:lnTo>
                  <a:pt x="3220923" y="4787900"/>
                </a:lnTo>
                <a:close/>
              </a:path>
              <a:path w="5012690" h="5181600" extrusionOk="0">
                <a:moveTo>
                  <a:pt x="3907688" y="4826000"/>
                </a:moveTo>
                <a:lnTo>
                  <a:pt x="3889959" y="4826000"/>
                </a:lnTo>
                <a:lnTo>
                  <a:pt x="3887406" y="4838700"/>
                </a:lnTo>
                <a:lnTo>
                  <a:pt x="3905542" y="4838700"/>
                </a:lnTo>
                <a:lnTo>
                  <a:pt x="3907688" y="4826000"/>
                </a:lnTo>
                <a:close/>
              </a:path>
              <a:path w="5012690" h="5181600" extrusionOk="0">
                <a:moveTo>
                  <a:pt x="62572" y="4800600"/>
                </a:moveTo>
                <a:lnTo>
                  <a:pt x="51358" y="4800600"/>
                </a:lnTo>
                <a:lnTo>
                  <a:pt x="51993" y="4813300"/>
                </a:lnTo>
                <a:lnTo>
                  <a:pt x="52031" y="4826000"/>
                </a:lnTo>
                <a:lnTo>
                  <a:pt x="66560" y="4826000"/>
                </a:lnTo>
                <a:lnTo>
                  <a:pt x="63106" y="4813300"/>
                </a:lnTo>
                <a:lnTo>
                  <a:pt x="62572" y="4800600"/>
                </a:lnTo>
                <a:close/>
              </a:path>
              <a:path w="5012690" h="5181600" extrusionOk="0">
                <a:moveTo>
                  <a:pt x="90220" y="4813300"/>
                </a:moveTo>
                <a:lnTo>
                  <a:pt x="85293" y="4813300"/>
                </a:lnTo>
                <a:lnTo>
                  <a:pt x="79362" y="4826000"/>
                </a:lnTo>
                <a:lnTo>
                  <a:pt x="94145" y="4826000"/>
                </a:lnTo>
                <a:lnTo>
                  <a:pt x="90220" y="4813300"/>
                </a:lnTo>
                <a:close/>
              </a:path>
              <a:path w="5012690" h="5181600" extrusionOk="0">
                <a:moveTo>
                  <a:pt x="2075726" y="4787900"/>
                </a:moveTo>
                <a:lnTo>
                  <a:pt x="2063534" y="4787900"/>
                </a:lnTo>
                <a:lnTo>
                  <a:pt x="2021966" y="4813300"/>
                </a:lnTo>
                <a:lnTo>
                  <a:pt x="2007590" y="4813300"/>
                </a:lnTo>
                <a:lnTo>
                  <a:pt x="2001304" y="4826000"/>
                </a:lnTo>
                <a:lnTo>
                  <a:pt x="2014804" y="4826000"/>
                </a:lnTo>
                <a:lnTo>
                  <a:pt x="2062391" y="4800600"/>
                </a:lnTo>
                <a:lnTo>
                  <a:pt x="2069985" y="4800600"/>
                </a:lnTo>
                <a:lnTo>
                  <a:pt x="2075726" y="4787900"/>
                </a:lnTo>
                <a:close/>
              </a:path>
              <a:path w="5012690" h="5181600" extrusionOk="0">
                <a:moveTo>
                  <a:pt x="2920885" y="4813300"/>
                </a:moveTo>
                <a:lnTo>
                  <a:pt x="2814789" y="4813300"/>
                </a:lnTo>
                <a:lnTo>
                  <a:pt x="2840723" y="4826000"/>
                </a:lnTo>
                <a:lnTo>
                  <a:pt x="2905023" y="4826000"/>
                </a:lnTo>
                <a:lnTo>
                  <a:pt x="2920885" y="4813300"/>
                </a:lnTo>
                <a:close/>
              </a:path>
              <a:path w="5012690" h="5181600" extrusionOk="0">
                <a:moveTo>
                  <a:pt x="3925569" y="4813300"/>
                </a:moveTo>
                <a:lnTo>
                  <a:pt x="3901706" y="4813300"/>
                </a:lnTo>
                <a:lnTo>
                  <a:pt x="3901211" y="4826000"/>
                </a:lnTo>
                <a:lnTo>
                  <a:pt x="3922534" y="4826000"/>
                </a:lnTo>
                <a:lnTo>
                  <a:pt x="3925569" y="4813300"/>
                </a:lnTo>
                <a:close/>
              </a:path>
              <a:path w="5012690" h="5181600" extrusionOk="0">
                <a:moveTo>
                  <a:pt x="2805125" y="4800600"/>
                </a:moveTo>
                <a:lnTo>
                  <a:pt x="2761272" y="4800600"/>
                </a:lnTo>
                <a:lnTo>
                  <a:pt x="2797467" y="4813300"/>
                </a:lnTo>
                <a:lnTo>
                  <a:pt x="2822028" y="4813300"/>
                </a:lnTo>
                <a:lnTo>
                  <a:pt x="2805125" y="4800600"/>
                </a:lnTo>
                <a:close/>
              </a:path>
              <a:path w="5012690" h="5181600" extrusionOk="0">
                <a:moveTo>
                  <a:pt x="3063112" y="4737100"/>
                </a:moveTo>
                <a:lnTo>
                  <a:pt x="3016846" y="4737100"/>
                </a:lnTo>
                <a:lnTo>
                  <a:pt x="3005721" y="4749800"/>
                </a:lnTo>
                <a:lnTo>
                  <a:pt x="2991688" y="4762500"/>
                </a:lnTo>
                <a:lnTo>
                  <a:pt x="2972155" y="4775200"/>
                </a:lnTo>
                <a:lnTo>
                  <a:pt x="2950108" y="4787900"/>
                </a:lnTo>
                <a:lnTo>
                  <a:pt x="2929115" y="4800600"/>
                </a:lnTo>
                <a:lnTo>
                  <a:pt x="2914675" y="4813300"/>
                </a:lnTo>
                <a:lnTo>
                  <a:pt x="2935541" y="4813300"/>
                </a:lnTo>
                <a:lnTo>
                  <a:pt x="2955721" y="4800600"/>
                </a:lnTo>
                <a:lnTo>
                  <a:pt x="2977781" y="4787900"/>
                </a:lnTo>
                <a:lnTo>
                  <a:pt x="2998177" y="4775200"/>
                </a:lnTo>
                <a:lnTo>
                  <a:pt x="3012160" y="4762500"/>
                </a:lnTo>
                <a:lnTo>
                  <a:pt x="3021545" y="4749800"/>
                </a:lnTo>
                <a:lnTo>
                  <a:pt x="3043212" y="4749800"/>
                </a:lnTo>
                <a:lnTo>
                  <a:pt x="3063112" y="4737100"/>
                </a:lnTo>
                <a:close/>
              </a:path>
              <a:path w="5012690" h="5181600" extrusionOk="0">
                <a:moveTo>
                  <a:pt x="3927614" y="4800600"/>
                </a:moveTo>
                <a:lnTo>
                  <a:pt x="3916819" y="4800600"/>
                </a:lnTo>
                <a:lnTo>
                  <a:pt x="3916070" y="4813300"/>
                </a:lnTo>
                <a:lnTo>
                  <a:pt x="3927233" y="4813300"/>
                </a:lnTo>
                <a:lnTo>
                  <a:pt x="3927614" y="4800600"/>
                </a:lnTo>
                <a:close/>
              </a:path>
              <a:path w="5012690" h="5181600" extrusionOk="0">
                <a:moveTo>
                  <a:pt x="71361" y="4762500"/>
                </a:moveTo>
                <a:lnTo>
                  <a:pt x="60286" y="4762500"/>
                </a:lnTo>
                <a:lnTo>
                  <a:pt x="64147" y="4775200"/>
                </a:lnTo>
                <a:lnTo>
                  <a:pt x="66751" y="4787900"/>
                </a:lnTo>
                <a:lnTo>
                  <a:pt x="55079" y="4800600"/>
                </a:lnTo>
                <a:lnTo>
                  <a:pt x="72796" y="4800600"/>
                </a:lnTo>
                <a:lnTo>
                  <a:pt x="76530" y="4787900"/>
                </a:lnTo>
                <a:lnTo>
                  <a:pt x="78143" y="4787900"/>
                </a:lnTo>
                <a:lnTo>
                  <a:pt x="74434" y="4775200"/>
                </a:lnTo>
                <a:lnTo>
                  <a:pt x="71361" y="4762500"/>
                </a:lnTo>
                <a:close/>
              </a:path>
              <a:path w="5012690" h="5181600" extrusionOk="0">
                <a:moveTo>
                  <a:pt x="2675216" y="4724400"/>
                </a:moveTo>
                <a:lnTo>
                  <a:pt x="2665539" y="4724400"/>
                </a:lnTo>
                <a:lnTo>
                  <a:pt x="2698038" y="4762500"/>
                </a:lnTo>
                <a:lnTo>
                  <a:pt x="2709595" y="4775200"/>
                </a:lnTo>
                <a:lnTo>
                  <a:pt x="2709887" y="4775200"/>
                </a:lnTo>
                <a:lnTo>
                  <a:pt x="2740253" y="4787900"/>
                </a:lnTo>
                <a:lnTo>
                  <a:pt x="2758681" y="4800600"/>
                </a:lnTo>
                <a:lnTo>
                  <a:pt x="2802813" y="4800600"/>
                </a:lnTo>
                <a:lnTo>
                  <a:pt x="2761754" y="4787900"/>
                </a:lnTo>
                <a:lnTo>
                  <a:pt x="2745409" y="4787900"/>
                </a:lnTo>
                <a:lnTo>
                  <a:pt x="2716453" y="4762500"/>
                </a:lnTo>
                <a:lnTo>
                  <a:pt x="2705950" y="4749800"/>
                </a:lnTo>
                <a:lnTo>
                  <a:pt x="2675216" y="4724400"/>
                </a:lnTo>
                <a:close/>
              </a:path>
              <a:path w="5012690" h="5181600" extrusionOk="0">
                <a:moveTo>
                  <a:pt x="3937279" y="4787900"/>
                </a:moveTo>
                <a:lnTo>
                  <a:pt x="3920299" y="4787900"/>
                </a:lnTo>
                <a:lnTo>
                  <a:pt x="3920566" y="4800600"/>
                </a:lnTo>
                <a:lnTo>
                  <a:pt x="3935526" y="4800600"/>
                </a:lnTo>
                <a:lnTo>
                  <a:pt x="3937279" y="4787900"/>
                </a:lnTo>
                <a:close/>
              </a:path>
              <a:path w="5012690" h="5181600" extrusionOk="0">
                <a:moveTo>
                  <a:pt x="2080247" y="4775200"/>
                </a:moveTo>
                <a:lnTo>
                  <a:pt x="2069261" y="4775200"/>
                </a:lnTo>
                <a:lnTo>
                  <a:pt x="2066391" y="4787900"/>
                </a:lnTo>
                <a:lnTo>
                  <a:pt x="2076627" y="4787900"/>
                </a:lnTo>
                <a:lnTo>
                  <a:pt x="2080247" y="4775200"/>
                </a:lnTo>
                <a:close/>
              </a:path>
              <a:path w="5012690" h="5181600" extrusionOk="0">
                <a:moveTo>
                  <a:pt x="3093453" y="4737100"/>
                </a:moveTo>
                <a:lnTo>
                  <a:pt x="3072447" y="4737100"/>
                </a:lnTo>
                <a:lnTo>
                  <a:pt x="3078708" y="4749800"/>
                </a:lnTo>
                <a:lnTo>
                  <a:pt x="3088068" y="4749800"/>
                </a:lnTo>
                <a:lnTo>
                  <a:pt x="3102355" y="4762500"/>
                </a:lnTo>
                <a:lnTo>
                  <a:pt x="3129838" y="4775200"/>
                </a:lnTo>
                <a:lnTo>
                  <a:pt x="3178403" y="4787900"/>
                </a:lnTo>
                <a:lnTo>
                  <a:pt x="3213874" y="4787900"/>
                </a:lnTo>
                <a:lnTo>
                  <a:pt x="3193630" y="4775200"/>
                </a:lnTo>
                <a:lnTo>
                  <a:pt x="3181807" y="4775200"/>
                </a:lnTo>
                <a:lnTo>
                  <a:pt x="3134245" y="4762500"/>
                </a:lnTo>
                <a:lnTo>
                  <a:pt x="3107245" y="4749800"/>
                </a:lnTo>
                <a:lnTo>
                  <a:pt x="3093453" y="4737100"/>
                </a:lnTo>
                <a:close/>
              </a:path>
              <a:path w="5012690" h="5181600" extrusionOk="0">
                <a:moveTo>
                  <a:pt x="3949814" y="4775200"/>
                </a:moveTo>
                <a:lnTo>
                  <a:pt x="3932313" y="4775200"/>
                </a:lnTo>
                <a:lnTo>
                  <a:pt x="3930561" y="4787900"/>
                </a:lnTo>
                <a:lnTo>
                  <a:pt x="3949280" y="4787900"/>
                </a:lnTo>
                <a:lnTo>
                  <a:pt x="3949814" y="4775200"/>
                </a:lnTo>
                <a:close/>
              </a:path>
              <a:path w="5012690" h="5181600" extrusionOk="0">
                <a:moveTo>
                  <a:pt x="2124608" y="4762500"/>
                </a:moveTo>
                <a:lnTo>
                  <a:pt x="2070684" y="4762500"/>
                </a:lnTo>
                <a:lnTo>
                  <a:pt x="2070265" y="4775200"/>
                </a:lnTo>
                <a:lnTo>
                  <a:pt x="2080971" y="4775200"/>
                </a:lnTo>
                <a:lnTo>
                  <a:pt x="2124608" y="4762500"/>
                </a:lnTo>
                <a:close/>
              </a:path>
              <a:path w="5012690" h="5181600" extrusionOk="0">
                <a:moveTo>
                  <a:pt x="3988625" y="4762500"/>
                </a:moveTo>
                <a:lnTo>
                  <a:pt x="3943946" y="4762500"/>
                </a:lnTo>
                <a:lnTo>
                  <a:pt x="3940822" y="4775200"/>
                </a:lnTo>
                <a:lnTo>
                  <a:pt x="3987393" y="4775200"/>
                </a:lnTo>
                <a:lnTo>
                  <a:pt x="3988625" y="4762500"/>
                </a:lnTo>
                <a:close/>
              </a:path>
              <a:path w="5012690" h="5181600" extrusionOk="0">
                <a:moveTo>
                  <a:pt x="4013936" y="4762500"/>
                </a:moveTo>
                <a:lnTo>
                  <a:pt x="3992244" y="4762500"/>
                </a:lnTo>
                <a:lnTo>
                  <a:pt x="3993070" y="4775200"/>
                </a:lnTo>
                <a:lnTo>
                  <a:pt x="4001084" y="4775200"/>
                </a:lnTo>
                <a:lnTo>
                  <a:pt x="4013936" y="4762500"/>
                </a:lnTo>
                <a:close/>
              </a:path>
              <a:path w="5012690" h="5181600" extrusionOk="0">
                <a:moveTo>
                  <a:pt x="84848" y="4749800"/>
                </a:moveTo>
                <a:lnTo>
                  <a:pt x="66649" y="4749800"/>
                </a:lnTo>
                <a:lnTo>
                  <a:pt x="60236" y="4762500"/>
                </a:lnTo>
                <a:lnTo>
                  <a:pt x="84277" y="4762500"/>
                </a:lnTo>
                <a:lnTo>
                  <a:pt x="84848" y="4749800"/>
                </a:lnTo>
                <a:close/>
              </a:path>
              <a:path w="5012690" h="5181600" extrusionOk="0">
                <a:moveTo>
                  <a:pt x="2217915" y="4699000"/>
                </a:moveTo>
                <a:lnTo>
                  <a:pt x="2197506" y="4699000"/>
                </a:lnTo>
                <a:lnTo>
                  <a:pt x="2170175" y="4711700"/>
                </a:lnTo>
                <a:lnTo>
                  <a:pt x="2163635" y="4711700"/>
                </a:lnTo>
                <a:lnTo>
                  <a:pt x="2159914" y="4724400"/>
                </a:lnTo>
                <a:lnTo>
                  <a:pt x="2137206" y="4749800"/>
                </a:lnTo>
                <a:lnTo>
                  <a:pt x="2125027" y="4749800"/>
                </a:lnTo>
                <a:lnTo>
                  <a:pt x="2122195" y="4762500"/>
                </a:lnTo>
                <a:lnTo>
                  <a:pt x="2144991" y="4762500"/>
                </a:lnTo>
                <a:lnTo>
                  <a:pt x="2167496" y="4737100"/>
                </a:lnTo>
                <a:lnTo>
                  <a:pt x="2168829" y="4724400"/>
                </a:lnTo>
                <a:lnTo>
                  <a:pt x="2175802" y="4724400"/>
                </a:lnTo>
                <a:lnTo>
                  <a:pt x="2201748" y="4711700"/>
                </a:lnTo>
                <a:lnTo>
                  <a:pt x="2217915" y="4699000"/>
                </a:lnTo>
                <a:close/>
              </a:path>
              <a:path w="5012690" h="5181600" extrusionOk="0">
                <a:moveTo>
                  <a:pt x="3995178" y="4749800"/>
                </a:moveTo>
                <a:lnTo>
                  <a:pt x="3986123" y="4749800"/>
                </a:lnTo>
                <a:lnTo>
                  <a:pt x="3983888" y="4762500"/>
                </a:lnTo>
                <a:lnTo>
                  <a:pt x="3998887" y="4762500"/>
                </a:lnTo>
                <a:lnTo>
                  <a:pt x="3995178" y="4749800"/>
                </a:lnTo>
                <a:close/>
              </a:path>
              <a:path w="5012690" h="5181600" extrusionOk="0">
                <a:moveTo>
                  <a:pt x="4028922" y="4749800"/>
                </a:moveTo>
                <a:lnTo>
                  <a:pt x="4008462" y="4749800"/>
                </a:lnTo>
                <a:lnTo>
                  <a:pt x="3999052" y="4762500"/>
                </a:lnTo>
                <a:lnTo>
                  <a:pt x="4023004" y="4762500"/>
                </a:lnTo>
                <a:lnTo>
                  <a:pt x="4028922" y="4749800"/>
                </a:lnTo>
                <a:close/>
              </a:path>
              <a:path w="5012690" h="5181600" extrusionOk="0">
                <a:moveTo>
                  <a:pt x="81483" y="4737100"/>
                </a:moveTo>
                <a:lnTo>
                  <a:pt x="57429" y="4737100"/>
                </a:lnTo>
                <a:lnTo>
                  <a:pt x="61150" y="4749800"/>
                </a:lnTo>
                <a:lnTo>
                  <a:pt x="84645" y="4749800"/>
                </a:lnTo>
                <a:lnTo>
                  <a:pt x="81483" y="4737100"/>
                </a:lnTo>
                <a:close/>
              </a:path>
              <a:path w="5012690" h="5181600" extrusionOk="0">
                <a:moveTo>
                  <a:pt x="4058437" y="4737100"/>
                </a:moveTo>
                <a:lnTo>
                  <a:pt x="4025391" y="4737100"/>
                </a:lnTo>
                <a:lnTo>
                  <a:pt x="4024617" y="4749800"/>
                </a:lnTo>
                <a:lnTo>
                  <a:pt x="4057103" y="4749800"/>
                </a:lnTo>
                <a:lnTo>
                  <a:pt x="4058437" y="4737100"/>
                </a:lnTo>
                <a:close/>
              </a:path>
              <a:path w="5012690" h="5181600" extrusionOk="0">
                <a:moveTo>
                  <a:pt x="71602" y="4711700"/>
                </a:moveTo>
                <a:lnTo>
                  <a:pt x="55625" y="4711700"/>
                </a:lnTo>
                <a:lnTo>
                  <a:pt x="62001" y="4724400"/>
                </a:lnTo>
                <a:lnTo>
                  <a:pt x="59067" y="4737100"/>
                </a:lnTo>
                <a:lnTo>
                  <a:pt x="69253" y="4737100"/>
                </a:lnTo>
                <a:lnTo>
                  <a:pt x="72034" y="4724400"/>
                </a:lnTo>
                <a:lnTo>
                  <a:pt x="71602" y="4711700"/>
                </a:lnTo>
                <a:close/>
              </a:path>
              <a:path w="5012690" h="5181600" extrusionOk="0">
                <a:moveTo>
                  <a:pt x="4106430" y="4724400"/>
                </a:moveTo>
                <a:lnTo>
                  <a:pt x="4056341" y="4724400"/>
                </a:lnTo>
                <a:lnTo>
                  <a:pt x="4054284" y="4737100"/>
                </a:lnTo>
                <a:lnTo>
                  <a:pt x="4101426" y="4737100"/>
                </a:lnTo>
                <a:lnTo>
                  <a:pt x="4106430" y="4724400"/>
                </a:lnTo>
                <a:close/>
              </a:path>
              <a:path w="5012690" h="5181600" extrusionOk="0">
                <a:moveTo>
                  <a:pt x="2669527" y="4711700"/>
                </a:moveTo>
                <a:lnTo>
                  <a:pt x="2649118" y="4711700"/>
                </a:lnTo>
                <a:lnTo>
                  <a:pt x="2662135" y="4724400"/>
                </a:lnTo>
                <a:lnTo>
                  <a:pt x="2671622" y="4724400"/>
                </a:lnTo>
                <a:lnTo>
                  <a:pt x="2669527" y="4711700"/>
                </a:lnTo>
                <a:close/>
              </a:path>
              <a:path w="5012690" h="5181600" extrusionOk="0">
                <a:moveTo>
                  <a:pt x="4122343" y="4711700"/>
                </a:moveTo>
                <a:lnTo>
                  <a:pt x="4097896" y="4711700"/>
                </a:lnTo>
                <a:lnTo>
                  <a:pt x="4096524" y="4724400"/>
                </a:lnTo>
                <a:lnTo>
                  <a:pt x="4120438" y="4724400"/>
                </a:lnTo>
                <a:lnTo>
                  <a:pt x="4122343" y="4711700"/>
                </a:lnTo>
                <a:close/>
              </a:path>
              <a:path w="5012690" h="5181600" extrusionOk="0">
                <a:moveTo>
                  <a:pt x="87731" y="4686300"/>
                </a:moveTo>
                <a:lnTo>
                  <a:pt x="72834" y="4686300"/>
                </a:lnTo>
                <a:lnTo>
                  <a:pt x="58775" y="4699000"/>
                </a:lnTo>
                <a:lnTo>
                  <a:pt x="57886" y="4699000"/>
                </a:lnTo>
                <a:lnTo>
                  <a:pt x="55308" y="4711700"/>
                </a:lnTo>
                <a:lnTo>
                  <a:pt x="66433" y="4711700"/>
                </a:lnTo>
                <a:lnTo>
                  <a:pt x="80898" y="4699000"/>
                </a:lnTo>
                <a:lnTo>
                  <a:pt x="87731" y="4686300"/>
                </a:lnTo>
                <a:close/>
              </a:path>
              <a:path w="5012690" h="5181600" extrusionOk="0">
                <a:moveTo>
                  <a:pt x="2658960" y="4699000"/>
                </a:moveTo>
                <a:lnTo>
                  <a:pt x="2647746" y="4699000"/>
                </a:lnTo>
                <a:lnTo>
                  <a:pt x="2647746" y="4711700"/>
                </a:lnTo>
                <a:lnTo>
                  <a:pt x="2658960" y="4711700"/>
                </a:lnTo>
                <a:lnTo>
                  <a:pt x="2658960" y="4699000"/>
                </a:lnTo>
                <a:close/>
              </a:path>
              <a:path w="5012690" h="5181600" extrusionOk="0">
                <a:moveTo>
                  <a:pt x="4137685" y="4699000"/>
                </a:moveTo>
                <a:lnTo>
                  <a:pt x="4115054" y="4699000"/>
                </a:lnTo>
                <a:lnTo>
                  <a:pt x="4112513" y="4711700"/>
                </a:lnTo>
                <a:lnTo>
                  <a:pt x="4137532" y="4711700"/>
                </a:lnTo>
                <a:lnTo>
                  <a:pt x="4137685" y="4699000"/>
                </a:lnTo>
                <a:close/>
              </a:path>
              <a:path w="5012690" h="5181600" extrusionOk="0">
                <a:moveTo>
                  <a:pt x="2286292" y="4660900"/>
                </a:moveTo>
                <a:lnTo>
                  <a:pt x="2256370" y="4660900"/>
                </a:lnTo>
                <a:lnTo>
                  <a:pt x="2232380" y="4686300"/>
                </a:lnTo>
                <a:lnTo>
                  <a:pt x="2221725" y="4686300"/>
                </a:lnTo>
                <a:lnTo>
                  <a:pt x="2203830" y="4699000"/>
                </a:lnTo>
                <a:lnTo>
                  <a:pt x="2238514" y="4699000"/>
                </a:lnTo>
                <a:lnTo>
                  <a:pt x="2263736" y="4673600"/>
                </a:lnTo>
                <a:lnTo>
                  <a:pt x="2269210" y="4673600"/>
                </a:lnTo>
                <a:lnTo>
                  <a:pt x="2286292" y="4660900"/>
                </a:lnTo>
                <a:close/>
              </a:path>
              <a:path w="5012690" h="5181600" extrusionOk="0">
                <a:moveTo>
                  <a:pt x="2635554" y="4660900"/>
                </a:moveTo>
                <a:lnTo>
                  <a:pt x="2617406" y="4660900"/>
                </a:lnTo>
                <a:lnTo>
                  <a:pt x="2626906" y="4673600"/>
                </a:lnTo>
                <a:lnTo>
                  <a:pt x="2633446" y="4686300"/>
                </a:lnTo>
                <a:lnTo>
                  <a:pt x="2645409" y="4699000"/>
                </a:lnTo>
                <a:lnTo>
                  <a:pt x="2658795" y="4699000"/>
                </a:lnTo>
                <a:lnTo>
                  <a:pt x="2655138" y="4686300"/>
                </a:lnTo>
                <a:lnTo>
                  <a:pt x="2654846" y="4686300"/>
                </a:lnTo>
                <a:lnTo>
                  <a:pt x="2642450" y="4673600"/>
                </a:lnTo>
                <a:lnTo>
                  <a:pt x="2635554" y="4660900"/>
                </a:lnTo>
                <a:close/>
              </a:path>
              <a:path w="5012690" h="5181600" extrusionOk="0">
                <a:moveTo>
                  <a:pt x="4153230" y="4686300"/>
                </a:moveTo>
                <a:lnTo>
                  <a:pt x="4129112" y="4686300"/>
                </a:lnTo>
                <a:lnTo>
                  <a:pt x="4127538" y="4699000"/>
                </a:lnTo>
                <a:lnTo>
                  <a:pt x="4152734" y="4699000"/>
                </a:lnTo>
                <a:lnTo>
                  <a:pt x="4153230" y="4686300"/>
                </a:lnTo>
                <a:close/>
              </a:path>
              <a:path w="5012690" h="5181600" extrusionOk="0">
                <a:moveTo>
                  <a:pt x="72047" y="4673600"/>
                </a:moveTo>
                <a:lnTo>
                  <a:pt x="37668" y="4673600"/>
                </a:lnTo>
                <a:lnTo>
                  <a:pt x="38417" y="4686300"/>
                </a:lnTo>
                <a:lnTo>
                  <a:pt x="67221" y="4686300"/>
                </a:lnTo>
                <a:lnTo>
                  <a:pt x="72047" y="4673600"/>
                </a:lnTo>
                <a:close/>
              </a:path>
              <a:path w="5012690" h="5181600" extrusionOk="0">
                <a:moveTo>
                  <a:pt x="88214" y="4673600"/>
                </a:moveTo>
                <a:lnTo>
                  <a:pt x="77000" y="4673600"/>
                </a:lnTo>
                <a:lnTo>
                  <a:pt x="77000" y="4686300"/>
                </a:lnTo>
                <a:lnTo>
                  <a:pt x="88214" y="4686300"/>
                </a:lnTo>
                <a:lnTo>
                  <a:pt x="88214" y="4673600"/>
                </a:lnTo>
                <a:close/>
              </a:path>
              <a:path w="5012690" h="5181600" extrusionOk="0">
                <a:moveTo>
                  <a:pt x="4166285" y="4673600"/>
                </a:moveTo>
                <a:lnTo>
                  <a:pt x="4151147" y="4673600"/>
                </a:lnTo>
                <a:lnTo>
                  <a:pt x="4146372" y="4686300"/>
                </a:lnTo>
                <a:lnTo>
                  <a:pt x="4166133" y="4686300"/>
                </a:lnTo>
                <a:lnTo>
                  <a:pt x="4166285" y="4673600"/>
                </a:lnTo>
                <a:close/>
              </a:path>
              <a:path w="5012690" h="5181600" extrusionOk="0">
                <a:moveTo>
                  <a:pt x="45834" y="4660900"/>
                </a:moveTo>
                <a:lnTo>
                  <a:pt x="4991" y="4660900"/>
                </a:lnTo>
                <a:lnTo>
                  <a:pt x="8648" y="4673600"/>
                </a:lnTo>
                <a:lnTo>
                  <a:pt x="44576" y="4673600"/>
                </a:lnTo>
                <a:lnTo>
                  <a:pt x="45834" y="4660900"/>
                </a:lnTo>
                <a:close/>
              </a:path>
              <a:path w="5012690" h="5181600" extrusionOk="0">
                <a:moveTo>
                  <a:pt x="72555" y="4660900"/>
                </a:moveTo>
                <a:lnTo>
                  <a:pt x="71881" y="4660900"/>
                </a:lnTo>
                <a:lnTo>
                  <a:pt x="68338" y="4673600"/>
                </a:lnTo>
                <a:lnTo>
                  <a:pt x="76606" y="4673600"/>
                </a:lnTo>
                <a:lnTo>
                  <a:pt x="72555" y="4660900"/>
                </a:lnTo>
                <a:close/>
              </a:path>
              <a:path w="5012690" h="5181600" extrusionOk="0">
                <a:moveTo>
                  <a:pt x="4179252" y="4660900"/>
                </a:moveTo>
                <a:lnTo>
                  <a:pt x="4166616" y="4660900"/>
                </a:lnTo>
                <a:lnTo>
                  <a:pt x="4163237" y="4673600"/>
                </a:lnTo>
                <a:lnTo>
                  <a:pt x="4177817" y="4673600"/>
                </a:lnTo>
                <a:lnTo>
                  <a:pt x="4179252" y="4660900"/>
                </a:lnTo>
                <a:close/>
              </a:path>
              <a:path w="5012690" h="5181600" extrusionOk="0">
                <a:moveTo>
                  <a:pt x="12064" y="4648200"/>
                </a:moveTo>
                <a:lnTo>
                  <a:pt x="0" y="4648200"/>
                </a:lnTo>
                <a:lnTo>
                  <a:pt x="2006" y="4660900"/>
                </a:lnTo>
                <a:lnTo>
                  <a:pt x="14312" y="4660900"/>
                </a:lnTo>
                <a:lnTo>
                  <a:pt x="12064" y="4648200"/>
                </a:lnTo>
                <a:close/>
              </a:path>
              <a:path w="5012690" h="5181600" extrusionOk="0">
                <a:moveTo>
                  <a:pt x="2332837" y="4622800"/>
                </a:moveTo>
                <a:lnTo>
                  <a:pt x="2327490" y="4622800"/>
                </a:lnTo>
                <a:lnTo>
                  <a:pt x="2283637" y="4648200"/>
                </a:lnTo>
                <a:lnTo>
                  <a:pt x="2280996" y="4648200"/>
                </a:lnTo>
                <a:lnTo>
                  <a:pt x="2268004" y="4660900"/>
                </a:lnTo>
                <a:lnTo>
                  <a:pt x="2289390" y="4660900"/>
                </a:lnTo>
                <a:lnTo>
                  <a:pt x="2332837" y="4622800"/>
                </a:lnTo>
                <a:close/>
              </a:path>
              <a:path w="5012690" h="5181600" extrusionOk="0">
                <a:moveTo>
                  <a:pt x="2611513" y="4648200"/>
                </a:moveTo>
                <a:lnTo>
                  <a:pt x="2582430" y="4648200"/>
                </a:lnTo>
                <a:lnTo>
                  <a:pt x="2596667" y="4660900"/>
                </a:lnTo>
                <a:lnTo>
                  <a:pt x="2623426" y="4660900"/>
                </a:lnTo>
                <a:lnTo>
                  <a:pt x="2611513" y="4648200"/>
                </a:lnTo>
                <a:close/>
              </a:path>
              <a:path w="5012690" h="5181600" extrusionOk="0">
                <a:moveTo>
                  <a:pt x="4190530" y="4648200"/>
                </a:moveTo>
                <a:lnTo>
                  <a:pt x="4171734" y="4648200"/>
                </a:lnTo>
                <a:lnTo>
                  <a:pt x="4171353" y="4660900"/>
                </a:lnTo>
                <a:lnTo>
                  <a:pt x="4187164" y="4660900"/>
                </a:lnTo>
                <a:lnTo>
                  <a:pt x="4190530" y="4648200"/>
                </a:lnTo>
                <a:close/>
              </a:path>
              <a:path w="5012690" h="5181600" extrusionOk="0">
                <a:moveTo>
                  <a:pt x="21780" y="4635500"/>
                </a:moveTo>
                <a:lnTo>
                  <a:pt x="7581" y="4635500"/>
                </a:lnTo>
                <a:lnTo>
                  <a:pt x="3352" y="4648200"/>
                </a:lnTo>
                <a:lnTo>
                  <a:pt x="16370" y="4648200"/>
                </a:lnTo>
                <a:lnTo>
                  <a:pt x="21780" y="4635500"/>
                </a:lnTo>
                <a:close/>
              </a:path>
              <a:path w="5012690" h="5181600" extrusionOk="0">
                <a:moveTo>
                  <a:pt x="2587612" y="4635500"/>
                </a:moveTo>
                <a:lnTo>
                  <a:pt x="2562771" y="4635500"/>
                </a:lnTo>
                <a:lnTo>
                  <a:pt x="2571762" y="4648200"/>
                </a:lnTo>
                <a:lnTo>
                  <a:pt x="2601353" y="4648200"/>
                </a:lnTo>
                <a:lnTo>
                  <a:pt x="2587612" y="4635500"/>
                </a:lnTo>
                <a:close/>
              </a:path>
              <a:path w="5012690" h="5181600" extrusionOk="0">
                <a:moveTo>
                  <a:pt x="4190631" y="4635500"/>
                </a:moveTo>
                <a:lnTo>
                  <a:pt x="4179709" y="4635500"/>
                </a:lnTo>
                <a:lnTo>
                  <a:pt x="4180598" y="4648200"/>
                </a:lnTo>
                <a:lnTo>
                  <a:pt x="4191901" y="4648200"/>
                </a:lnTo>
                <a:lnTo>
                  <a:pt x="4190631" y="4635500"/>
                </a:lnTo>
                <a:close/>
              </a:path>
              <a:path w="5012690" h="5181600" extrusionOk="0">
                <a:moveTo>
                  <a:pt x="20446" y="4622800"/>
                </a:moveTo>
                <a:lnTo>
                  <a:pt x="8318" y="4622800"/>
                </a:lnTo>
                <a:lnTo>
                  <a:pt x="8737" y="4635500"/>
                </a:lnTo>
                <a:lnTo>
                  <a:pt x="23469" y="4635500"/>
                </a:lnTo>
                <a:lnTo>
                  <a:pt x="20446" y="4622800"/>
                </a:lnTo>
                <a:close/>
              </a:path>
              <a:path w="5012690" h="5181600" extrusionOk="0">
                <a:moveTo>
                  <a:pt x="2482811" y="4622800"/>
                </a:moveTo>
                <a:lnTo>
                  <a:pt x="2423718" y="4622800"/>
                </a:lnTo>
                <a:lnTo>
                  <a:pt x="2434145" y="4635500"/>
                </a:lnTo>
                <a:lnTo>
                  <a:pt x="2470099" y="4635500"/>
                </a:lnTo>
                <a:lnTo>
                  <a:pt x="2482811" y="4622800"/>
                </a:lnTo>
                <a:close/>
              </a:path>
              <a:path w="5012690" h="5181600" extrusionOk="0">
                <a:moveTo>
                  <a:pt x="2565349" y="4622800"/>
                </a:moveTo>
                <a:lnTo>
                  <a:pt x="2501772" y="4622800"/>
                </a:lnTo>
                <a:lnTo>
                  <a:pt x="2523959" y="4635500"/>
                </a:lnTo>
                <a:lnTo>
                  <a:pt x="2576271" y="4635500"/>
                </a:lnTo>
                <a:lnTo>
                  <a:pt x="2565349" y="4622800"/>
                </a:lnTo>
                <a:close/>
              </a:path>
              <a:path w="5012690" h="5181600" extrusionOk="0">
                <a:moveTo>
                  <a:pt x="4184281" y="4622800"/>
                </a:moveTo>
                <a:lnTo>
                  <a:pt x="4172115" y="4622800"/>
                </a:lnTo>
                <a:lnTo>
                  <a:pt x="4172991" y="4635500"/>
                </a:lnTo>
                <a:lnTo>
                  <a:pt x="4188294" y="4635500"/>
                </a:lnTo>
                <a:lnTo>
                  <a:pt x="4184281" y="4622800"/>
                </a:lnTo>
                <a:close/>
              </a:path>
              <a:path w="5012690" h="5181600" extrusionOk="0">
                <a:moveTo>
                  <a:pt x="13728" y="4572000"/>
                </a:moveTo>
                <a:lnTo>
                  <a:pt x="2260" y="4572000"/>
                </a:lnTo>
                <a:lnTo>
                  <a:pt x="7378" y="4584700"/>
                </a:lnTo>
                <a:lnTo>
                  <a:pt x="13398" y="4597400"/>
                </a:lnTo>
                <a:lnTo>
                  <a:pt x="14985" y="4597400"/>
                </a:lnTo>
                <a:lnTo>
                  <a:pt x="17894" y="4610100"/>
                </a:lnTo>
                <a:lnTo>
                  <a:pt x="14630" y="4622800"/>
                </a:lnTo>
                <a:lnTo>
                  <a:pt x="28765" y="4622800"/>
                </a:lnTo>
                <a:lnTo>
                  <a:pt x="29095" y="4610100"/>
                </a:lnTo>
                <a:lnTo>
                  <a:pt x="25450" y="4597400"/>
                </a:lnTo>
                <a:lnTo>
                  <a:pt x="17564" y="4584700"/>
                </a:lnTo>
                <a:lnTo>
                  <a:pt x="13728" y="4572000"/>
                </a:lnTo>
                <a:close/>
              </a:path>
              <a:path w="5012690" h="5181600" extrusionOk="0">
                <a:moveTo>
                  <a:pt x="2374150" y="4610100"/>
                </a:moveTo>
                <a:lnTo>
                  <a:pt x="2346617" y="4610100"/>
                </a:lnTo>
                <a:lnTo>
                  <a:pt x="2331288" y="4622800"/>
                </a:lnTo>
                <a:lnTo>
                  <a:pt x="2353602" y="4622800"/>
                </a:lnTo>
                <a:lnTo>
                  <a:pt x="2374150" y="4610100"/>
                </a:lnTo>
                <a:close/>
              </a:path>
              <a:path w="5012690" h="5181600" extrusionOk="0">
                <a:moveTo>
                  <a:pt x="2411895" y="4610100"/>
                </a:moveTo>
                <a:lnTo>
                  <a:pt x="2400198" y="4610100"/>
                </a:lnTo>
                <a:lnTo>
                  <a:pt x="2406688" y="4622800"/>
                </a:lnTo>
                <a:lnTo>
                  <a:pt x="2428963" y="4622800"/>
                </a:lnTo>
                <a:lnTo>
                  <a:pt x="2411895" y="4610100"/>
                </a:lnTo>
                <a:close/>
              </a:path>
              <a:path w="5012690" h="5181600" extrusionOk="0">
                <a:moveTo>
                  <a:pt x="2502979" y="4610100"/>
                </a:moveTo>
                <a:lnTo>
                  <a:pt x="2489212" y="4610100"/>
                </a:lnTo>
                <a:lnTo>
                  <a:pt x="2479636" y="4622800"/>
                </a:lnTo>
                <a:lnTo>
                  <a:pt x="2526931" y="4622800"/>
                </a:lnTo>
                <a:lnTo>
                  <a:pt x="2502979" y="4610100"/>
                </a:lnTo>
                <a:close/>
              </a:path>
              <a:path w="5012690" h="5181600" extrusionOk="0">
                <a:moveTo>
                  <a:pt x="4196168" y="4610100"/>
                </a:moveTo>
                <a:lnTo>
                  <a:pt x="4180992" y="4610100"/>
                </a:lnTo>
                <a:lnTo>
                  <a:pt x="4180992" y="4622800"/>
                </a:lnTo>
                <a:lnTo>
                  <a:pt x="4197883" y="4622800"/>
                </a:lnTo>
                <a:lnTo>
                  <a:pt x="4196168" y="4610100"/>
                </a:lnTo>
                <a:close/>
              </a:path>
              <a:path w="5012690" h="5181600" extrusionOk="0">
                <a:moveTo>
                  <a:pt x="2403182" y="4597400"/>
                </a:moveTo>
                <a:lnTo>
                  <a:pt x="2375801" y="4597400"/>
                </a:lnTo>
                <a:lnTo>
                  <a:pt x="2347810" y="4610100"/>
                </a:lnTo>
                <a:lnTo>
                  <a:pt x="2406434" y="4610100"/>
                </a:lnTo>
                <a:lnTo>
                  <a:pt x="2403182" y="4597400"/>
                </a:lnTo>
                <a:close/>
              </a:path>
              <a:path w="5012690" h="5181600" extrusionOk="0">
                <a:moveTo>
                  <a:pt x="4201083" y="4597400"/>
                </a:moveTo>
                <a:lnTo>
                  <a:pt x="4180763" y="4597400"/>
                </a:lnTo>
                <a:lnTo>
                  <a:pt x="4182465" y="4610100"/>
                </a:lnTo>
                <a:lnTo>
                  <a:pt x="4201769" y="4610100"/>
                </a:lnTo>
                <a:lnTo>
                  <a:pt x="4201083" y="4597400"/>
                </a:lnTo>
                <a:close/>
              </a:path>
              <a:path w="5012690" h="5181600" extrusionOk="0">
                <a:moveTo>
                  <a:pt x="4188307" y="4584700"/>
                </a:moveTo>
                <a:lnTo>
                  <a:pt x="4175086" y="4584700"/>
                </a:lnTo>
                <a:lnTo>
                  <a:pt x="4175785" y="4597400"/>
                </a:lnTo>
                <a:lnTo>
                  <a:pt x="4189476" y="4597400"/>
                </a:lnTo>
                <a:lnTo>
                  <a:pt x="4188307" y="4584700"/>
                </a:lnTo>
                <a:close/>
              </a:path>
              <a:path w="5012690" h="5181600" extrusionOk="0">
                <a:moveTo>
                  <a:pt x="4199432" y="4584700"/>
                </a:moveTo>
                <a:lnTo>
                  <a:pt x="4192054" y="4584700"/>
                </a:lnTo>
                <a:lnTo>
                  <a:pt x="4189476" y="4597400"/>
                </a:lnTo>
                <a:lnTo>
                  <a:pt x="4202455" y="4597400"/>
                </a:lnTo>
                <a:lnTo>
                  <a:pt x="4199432" y="4584700"/>
                </a:lnTo>
                <a:close/>
              </a:path>
              <a:path w="5012690" h="5181600" extrusionOk="0">
                <a:moveTo>
                  <a:pt x="4192663" y="4572000"/>
                </a:moveTo>
                <a:lnTo>
                  <a:pt x="4179087" y="4572000"/>
                </a:lnTo>
                <a:lnTo>
                  <a:pt x="4178020" y="4584700"/>
                </a:lnTo>
                <a:lnTo>
                  <a:pt x="4192168" y="4584700"/>
                </a:lnTo>
                <a:lnTo>
                  <a:pt x="4192663" y="4572000"/>
                </a:lnTo>
                <a:close/>
              </a:path>
              <a:path w="5012690" h="5181600" extrusionOk="0">
                <a:moveTo>
                  <a:pt x="15341" y="4559300"/>
                </a:moveTo>
                <a:lnTo>
                  <a:pt x="4127" y="4559300"/>
                </a:lnTo>
                <a:lnTo>
                  <a:pt x="2095" y="4572000"/>
                </a:lnTo>
                <a:lnTo>
                  <a:pt x="15239" y="4572000"/>
                </a:lnTo>
                <a:lnTo>
                  <a:pt x="15341" y="4559300"/>
                </a:lnTo>
                <a:close/>
              </a:path>
              <a:path w="5012690" h="5181600" extrusionOk="0">
                <a:moveTo>
                  <a:pt x="4193489" y="4559300"/>
                </a:moveTo>
                <a:lnTo>
                  <a:pt x="4178592" y="4559300"/>
                </a:lnTo>
                <a:lnTo>
                  <a:pt x="4177931" y="4572000"/>
                </a:lnTo>
                <a:lnTo>
                  <a:pt x="4195330" y="4572000"/>
                </a:lnTo>
                <a:lnTo>
                  <a:pt x="4193489" y="4559300"/>
                </a:lnTo>
                <a:close/>
              </a:path>
              <a:path w="5012690" h="5181600" extrusionOk="0">
                <a:moveTo>
                  <a:pt x="13347" y="4546600"/>
                </a:moveTo>
                <a:lnTo>
                  <a:pt x="2311" y="4546600"/>
                </a:lnTo>
                <a:lnTo>
                  <a:pt x="1562" y="4559300"/>
                </a:lnTo>
                <a:lnTo>
                  <a:pt x="12928" y="4559300"/>
                </a:lnTo>
                <a:lnTo>
                  <a:pt x="13347" y="4546600"/>
                </a:lnTo>
                <a:close/>
              </a:path>
              <a:path w="5012690" h="5181600" extrusionOk="0">
                <a:moveTo>
                  <a:pt x="4194771" y="4546600"/>
                </a:moveTo>
                <a:lnTo>
                  <a:pt x="4175785" y="4546600"/>
                </a:lnTo>
                <a:lnTo>
                  <a:pt x="4174629" y="4559300"/>
                </a:lnTo>
                <a:lnTo>
                  <a:pt x="4194200" y="4559300"/>
                </a:lnTo>
                <a:lnTo>
                  <a:pt x="4194771" y="4546600"/>
                </a:lnTo>
                <a:close/>
              </a:path>
              <a:path w="5012690" h="5181600" extrusionOk="0">
                <a:moveTo>
                  <a:pt x="35369" y="4533900"/>
                </a:moveTo>
                <a:lnTo>
                  <a:pt x="5156" y="4533900"/>
                </a:lnTo>
                <a:lnTo>
                  <a:pt x="2501" y="4546600"/>
                </a:lnTo>
                <a:lnTo>
                  <a:pt x="32156" y="4546600"/>
                </a:lnTo>
                <a:lnTo>
                  <a:pt x="35369" y="4533900"/>
                </a:lnTo>
                <a:close/>
              </a:path>
              <a:path w="5012690" h="5181600" extrusionOk="0">
                <a:moveTo>
                  <a:pt x="4203115" y="4533900"/>
                </a:moveTo>
                <a:lnTo>
                  <a:pt x="4186021" y="4533900"/>
                </a:lnTo>
                <a:lnTo>
                  <a:pt x="4183633" y="4546600"/>
                </a:lnTo>
                <a:lnTo>
                  <a:pt x="4203001" y="4546600"/>
                </a:lnTo>
                <a:lnTo>
                  <a:pt x="4203115" y="4533900"/>
                </a:lnTo>
                <a:close/>
              </a:path>
              <a:path w="5012690" h="5181600" extrusionOk="0">
                <a:moveTo>
                  <a:pt x="48463" y="4521200"/>
                </a:moveTo>
                <a:lnTo>
                  <a:pt x="25831" y="4521200"/>
                </a:lnTo>
                <a:lnTo>
                  <a:pt x="22466" y="4533900"/>
                </a:lnTo>
                <a:lnTo>
                  <a:pt x="43218" y="4533900"/>
                </a:lnTo>
                <a:lnTo>
                  <a:pt x="48463" y="4521200"/>
                </a:lnTo>
                <a:close/>
              </a:path>
              <a:path w="5012690" h="5181600" extrusionOk="0">
                <a:moveTo>
                  <a:pt x="4132541" y="4521200"/>
                </a:moveTo>
                <a:lnTo>
                  <a:pt x="4123423" y="4521200"/>
                </a:lnTo>
                <a:lnTo>
                  <a:pt x="4127741" y="4533900"/>
                </a:lnTo>
                <a:lnTo>
                  <a:pt x="4130547" y="4533900"/>
                </a:lnTo>
                <a:lnTo>
                  <a:pt x="4132541" y="4521200"/>
                </a:lnTo>
                <a:close/>
              </a:path>
              <a:path w="5012690" h="5181600" extrusionOk="0">
                <a:moveTo>
                  <a:pt x="4156760" y="4521200"/>
                </a:moveTo>
                <a:lnTo>
                  <a:pt x="4141038" y="4521200"/>
                </a:lnTo>
                <a:lnTo>
                  <a:pt x="4145330" y="4533900"/>
                </a:lnTo>
                <a:lnTo>
                  <a:pt x="4153204" y="4533900"/>
                </a:lnTo>
                <a:lnTo>
                  <a:pt x="4156760" y="4521200"/>
                </a:lnTo>
                <a:close/>
              </a:path>
              <a:path w="5012690" h="5181600" extrusionOk="0">
                <a:moveTo>
                  <a:pt x="4201947" y="4521200"/>
                </a:moveTo>
                <a:lnTo>
                  <a:pt x="4186262" y="4521200"/>
                </a:lnTo>
                <a:lnTo>
                  <a:pt x="4185462" y="4533900"/>
                </a:lnTo>
                <a:lnTo>
                  <a:pt x="4205249" y="4533900"/>
                </a:lnTo>
                <a:lnTo>
                  <a:pt x="4201947" y="4521200"/>
                </a:lnTo>
                <a:close/>
              </a:path>
              <a:path w="5012690" h="5181600" extrusionOk="0">
                <a:moveTo>
                  <a:pt x="48132" y="4508500"/>
                </a:moveTo>
                <a:lnTo>
                  <a:pt x="46240" y="4508500"/>
                </a:lnTo>
                <a:lnTo>
                  <a:pt x="37960" y="4521200"/>
                </a:lnTo>
                <a:lnTo>
                  <a:pt x="57518" y="4521200"/>
                </a:lnTo>
                <a:lnTo>
                  <a:pt x="48132" y="4508500"/>
                </a:lnTo>
                <a:close/>
              </a:path>
              <a:path w="5012690" h="5181600" extrusionOk="0">
                <a:moveTo>
                  <a:pt x="84416" y="4508500"/>
                </a:moveTo>
                <a:lnTo>
                  <a:pt x="63461" y="4508500"/>
                </a:lnTo>
                <a:lnTo>
                  <a:pt x="60083" y="4521200"/>
                </a:lnTo>
                <a:lnTo>
                  <a:pt x="76250" y="4521200"/>
                </a:lnTo>
                <a:lnTo>
                  <a:pt x="84416" y="4508500"/>
                </a:lnTo>
                <a:close/>
              </a:path>
              <a:path w="5012690" h="5181600" extrusionOk="0">
                <a:moveTo>
                  <a:pt x="4150842" y="4508500"/>
                </a:moveTo>
                <a:lnTo>
                  <a:pt x="4110037" y="4508500"/>
                </a:lnTo>
                <a:lnTo>
                  <a:pt x="4112107" y="4521200"/>
                </a:lnTo>
                <a:lnTo>
                  <a:pt x="4151223" y="4521200"/>
                </a:lnTo>
                <a:lnTo>
                  <a:pt x="4150842" y="4508500"/>
                </a:lnTo>
                <a:close/>
              </a:path>
              <a:path w="5012690" h="5181600" extrusionOk="0">
                <a:moveTo>
                  <a:pt x="4196638" y="4508500"/>
                </a:moveTo>
                <a:lnTo>
                  <a:pt x="4156887" y="4508500"/>
                </a:lnTo>
                <a:lnTo>
                  <a:pt x="4156659" y="4521200"/>
                </a:lnTo>
                <a:lnTo>
                  <a:pt x="4197527" y="4521200"/>
                </a:lnTo>
                <a:lnTo>
                  <a:pt x="4196638" y="4508500"/>
                </a:lnTo>
                <a:close/>
              </a:path>
              <a:path w="5012690" h="5181600" extrusionOk="0">
                <a:moveTo>
                  <a:pt x="89839" y="4495800"/>
                </a:moveTo>
                <a:lnTo>
                  <a:pt x="78435" y="4495800"/>
                </a:lnTo>
                <a:lnTo>
                  <a:pt x="77076" y="4508500"/>
                </a:lnTo>
                <a:lnTo>
                  <a:pt x="89407" y="4508500"/>
                </a:lnTo>
                <a:lnTo>
                  <a:pt x="89839" y="4495800"/>
                </a:lnTo>
                <a:close/>
              </a:path>
              <a:path w="5012690" h="5181600" extrusionOk="0">
                <a:moveTo>
                  <a:pt x="4125201" y="4495800"/>
                </a:moveTo>
                <a:lnTo>
                  <a:pt x="4109415" y="4495800"/>
                </a:lnTo>
                <a:lnTo>
                  <a:pt x="4111307" y="4508500"/>
                </a:lnTo>
                <a:lnTo>
                  <a:pt x="4127804" y="4508500"/>
                </a:lnTo>
                <a:lnTo>
                  <a:pt x="4125201" y="4495800"/>
                </a:lnTo>
                <a:close/>
              </a:path>
              <a:path w="5012690" h="5181600" extrusionOk="0">
                <a:moveTo>
                  <a:pt x="92087" y="4483100"/>
                </a:moveTo>
                <a:lnTo>
                  <a:pt x="75476" y="4483100"/>
                </a:lnTo>
                <a:lnTo>
                  <a:pt x="75323" y="4495800"/>
                </a:lnTo>
                <a:lnTo>
                  <a:pt x="86842" y="4495800"/>
                </a:lnTo>
                <a:lnTo>
                  <a:pt x="92087" y="4483100"/>
                </a:lnTo>
                <a:close/>
              </a:path>
              <a:path w="5012690" h="5181600" extrusionOk="0">
                <a:moveTo>
                  <a:pt x="4128871" y="4483100"/>
                </a:moveTo>
                <a:lnTo>
                  <a:pt x="4113542" y="4483100"/>
                </a:lnTo>
                <a:lnTo>
                  <a:pt x="4112310" y="4495800"/>
                </a:lnTo>
                <a:lnTo>
                  <a:pt x="4128731" y="4495800"/>
                </a:lnTo>
                <a:lnTo>
                  <a:pt x="4128871" y="4483100"/>
                </a:lnTo>
                <a:close/>
              </a:path>
              <a:path w="5012690" h="5181600" extrusionOk="0">
                <a:moveTo>
                  <a:pt x="4140898" y="4483100"/>
                </a:moveTo>
                <a:lnTo>
                  <a:pt x="4129379" y="4483100"/>
                </a:lnTo>
                <a:lnTo>
                  <a:pt x="4133418" y="4495800"/>
                </a:lnTo>
                <a:lnTo>
                  <a:pt x="4135259" y="4495800"/>
                </a:lnTo>
                <a:lnTo>
                  <a:pt x="4140898" y="4483100"/>
                </a:lnTo>
                <a:close/>
              </a:path>
              <a:path w="5012690" h="5181600" extrusionOk="0">
                <a:moveTo>
                  <a:pt x="102044" y="4470400"/>
                </a:moveTo>
                <a:lnTo>
                  <a:pt x="85051" y="4470400"/>
                </a:lnTo>
                <a:lnTo>
                  <a:pt x="77850" y="4483100"/>
                </a:lnTo>
                <a:lnTo>
                  <a:pt x="101701" y="4483100"/>
                </a:lnTo>
                <a:lnTo>
                  <a:pt x="102044" y="4470400"/>
                </a:lnTo>
                <a:close/>
              </a:path>
              <a:path w="5012690" h="5181600" extrusionOk="0">
                <a:moveTo>
                  <a:pt x="157772" y="4470400"/>
                </a:moveTo>
                <a:lnTo>
                  <a:pt x="143090" y="4470400"/>
                </a:lnTo>
                <a:lnTo>
                  <a:pt x="143878" y="4483100"/>
                </a:lnTo>
                <a:lnTo>
                  <a:pt x="152374" y="4483100"/>
                </a:lnTo>
                <a:lnTo>
                  <a:pt x="157772" y="4470400"/>
                </a:lnTo>
                <a:close/>
              </a:path>
              <a:path w="5012690" h="5181600" extrusionOk="0">
                <a:moveTo>
                  <a:pt x="4132351" y="4470400"/>
                </a:moveTo>
                <a:lnTo>
                  <a:pt x="4122051" y="4470400"/>
                </a:lnTo>
                <a:lnTo>
                  <a:pt x="4120794" y="4483100"/>
                </a:lnTo>
                <a:lnTo>
                  <a:pt x="4133062" y="4483100"/>
                </a:lnTo>
                <a:lnTo>
                  <a:pt x="4132351" y="4470400"/>
                </a:lnTo>
                <a:close/>
              </a:path>
              <a:path w="5012690" h="5181600" extrusionOk="0">
                <a:moveTo>
                  <a:pt x="4144670" y="4470400"/>
                </a:moveTo>
                <a:lnTo>
                  <a:pt x="4133418" y="4470400"/>
                </a:lnTo>
                <a:lnTo>
                  <a:pt x="4133062" y="4483100"/>
                </a:lnTo>
                <a:lnTo>
                  <a:pt x="4143921" y="4483100"/>
                </a:lnTo>
                <a:lnTo>
                  <a:pt x="4144670" y="4470400"/>
                </a:lnTo>
                <a:close/>
              </a:path>
              <a:path w="5012690" h="5181600" extrusionOk="0">
                <a:moveTo>
                  <a:pt x="106413" y="4457700"/>
                </a:moveTo>
                <a:lnTo>
                  <a:pt x="94386" y="4457700"/>
                </a:lnTo>
                <a:lnTo>
                  <a:pt x="91859" y="4470400"/>
                </a:lnTo>
                <a:lnTo>
                  <a:pt x="104889" y="4470400"/>
                </a:lnTo>
                <a:lnTo>
                  <a:pt x="106413" y="4457700"/>
                </a:lnTo>
                <a:close/>
              </a:path>
              <a:path w="5012690" h="5181600" extrusionOk="0">
                <a:moveTo>
                  <a:pt x="149478" y="4457700"/>
                </a:moveTo>
                <a:lnTo>
                  <a:pt x="127444" y="4457700"/>
                </a:lnTo>
                <a:lnTo>
                  <a:pt x="133375" y="4470400"/>
                </a:lnTo>
                <a:lnTo>
                  <a:pt x="149923" y="4470400"/>
                </a:lnTo>
                <a:lnTo>
                  <a:pt x="149478" y="4457700"/>
                </a:lnTo>
                <a:close/>
              </a:path>
              <a:path w="5012690" h="5181600" extrusionOk="0">
                <a:moveTo>
                  <a:pt x="164477" y="4457700"/>
                </a:moveTo>
                <a:lnTo>
                  <a:pt x="154025" y="4457700"/>
                </a:lnTo>
                <a:lnTo>
                  <a:pt x="151498" y="4470400"/>
                </a:lnTo>
                <a:lnTo>
                  <a:pt x="162064" y="4470400"/>
                </a:lnTo>
                <a:lnTo>
                  <a:pt x="164477" y="4457700"/>
                </a:lnTo>
                <a:close/>
              </a:path>
              <a:path w="5012690" h="5181600" extrusionOk="0">
                <a:moveTo>
                  <a:pt x="4152798" y="4457700"/>
                </a:moveTo>
                <a:lnTo>
                  <a:pt x="4138815" y="4457700"/>
                </a:lnTo>
                <a:lnTo>
                  <a:pt x="4137393" y="4470400"/>
                </a:lnTo>
                <a:lnTo>
                  <a:pt x="4152798" y="4470400"/>
                </a:lnTo>
                <a:lnTo>
                  <a:pt x="4152798" y="4457700"/>
                </a:lnTo>
                <a:close/>
              </a:path>
              <a:path w="5012690" h="5181600" extrusionOk="0">
                <a:moveTo>
                  <a:pt x="135483" y="4445000"/>
                </a:moveTo>
                <a:lnTo>
                  <a:pt x="102527" y="4445000"/>
                </a:lnTo>
                <a:lnTo>
                  <a:pt x="101688" y="4457700"/>
                </a:lnTo>
                <a:lnTo>
                  <a:pt x="141490" y="4457700"/>
                </a:lnTo>
                <a:lnTo>
                  <a:pt x="135483" y="4445000"/>
                </a:lnTo>
                <a:close/>
              </a:path>
              <a:path w="5012690" h="5181600" extrusionOk="0">
                <a:moveTo>
                  <a:pt x="178409" y="4445000"/>
                </a:moveTo>
                <a:lnTo>
                  <a:pt x="155447" y="4445000"/>
                </a:lnTo>
                <a:lnTo>
                  <a:pt x="154317" y="4457700"/>
                </a:lnTo>
                <a:lnTo>
                  <a:pt x="177634" y="4457700"/>
                </a:lnTo>
                <a:lnTo>
                  <a:pt x="178409" y="4445000"/>
                </a:lnTo>
                <a:close/>
              </a:path>
              <a:path w="5012690" h="5181600" extrusionOk="0">
                <a:moveTo>
                  <a:pt x="4157916" y="4445000"/>
                </a:moveTo>
                <a:lnTo>
                  <a:pt x="4146359" y="4445000"/>
                </a:lnTo>
                <a:lnTo>
                  <a:pt x="4141838" y="4457700"/>
                </a:lnTo>
                <a:lnTo>
                  <a:pt x="4157522" y="4457700"/>
                </a:lnTo>
                <a:lnTo>
                  <a:pt x="4157916" y="4445000"/>
                </a:lnTo>
                <a:close/>
              </a:path>
              <a:path w="5012690" h="5181600" extrusionOk="0">
                <a:moveTo>
                  <a:pt x="177952" y="4432300"/>
                </a:moveTo>
                <a:lnTo>
                  <a:pt x="168668" y="4432300"/>
                </a:lnTo>
                <a:lnTo>
                  <a:pt x="164236" y="4445000"/>
                </a:lnTo>
                <a:lnTo>
                  <a:pt x="175336" y="4445000"/>
                </a:lnTo>
                <a:lnTo>
                  <a:pt x="177952" y="4432300"/>
                </a:lnTo>
                <a:close/>
              </a:path>
              <a:path w="5012690" h="5181600" extrusionOk="0">
                <a:moveTo>
                  <a:pt x="4155452" y="4432300"/>
                </a:moveTo>
                <a:lnTo>
                  <a:pt x="4134230" y="4432300"/>
                </a:lnTo>
                <a:lnTo>
                  <a:pt x="4136491" y="4445000"/>
                </a:lnTo>
                <a:lnTo>
                  <a:pt x="4158106" y="4445000"/>
                </a:lnTo>
                <a:lnTo>
                  <a:pt x="4155452" y="4432300"/>
                </a:lnTo>
                <a:close/>
              </a:path>
              <a:path w="5012690" h="5181600" extrusionOk="0">
                <a:moveTo>
                  <a:pt x="191592" y="4419600"/>
                </a:moveTo>
                <a:lnTo>
                  <a:pt x="178346" y="4419600"/>
                </a:lnTo>
                <a:lnTo>
                  <a:pt x="171297" y="4432300"/>
                </a:lnTo>
                <a:lnTo>
                  <a:pt x="189179" y="4432300"/>
                </a:lnTo>
                <a:lnTo>
                  <a:pt x="191592" y="4419600"/>
                </a:lnTo>
                <a:close/>
              </a:path>
              <a:path w="5012690" h="5181600" extrusionOk="0">
                <a:moveTo>
                  <a:pt x="206921" y="4419600"/>
                </a:moveTo>
                <a:lnTo>
                  <a:pt x="196722" y="4419600"/>
                </a:lnTo>
                <a:lnTo>
                  <a:pt x="200799" y="4432300"/>
                </a:lnTo>
                <a:lnTo>
                  <a:pt x="203187" y="4432300"/>
                </a:lnTo>
                <a:lnTo>
                  <a:pt x="206921" y="4419600"/>
                </a:lnTo>
                <a:close/>
              </a:path>
              <a:path w="5012690" h="5181600" extrusionOk="0">
                <a:moveTo>
                  <a:pt x="327088" y="4394200"/>
                </a:moveTo>
                <a:lnTo>
                  <a:pt x="264096" y="4394200"/>
                </a:lnTo>
                <a:lnTo>
                  <a:pt x="262801" y="4406900"/>
                </a:lnTo>
                <a:lnTo>
                  <a:pt x="256933" y="4419600"/>
                </a:lnTo>
                <a:lnTo>
                  <a:pt x="206921" y="4419600"/>
                </a:lnTo>
                <a:lnTo>
                  <a:pt x="208203" y="4432300"/>
                </a:lnTo>
                <a:lnTo>
                  <a:pt x="260794" y="4432300"/>
                </a:lnTo>
                <a:lnTo>
                  <a:pt x="265417" y="4419600"/>
                </a:lnTo>
                <a:lnTo>
                  <a:pt x="273126" y="4406900"/>
                </a:lnTo>
                <a:lnTo>
                  <a:pt x="334810" y="4406900"/>
                </a:lnTo>
                <a:lnTo>
                  <a:pt x="327088" y="4394200"/>
                </a:lnTo>
                <a:close/>
              </a:path>
              <a:path w="5012690" h="5181600" extrusionOk="0">
                <a:moveTo>
                  <a:pt x="4158030" y="4419600"/>
                </a:moveTo>
                <a:lnTo>
                  <a:pt x="4146321" y="4419600"/>
                </a:lnTo>
                <a:lnTo>
                  <a:pt x="4145368" y="4432300"/>
                </a:lnTo>
                <a:lnTo>
                  <a:pt x="4157129" y="4432300"/>
                </a:lnTo>
                <a:lnTo>
                  <a:pt x="4158030" y="4419600"/>
                </a:lnTo>
                <a:close/>
              </a:path>
              <a:path w="5012690" h="5181600" extrusionOk="0">
                <a:moveTo>
                  <a:pt x="200304" y="4406900"/>
                </a:moveTo>
                <a:lnTo>
                  <a:pt x="193611" y="4406900"/>
                </a:lnTo>
                <a:lnTo>
                  <a:pt x="187045" y="4419600"/>
                </a:lnTo>
                <a:lnTo>
                  <a:pt x="203428" y="4419600"/>
                </a:lnTo>
                <a:lnTo>
                  <a:pt x="200304" y="4406900"/>
                </a:lnTo>
                <a:close/>
              </a:path>
              <a:path w="5012690" h="5181600" extrusionOk="0">
                <a:moveTo>
                  <a:pt x="338048" y="4406900"/>
                </a:moveTo>
                <a:lnTo>
                  <a:pt x="330199" y="4406900"/>
                </a:lnTo>
                <a:lnTo>
                  <a:pt x="331736" y="4419600"/>
                </a:lnTo>
                <a:lnTo>
                  <a:pt x="333260" y="4419600"/>
                </a:lnTo>
                <a:lnTo>
                  <a:pt x="338048" y="4406900"/>
                </a:lnTo>
                <a:close/>
              </a:path>
              <a:path w="5012690" h="5181600" extrusionOk="0">
                <a:moveTo>
                  <a:pt x="4161459" y="4406900"/>
                </a:moveTo>
                <a:lnTo>
                  <a:pt x="4144708" y="4406900"/>
                </a:lnTo>
                <a:lnTo>
                  <a:pt x="4144708" y="4419600"/>
                </a:lnTo>
                <a:lnTo>
                  <a:pt x="4159262" y="4419600"/>
                </a:lnTo>
                <a:lnTo>
                  <a:pt x="4161459" y="4406900"/>
                </a:lnTo>
                <a:close/>
              </a:path>
              <a:path w="5012690" h="5181600" extrusionOk="0">
                <a:moveTo>
                  <a:pt x="362191" y="4394200"/>
                </a:moveTo>
                <a:lnTo>
                  <a:pt x="340296" y="4394200"/>
                </a:lnTo>
                <a:lnTo>
                  <a:pt x="337604" y="4406900"/>
                </a:lnTo>
                <a:lnTo>
                  <a:pt x="361073" y="4406900"/>
                </a:lnTo>
                <a:lnTo>
                  <a:pt x="362191" y="4394200"/>
                </a:lnTo>
                <a:close/>
              </a:path>
              <a:path w="5012690" h="5181600" extrusionOk="0">
                <a:moveTo>
                  <a:pt x="4159732" y="4394200"/>
                </a:moveTo>
                <a:lnTo>
                  <a:pt x="4146054" y="4394200"/>
                </a:lnTo>
                <a:lnTo>
                  <a:pt x="4145622" y="4406900"/>
                </a:lnTo>
                <a:lnTo>
                  <a:pt x="4161535" y="4406900"/>
                </a:lnTo>
                <a:lnTo>
                  <a:pt x="4159732" y="4394200"/>
                </a:lnTo>
                <a:close/>
              </a:path>
              <a:path w="5012690" h="5181600" extrusionOk="0">
                <a:moveTo>
                  <a:pt x="365531" y="4381500"/>
                </a:moveTo>
                <a:lnTo>
                  <a:pt x="353593" y="4381500"/>
                </a:lnTo>
                <a:lnTo>
                  <a:pt x="351459" y="4394200"/>
                </a:lnTo>
                <a:lnTo>
                  <a:pt x="365188" y="4394200"/>
                </a:lnTo>
                <a:lnTo>
                  <a:pt x="365531" y="4381500"/>
                </a:lnTo>
                <a:close/>
              </a:path>
              <a:path w="5012690" h="5181600" extrusionOk="0">
                <a:moveTo>
                  <a:pt x="4166196" y="4381500"/>
                </a:moveTo>
                <a:lnTo>
                  <a:pt x="4150309" y="4381500"/>
                </a:lnTo>
                <a:lnTo>
                  <a:pt x="4153268" y="4394200"/>
                </a:lnTo>
                <a:lnTo>
                  <a:pt x="4166488" y="4394200"/>
                </a:lnTo>
                <a:lnTo>
                  <a:pt x="4166196" y="4381500"/>
                </a:lnTo>
                <a:close/>
              </a:path>
              <a:path w="5012690" h="5181600" extrusionOk="0">
                <a:moveTo>
                  <a:pt x="373214" y="4368800"/>
                </a:moveTo>
                <a:lnTo>
                  <a:pt x="360946" y="4368800"/>
                </a:lnTo>
                <a:lnTo>
                  <a:pt x="362280" y="4381500"/>
                </a:lnTo>
                <a:lnTo>
                  <a:pt x="373748" y="4381500"/>
                </a:lnTo>
                <a:lnTo>
                  <a:pt x="373214" y="4368800"/>
                </a:lnTo>
                <a:close/>
              </a:path>
              <a:path w="5012690" h="5181600" extrusionOk="0">
                <a:moveTo>
                  <a:pt x="4169448" y="4368800"/>
                </a:moveTo>
                <a:lnTo>
                  <a:pt x="4149712" y="4368800"/>
                </a:lnTo>
                <a:lnTo>
                  <a:pt x="4150080" y="4381500"/>
                </a:lnTo>
                <a:lnTo>
                  <a:pt x="4164901" y="4381500"/>
                </a:lnTo>
                <a:lnTo>
                  <a:pt x="4169448" y="4368800"/>
                </a:lnTo>
                <a:close/>
              </a:path>
              <a:path w="5012690" h="5181600" extrusionOk="0">
                <a:moveTo>
                  <a:pt x="368033" y="4356100"/>
                </a:moveTo>
                <a:lnTo>
                  <a:pt x="306171" y="4356100"/>
                </a:lnTo>
                <a:lnTo>
                  <a:pt x="311264" y="4368800"/>
                </a:lnTo>
                <a:lnTo>
                  <a:pt x="369430" y="4368800"/>
                </a:lnTo>
                <a:lnTo>
                  <a:pt x="368033" y="4356100"/>
                </a:lnTo>
                <a:close/>
              </a:path>
              <a:path w="5012690" h="5181600" extrusionOk="0">
                <a:moveTo>
                  <a:pt x="4187532" y="4356100"/>
                </a:moveTo>
                <a:lnTo>
                  <a:pt x="4166133" y="4356100"/>
                </a:lnTo>
                <a:lnTo>
                  <a:pt x="4164025" y="4368800"/>
                </a:lnTo>
                <a:lnTo>
                  <a:pt x="4184599" y="4368800"/>
                </a:lnTo>
                <a:lnTo>
                  <a:pt x="4187532" y="4356100"/>
                </a:lnTo>
                <a:close/>
              </a:path>
              <a:path w="5012690" h="5181600" extrusionOk="0">
                <a:moveTo>
                  <a:pt x="310997" y="4343400"/>
                </a:moveTo>
                <a:lnTo>
                  <a:pt x="298221" y="4343400"/>
                </a:lnTo>
                <a:lnTo>
                  <a:pt x="300532" y="4356100"/>
                </a:lnTo>
                <a:lnTo>
                  <a:pt x="314350" y="4356100"/>
                </a:lnTo>
                <a:lnTo>
                  <a:pt x="310997" y="4343400"/>
                </a:lnTo>
                <a:close/>
              </a:path>
              <a:path w="5012690" h="5181600" extrusionOk="0">
                <a:moveTo>
                  <a:pt x="4194416" y="4343400"/>
                </a:moveTo>
                <a:lnTo>
                  <a:pt x="4180408" y="4343400"/>
                </a:lnTo>
                <a:lnTo>
                  <a:pt x="4179277" y="4356100"/>
                </a:lnTo>
                <a:lnTo>
                  <a:pt x="4190834" y="4356100"/>
                </a:lnTo>
                <a:lnTo>
                  <a:pt x="4194416" y="4343400"/>
                </a:lnTo>
                <a:close/>
              </a:path>
              <a:path w="5012690" h="5181600" extrusionOk="0">
                <a:moveTo>
                  <a:pt x="304050" y="4330700"/>
                </a:moveTo>
                <a:lnTo>
                  <a:pt x="290817" y="4330700"/>
                </a:lnTo>
                <a:lnTo>
                  <a:pt x="294182" y="4343400"/>
                </a:lnTo>
                <a:lnTo>
                  <a:pt x="307136" y="4343400"/>
                </a:lnTo>
                <a:lnTo>
                  <a:pt x="304050" y="4330700"/>
                </a:lnTo>
                <a:close/>
              </a:path>
              <a:path w="5012690" h="5181600" extrusionOk="0">
                <a:moveTo>
                  <a:pt x="4200880" y="4330700"/>
                </a:moveTo>
                <a:lnTo>
                  <a:pt x="4181309" y="4330700"/>
                </a:lnTo>
                <a:lnTo>
                  <a:pt x="4181309" y="4343400"/>
                </a:lnTo>
                <a:lnTo>
                  <a:pt x="4196346" y="4343400"/>
                </a:lnTo>
                <a:lnTo>
                  <a:pt x="4200880" y="4330700"/>
                </a:lnTo>
                <a:close/>
              </a:path>
              <a:path w="5012690" h="5181600" extrusionOk="0">
                <a:moveTo>
                  <a:pt x="297179" y="4318000"/>
                </a:moveTo>
                <a:lnTo>
                  <a:pt x="273938" y="4318000"/>
                </a:lnTo>
                <a:lnTo>
                  <a:pt x="280504" y="4330700"/>
                </a:lnTo>
                <a:lnTo>
                  <a:pt x="300913" y="4330700"/>
                </a:lnTo>
                <a:lnTo>
                  <a:pt x="297179" y="4318000"/>
                </a:lnTo>
                <a:close/>
              </a:path>
              <a:path w="5012690" h="5181600" extrusionOk="0">
                <a:moveTo>
                  <a:pt x="4216603" y="4318000"/>
                </a:moveTo>
                <a:lnTo>
                  <a:pt x="4197540" y="4318000"/>
                </a:lnTo>
                <a:lnTo>
                  <a:pt x="4196702" y="4330700"/>
                </a:lnTo>
                <a:lnTo>
                  <a:pt x="4216603" y="4330700"/>
                </a:lnTo>
                <a:lnTo>
                  <a:pt x="4216603" y="4318000"/>
                </a:lnTo>
                <a:close/>
              </a:path>
              <a:path w="5012690" h="5181600" extrusionOk="0">
                <a:moveTo>
                  <a:pt x="277660" y="4305300"/>
                </a:moveTo>
                <a:lnTo>
                  <a:pt x="237401" y="4305300"/>
                </a:lnTo>
                <a:lnTo>
                  <a:pt x="247688" y="4318000"/>
                </a:lnTo>
                <a:lnTo>
                  <a:pt x="282092" y="4318000"/>
                </a:lnTo>
                <a:lnTo>
                  <a:pt x="277660" y="4305300"/>
                </a:lnTo>
                <a:close/>
              </a:path>
              <a:path w="5012690" h="5181600" extrusionOk="0">
                <a:moveTo>
                  <a:pt x="4229125" y="4292600"/>
                </a:moveTo>
                <a:lnTo>
                  <a:pt x="4214545" y="4292600"/>
                </a:lnTo>
                <a:lnTo>
                  <a:pt x="4214152" y="4305300"/>
                </a:lnTo>
                <a:lnTo>
                  <a:pt x="4208259" y="4318000"/>
                </a:lnTo>
                <a:lnTo>
                  <a:pt x="4222089" y="4318000"/>
                </a:lnTo>
                <a:lnTo>
                  <a:pt x="4224591" y="4305300"/>
                </a:lnTo>
                <a:lnTo>
                  <a:pt x="4225556" y="4305300"/>
                </a:lnTo>
                <a:lnTo>
                  <a:pt x="4229125" y="4292600"/>
                </a:lnTo>
                <a:close/>
              </a:path>
              <a:path w="5012690" h="5181600" extrusionOk="0">
                <a:moveTo>
                  <a:pt x="243916" y="4292600"/>
                </a:moveTo>
                <a:lnTo>
                  <a:pt x="226072" y="4292600"/>
                </a:lnTo>
                <a:lnTo>
                  <a:pt x="231863" y="4305300"/>
                </a:lnTo>
                <a:lnTo>
                  <a:pt x="251942" y="4305300"/>
                </a:lnTo>
                <a:lnTo>
                  <a:pt x="243916" y="4292600"/>
                </a:lnTo>
                <a:close/>
              </a:path>
              <a:path w="5012690" h="5181600" extrusionOk="0">
                <a:moveTo>
                  <a:pt x="165811" y="4229100"/>
                </a:moveTo>
                <a:lnTo>
                  <a:pt x="155244" y="4229100"/>
                </a:lnTo>
                <a:lnTo>
                  <a:pt x="155968" y="4241800"/>
                </a:lnTo>
                <a:lnTo>
                  <a:pt x="177152" y="4267200"/>
                </a:lnTo>
                <a:lnTo>
                  <a:pt x="185712" y="4279900"/>
                </a:lnTo>
                <a:lnTo>
                  <a:pt x="186816" y="4292600"/>
                </a:lnTo>
                <a:lnTo>
                  <a:pt x="201675" y="4292600"/>
                </a:lnTo>
                <a:lnTo>
                  <a:pt x="208432" y="4279900"/>
                </a:lnTo>
                <a:lnTo>
                  <a:pt x="193497" y="4279900"/>
                </a:lnTo>
                <a:lnTo>
                  <a:pt x="186753" y="4267200"/>
                </a:lnTo>
                <a:lnTo>
                  <a:pt x="175310" y="4241800"/>
                </a:lnTo>
                <a:lnTo>
                  <a:pt x="165811" y="4229100"/>
                </a:lnTo>
                <a:close/>
              </a:path>
              <a:path w="5012690" h="5181600" extrusionOk="0">
                <a:moveTo>
                  <a:pt x="229095" y="4279900"/>
                </a:moveTo>
                <a:lnTo>
                  <a:pt x="215645" y="4279900"/>
                </a:lnTo>
                <a:lnTo>
                  <a:pt x="220002" y="4292600"/>
                </a:lnTo>
                <a:lnTo>
                  <a:pt x="232752" y="4292600"/>
                </a:lnTo>
                <a:lnTo>
                  <a:pt x="229095" y="4279900"/>
                </a:lnTo>
                <a:close/>
              </a:path>
              <a:path w="5012690" h="5181600" extrusionOk="0">
                <a:moveTo>
                  <a:pt x="4234472" y="4279900"/>
                </a:moveTo>
                <a:lnTo>
                  <a:pt x="4220857" y="4279900"/>
                </a:lnTo>
                <a:lnTo>
                  <a:pt x="4220502" y="4292600"/>
                </a:lnTo>
                <a:lnTo>
                  <a:pt x="4233367" y="4292600"/>
                </a:lnTo>
                <a:lnTo>
                  <a:pt x="4234472" y="4279900"/>
                </a:lnTo>
                <a:close/>
              </a:path>
              <a:path w="5012690" h="5181600" extrusionOk="0">
                <a:moveTo>
                  <a:pt x="218668" y="4267200"/>
                </a:moveTo>
                <a:lnTo>
                  <a:pt x="205562" y="4267200"/>
                </a:lnTo>
                <a:lnTo>
                  <a:pt x="198970" y="4279900"/>
                </a:lnTo>
                <a:lnTo>
                  <a:pt x="223900" y="4279900"/>
                </a:lnTo>
                <a:lnTo>
                  <a:pt x="218668" y="4267200"/>
                </a:lnTo>
                <a:close/>
              </a:path>
              <a:path w="5012690" h="5181600" extrusionOk="0">
                <a:moveTo>
                  <a:pt x="4237710" y="4267200"/>
                </a:moveTo>
                <a:lnTo>
                  <a:pt x="4220603" y="4267200"/>
                </a:lnTo>
                <a:lnTo>
                  <a:pt x="4219917" y="4279900"/>
                </a:lnTo>
                <a:lnTo>
                  <a:pt x="4236275" y="4279900"/>
                </a:lnTo>
                <a:lnTo>
                  <a:pt x="4237710" y="4267200"/>
                </a:lnTo>
                <a:close/>
              </a:path>
              <a:path w="5012690" h="5181600" extrusionOk="0">
                <a:moveTo>
                  <a:pt x="4234002" y="4254500"/>
                </a:moveTo>
                <a:lnTo>
                  <a:pt x="4222076" y="4254500"/>
                </a:lnTo>
                <a:lnTo>
                  <a:pt x="4222877" y="4267200"/>
                </a:lnTo>
                <a:lnTo>
                  <a:pt x="4234738" y="4267200"/>
                </a:lnTo>
                <a:lnTo>
                  <a:pt x="4234002" y="4254500"/>
                </a:lnTo>
                <a:close/>
              </a:path>
              <a:path w="5012690" h="5181600" extrusionOk="0">
                <a:moveTo>
                  <a:pt x="4230801" y="4241800"/>
                </a:moveTo>
                <a:lnTo>
                  <a:pt x="4215930" y="4241800"/>
                </a:lnTo>
                <a:lnTo>
                  <a:pt x="4217619" y="4254500"/>
                </a:lnTo>
                <a:lnTo>
                  <a:pt x="4231512" y="4254500"/>
                </a:lnTo>
                <a:lnTo>
                  <a:pt x="4230801" y="4241800"/>
                </a:lnTo>
                <a:close/>
              </a:path>
              <a:path w="5012690" h="5181600" extrusionOk="0">
                <a:moveTo>
                  <a:pt x="4235805" y="4229100"/>
                </a:moveTo>
                <a:lnTo>
                  <a:pt x="4216565" y="4229100"/>
                </a:lnTo>
                <a:lnTo>
                  <a:pt x="4215637" y="4241800"/>
                </a:lnTo>
                <a:lnTo>
                  <a:pt x="4235805" y="4241800"/>
                </a:lnTo>
                <a:lnTo>
                  <a:pt x="4235805" y="4229100"/>
                </a:lnTo>
                <a:close/>
              </a:path>
              <a:path w="5012690" h="5181600" extrusionOk="0">
                <a:moveTo>
                  <a:pt x="165417" y="4216400"/>
                </a:moveTo>
                <a:lnTo>
                  <a:pt x="154000" y="4216400"/>
                </a:lnTo>
                <a:lnTo>
                  <a:pt x="154279" y="4229100"/>
                </a:lnTo>
                <a:lnTo>
                  <a:pt x="165480" y="4229100"/>
                </a:lnTo>
                <a:lnTo>
                  <a:pt x="165417" y="4216400"/>
                </a:lnTo>
                <a:close/>
              </a:path>
              <a:path w="5012690" h="5181600" extrusionOk="0">
                <a:moveTo>
                  <a:pt x="4238879" y="4216400"/>
                </a:moveTo>
                <a:lnTo>
                  <a:pt x="4227626" y="4216400"/>
                </a:lnTo>
                <a:lnTo>
                  <a:pt x="4223169" y="4229100"/>
                </a:lnTo>
                <a:lnTo>
                  <a:pt x="4239729" y="4229100"/>
                </a:lnTo>
                <a:lnTo>
                  <a:pt x="4238879" y="4216400"/>
                </a:lnTo>
                <a:close/>
              </a:path>
              <a:path w="5012690" h="5181600" extrusionOk="0">
                <a:moveTo>
                  <a:pt x="178815" y="4203700"/>
                </a:moveTo>
                <a:lnTo>
                  <a:pt x="151028" y="4203700"/>
                </a:lnTo>
                <a:lnTo>
                  <a:pt x="150240" y="4216400"/>
                </a:lnTo>
                <a:lnTo>
                  <a:pt x="176987" y="4216400"/>
                </a:lnTo>
                <a:lnTo>
                  <a:pt x="178815" y="4203700"/>
                </a:lnTo>
                <a:close/>
              </a:path>
              <a:path w="5012690" h="5181600" extrusionOk="0">
                <a:moveTo>
                  <a:pt x="4235450" y="4203700"/>
                </a:moveTo>
                <a:lnTo>
                  <a:pt x="4223842" y="4203700"/>
                </a:lnTo>
                <a:lnTo>
                  <a:pt x="4224045" y="4216400"/>
                </a:lnTo>
                <a:lnTo>
                  <a:pt x="4238421" y="4216400"/>
                </a:lnTo>
                <a:lnTo>
                  <a:pt x="4235450" y="4203700"/>
                </a:lnTo>
                <a:close/>
              </a:path>
              <a:path w="5012690" h="5181600" extrusionOk="0">
                <a:moveTo>
                  <a:pt x="207149" y="4191000"/>
                </a:moveTo>
                <a:lnTo>
                  <a:pt x="189814" y="4191000"/>
                </a:lnTo>
                <a:lnTo>
                  <a:pt x="175780" y="4203700"/>
                </a:lnTo>
                <a:lnTo>
                  <a:pt x="201764" y="4203700"/>
                </a:lnTo>
                <a:lnTo>
                  <a:pt x="207149" y="4191000"/>
                </a:lnTo>
                <a:close/>
              </a:path>
              <a:path w="5012690" h="5181600" extrusionOk="0">
                <a:moveTo>
                  <a:pt x="4245203" y="4191000"/>
                </a:moveTo>
                <a:lnTo>
                  <a:pt x="4234002" y="4191000"/>
                </a:lnTo>
                <a:lnTo>
                  <a:pt x="4228452" y="4203700"/>
                </a:lnTo>
                <a:lnTo>
                  <a:pt x="4243158" y="4203700"/>
                </a:lnTo>
                <a:lnTo>
                  <a:pt x="4245203" y="4191000"/>
                </a:lnTo>
                <a:close/>
              </a:path>
              <a:path w="5012690" h="5181600" extrusionOk="0">
                <a:moveTo>
                  <a:pt x="239902" y="4178300"/>
                </a:moveTo>
                <a:lnTo>
                  <a:pt x="208343" y="4178300"/>
                </a:lnTo>
                <a:lnTo>
                  <a:pt x="204431" y="4191000"/>
                </a:lnTo>
                <a:lnTo>
                  <a:pt x="240182" y="4191000"/>
                </a:lnTo>
                <a:lnTo>
                  <a:pt x="239902" y="4178300"/>
                </a:lnTo>
                <a:close/>
              </a:path>
              <a:path w="5012690" h="5181600" extrusionOk="0">
                <a:moveTo>
                  <a:pt x="4254449" y="4178300"/>
                </a:moveTo>
                <a:lnTo>
                  <a:pt x="4241342" y="4178300"/>
                </a:lnTo>
                <a:lnTo>
                  <a:pt x="4240288" y="4191000"/>
                </a:lnTo>
                <a:lnTo>
                  <a:pt x="4251121" y="4191000"/>
                </a:lnTo>
                <a:lnTo>
                  <a:pt x="4254449" y="4178300"/>
                </a:lnTo>
                <a:close/>
              </a:path>
              <a:path w="5012690" h="5181600" extrusionOk="0">
                <a:moveTo>
                  <a:pt x="265671" y="4089400"/>
                </a:moveTo>
                <a:lnTo>
                  <a:pt x="247789" y="4089400"/>
                </a:lnTo>
                <a:lnTo>
                  <a:pt x="244195" y="4114800"/>
                </a:lnTo>
                <a:lnTo>
                  <a:pt x="241795" y="4114800"/>
                </a:lnTo>
                <a:lnTo>
                  <a:pt x="231482" y="4140200"/>
                </a:lnTo>
                <a:lnTo>
                  <a:pt x="226694" y="4140200"/>
                </a:lnTo>
                <a:lnTo>
                  <a:pt x="227050" y="4152900"/>
                </a:lnTo>
                <a:lnTo>
                  <a:pt x="230301" y="4152900"/>
                </a:lnTo>
                <a:lnTo>
                  <a:pt x="230847" y="4165600"/>
                </a:lnTo>
                <a:lnTo>
                  <a:pt x="229019" y="4178300"/>
                </a:lnTo>
                <a:lnTo>
                  <a:pt x="240156" y="4178300"/>
                </a:lnTo>
                <a:lnTo>
                  <a:pt x="242125" y="4165600"/>
                </a:lnTo>
                <a:lnTo>
                  <a:pt x="241211" y="4152900"/>
                </a:lnTo>
                <a:lnTo>
                  <a:pt x="238340" y="4140200"/>
                </a:lnTo>
                <a:lnTo>
                  <a:pt x="250266" y="4127500"/>
                </a:lnTo>
                <a:lnTo>
                  <a:pt x="254749" y="4114800"/>
                </a:lnTo>
                <a:lnTo>
                  <a:pt x="258279" y="4102100"/>
                </a:lnTo>
                <a:lnTo>
                  <a:pt x="262191" y="4102100"/>
                </a:lnTo>
                <a:lnTo>
                  <a:pt x="265671" y="4089400"/>
                </a:lnTo>
                <a:close/>
              </a:path>
              <a:path w="5012690" h="5181600" extrusionOk="0">
                <a:moveTo>
                  <a:pt x="4264253" y="4152900"/>
                </a:moveTo>
                <a:lnTo>
                  <a:pt x="4246702" y="4152900"/>
                </a:lnTo>
                <a:lnTo>
                  <a:pt x="4246524" y="4165600"/>
                </a:lnTo>
                <a:lnTo>
                  <a:pt x="4243870" y="4178300"/>
                </a:lnTo>
                <a:lnTo>
                  <a:pt x="4255020" y="4178300"/>
                </a:lnTo>
                <a:lnTo>
                  <a:pt x="4256341" y="4165600"/>
                </a:lnTo>
                <a:lnTo>
                  <a:pt x="4263567" y="4165600"/>
                </a:lnTo>
                <a:lnTo>
                  <a:pt x="4264253" y="4152900"/>
                </a:lnTo>
                <a:close/>
              </a:path>
              <a:path w="5012690" h="5181600" extrusionOk="0">
                <a:moveTo>
                  <a:pt x="4275442" y="4140200"/>
                </a:moveTo>
                <a:lnTo>
                  <a:pt x="4259313" y="4140200"/>
                </a:lnTo>
                <a:lnTo>
                  <a:pt x="4258729" y="4152900"/>
                </a:lnTo>
                <a:lnTo>
                  <a:pt x="4270209" y="4152900"/>
                </a:lnTo>
                <a:lnTo>
                  <a:pt x="4275442" y="4140200"/>
                </a:lnTo>
                <a:close/>
              </a:path>
              <a:path w="5012690" h="5181600" extrusionOk="0">
                <a:moveTo>
                  <a:pt x="4295457" y="4127500"/>
                </a:moveTo>
                <a:lnTo>
                  <a:pt x="4274489" y="4127500"/>
                </a:lnTo>
                <a:lnTo>
                  <a:pt x="4265879" y="4140200"/>
                </a:lnTo>
                <a:lnTo>
                  <a:pt x="4294390" y="4140200"/>
                </a:lnTo>
                <a:lnTo>
                  <a:pt x="4295457" y="4127500"/>
                </a:lnTo>
                <a:close/>
              </a:path>
              <a:path w="5012690" h="5181600" extrusionOk="0">
                <a:moveTo>
                  <a:pt x="4299699" y="4114800"/>
                </a:moveTo>
                <a:lnTo>
                  <a:pt x="4284154" y="4114800"/>
                </a:lnTo>
                <a:lnTo>
                  <a:pt x="4282300" y="4127500"/>
                </a:lnTo>
                <a:lnTo>
                  <a:pt x="4296943" y="4127500"/>
                </a:lnTo>
                <a:lnTo>
                  <a:pt x="4299699" y="4114800"/>
                </a:lnTo>
                <a:close/>
              </a:path>
              <a:path w="5012690" h="5181600" extrusionOk="0">
                <a:moveTo>
                  <a:pt x="4301299" y="4102100"/>
                </a:moveTo>
                <a:lnTo>
                  <a:pt x="4287037" y="4102100"/>
                </a:lnTo>
                <a:lnTo>
                  <a:pt x="4289310" y="4114800"/>
                </a:lnTo>
                <a:lnTo>
                  <a:pt x="4301680" y="4114800"/>
                </a:lnTo>
                <a:lnTo>
                  <a:pt x="4301299" y="4102100"/>
                </a:lnTo>
                <a:close/>
              </a:path>
              <a:path w="5012690" h="5181600" extrusionOk="0">
                <a:moveTo>
                  <a:pt x="4312970" y="4089400"/>
                </a:moveTo>
                <a:lnTo>
                  <a:pt x="4294327" y="4089400"/>
                </a:lnTo>
                <a:lnTo>
                  <a:pt x="4294174" y="4102100"/>
                </a:lnTo>
                <a:lnTo>
                  <a:pt x="4309592" y="4102100"/>
                </a:lnTo>
                <a:lnTo>
                  <a:pt x="4312970" y="4089400"/>
                </a:lnTo>
                <a:close/>
              </a:path>
              <a:path w="5012690" h="5181600" extrusionOk="0">
                <a:moveTo>
                  <a:pt x="269151" y="4076700"/>
                </a:moveTo>
                <a:lnTo>
                  <a:pt x="257162" y="4076700"/>
                </a:lnTo>
                <a:lnTo>
                  <a:pt x="257162" y="4089400"/>
                </a:lnTo>
                <a:lnTo>
                  <a:pt x="268312" y="4089400"/>
                </a:lnTo>
                <a:lnTo>
                  <a:pt x="269151" y="4076700"/>
                </a:lnTo>
                <a:close/>
              </a:path>
              <a:path w="5012690" h="5181600" extrusionOk="0">
                <a:moveTo>
                  <a:pt x="4308335" y="4076700"/>
                </a:moveTo>
                <a:lnTo>
                  <a:pt x="4296130" y="4076700"/>
                </a:lnTo>
                <a:lnTo>
                  <a:pt x="4297121" y="4089400"/>
                </a:lnTo>
                <a:lnTo>
                  <a:pt x="4310659" y="4089400"/>
                </a:lnTo>
                <a:lnTo>
                  <a:pt x="4308335" y="4076700"/>
                </a:lnTo>
                <a:close/>
              </a:path>
              <a:path w="5012690" h="5181600" extrusionOk="0">
                <a:moveTo>
                  <a:pt x="272834" y="4064000"/>
                </a:moveTo>
                <a:lnTo>
                  <a:pt x="259676" y="4064000"/>
                </a:lnTo>
                <a:lnTo>
                  <a:pt x="258152" y="4076700"/>
                </a:lnTo>
                <a:lnTo>
                  <a:pt x="270141" y="4076700"/>
                </a:lnTo>
                <a:lnTo>
                  <a:pt x="272834" y="4064000"/>
                </a:lnTo>
                <a:close/>
              </a:path>
              <a:path w="5012690" h="5181600" extrusionOk="0">
                <a:moveTo>
                  <a:pt x="313702" y="4064000"/>
                </a:moveTo>
                <a:lnTo>
                  <a:pt x="298183" y="4064000"/>
                </a:lnTo>
                <a:lnTo>
                  <a:pt x="305434" y="4076700"/>
                </a:lnTo>
                <a:lnTo>
                  <a:pt x="313702" y="4064000"/>
                </a:lnTo>
                <a:close/>
              </a:path>
              <a:path w="5012690" h="5181600" extrusionOk="0">
                <a:moveTo>
                  <a:pt x="4315510" y="4064000"/>
                </a:moveTo>
                <a:lnTo>
                  <a:pt x="4304169" y="4064000"/>
                </a:lnTo>
                <a:lnTo>
                  <a:pt x="4303458" y="4076700"/>
                </a:lnTo>
                <a:lnTo>
                  <a:pt x="4314482" y="4076700"/>
                </a:lnTo>
                <a:lnTo>
                  <a:pt x="4315510" y="4064000"/>
                </a:lnTo>
                <a:close/>
              </a:path>
              <a:path w="5012690" h="5181600" extrusionOk="0">
                <a:moveTo>
                  <a:pt x="288658" y="4051300"/>
                </a:moveTo>
                <a:lnTo>
                  <a:pt x="266064" y="4051300"/>
                </a:lnTo>
                <a:lnTo>
                  <a:pt x="264121" y="4064000"/>
                </a:lnTo>
                <a:lnTo>
                  <a:pt x="300202" y="4064000"/>
                </a:lnTo>
                <a:lnTo>
                  <a:pt x="288658" y="4051300"/>
                </a:lnTo>
                <a:close/>
              </a:path>
              <a:path w="5012690" h="5181600" extrusionOk="0">
                <a:moveTo>
                  <a:pt x="328879" y="4051300"/>
                </a:moveTo>
                <a:lnTo>
                  <a:pt x="313855" y="4051300"/>
                </a:lnTo>
                <a:lnTo>
                  <a:pt x="312204" y="4064000"/>
                </a:lnTo>
                <a:lnTo>
                  <a:pt x="328282" y="4064000"/>
                </a:lnTo>
                <a:lnTo>
                  <a:pt x="328879" y="4051300"/>
                </a:lnTo>
                <a:close/>
              </a:path>
              <a:path w="5012690" h="5181600" extrusionOk="0">
                <a:moveTo>
                  <a:pt x="4315764" y="4051300"/>
                </a:moveTo>
                <a:lnTo>
                  <a:pt x="4298797" y="4051300"/>
                </a:lnTo>
                <a:lnTo>
                  <a:pt x="4301121" y="4064000"/>
                </a:lnTo>
                <a:lnTo>
                  <a:pt x="4316831" y="4064000"/>
                </a:lnTo>
                <a:lnTo>
                  <a:pt x="4315764" y="4051300"/>
                </a:lnTo>
                <a:close/>
              </a:path>
              <a:path w="5012690" h="5181600" extrusionOk="0">
                <a:moveTo>
                  <a:pt x="352971" y="4038600"/>
                </a:moveTo>
                <a:lnTo>
                  <a:pt x="321817" y="4038600"/>
                </a:lnTo>
                <a:lnTo>
                  <a:pt x="318287" y="4051300"/>
                </a:lnTo>
                <a:lnTo>
                  <a:pt x="347510" y="4051300"/>
                </a:lnTo>
                <a:lnTo>
                  <a:pt x="352971" y="4038600"/>
                </a:lnTo>
                <a:close/>
              </a:path>
              <a:path w="5012690" h="5181600" extrusionOk="0">
                <a:moveTo>
                  <a:pt x="4317212" y="4038600"/>
                </a:moveTo>
                <a:lnTo>
                  <a:pt x="4298734" y="4038600"/>
                </a:lnTo>
                <a:lnTo>
                  <a:pt x="4303801" y="4051300"/>
                </a:lnTo>
                <a:lnTo>
                  <a:pt x="4317466" y="4051300"/>
                </a:lnTo>
                <a:lnTo>
                  <a:pt x="4317212" y="4038600"/>
                </a:lnTo>
                <a:close/>
              </a:path>
              <a:path w="5012690" h="5181600" extrusionOk="0">
                <a:moveTo>
                  <a:pt x="360108" y="4025900"/>
                </a:moveTo>
                <a:lnTo>
                  <a:pt x="346735" y="4025900"/>
                </a:lnTo>
                <a:lnTo>
                  <a:pt x="345033" y="4038600"/>
                </a:lnTo>
                <a:lnTo>
                  <a:pt x="358711" y="4038600"/>
                </a:lnTo>
                <a:lnTo>
                  <a:pt x="360108" y="4025900"/>
                </a:lnTo>
                <a:close/>
              </a:path>
              <a:path w="5012690" h="5181600" extrusionOk="0">
                <a:moveTo>
                  <a:pt x="4307687" y="4025900"/>
                </a:moveTo>
                <a:lnTo>
                  <a:pt x="4296435" y="4025900"/>
                </a:lnTo>
                <a:lnTo>
                  <a:pt x="4298353" y="4038600"/>
                </a:lnTo>
                <a:lnTo>
                  <a:pt x="4309236" y="4038600"/>
                </a:lnTo>
                <a:lnTo>
                  <a:pt x="4307687" y="4025900"/>
                </a:lnTo>
                <a:close/>
              </a:path>
              <a:path w="5012690" h="5181600" extrusionOk="0">
                <a:moveTo>
                  <a:pt x="356044" y="4000500"/>
                </a:moveTo>
                <a:lnTo>
                  <a:pt x="345592" y="4000500"/>
                </a:lnTo>
                <a:lnTo>
                  <a:pt x="348513" y="4013200"/>
                </a:lnTo>
                <a:lnTo>
                  <a:pt x="349288" y="4025900"/>
                </a:lnTo>
                <a:lnTo>
                  <a:pt x="360603" y="4025900"/>
                </a:lnTo>
                <a:lnTo>
                  <a:pt x="360464" y="4013200"/>
                </a:lnTo>
                <a:lnTo>
                  <a:pt x="359562" y="4013200"/>
                </a:lnTo>
                <a:lnTo>
                  <a:pt x="356044" y="4000500"/>
                </a:lnTo>
                <a:close/>
              </a:path>
              <a:path w="5012690" h="5181600" extrusionOk="0">
                <a:moveTo>
                  <a:pt x="4328604" y="4013200"/>
                </a:moveTo>
                <a:lnTo>
                  <a:pt x="4297857" y="4013200"/>
                </a:lnTo>
                <a:lnTo>
                  <a:pt x="4296448" y="4025900"/>
                </a:lnTo>
                <a:lnTo>
                  <a:pt x="4327575" y="4025900"/>
                </a:lnTo>
                <a:lnTo>
                  <a:pt x="4328604" y="4013200"/>
                </a:lnTo>
                <a:close/>
              </a:path>
              <a:path w="5012690" h="5181600" extrusionOk="0">
                <a:moveTo>
                  <a:pt x="4320527" y="4000500"/>
                </a:moveTo>
                <a:lnTo>
                  <a:pt x="4307979" y="4000500"/>
                </a:lnTo>
                <a:lnTo>
                  <a:pt x="4307979" y="4013200"/>
                </a:lnTo>
                <a:lnTo>
                  <a:pt x="4323524" y="4013200"/>
                </a:lnTo>
                <a:lnTo>
                  <a:pt x="4320527" y="4000500"/>
                </a:lnTo>
                <a:close/>
              </a:path>
              <a:path w="5012690" h="5181600" extrusionOk="0">
                <a:moveTo>
                  <a:pt x="349173" y="3987800"/>
                </a:moveTo>
                <a:lnTo>
                  <a:pt x="334733" y="3987800"/>
                </a:lnTo>
                <a:lnTo>
                  <a:pt x="341782" y="4000500"/>
                </a:lnTo>
                <a:lnTo>
                  <a:pt x="355485" y="4000500"/>
                </a:lnTo>
                <a:lnTo>
                  <a:pt x="349173" y="3987800"/>
                </a:lnTo>
                <a:close/>
              </a:path>
              <a:path w="5012690" h="5181600" extrusionOk="0">
                <a:moveTo>
                  <a:pt x="4327296" y="3987800"/>
                </a:moveTo>
                <a:lnTo>
                  <a:pt x="4314405" y="3987800"/>
                </a:lnTo>
                <a:lnTo>
                  <a:pt x="4315764" y="4000500"/>
                </a:lnTo>
                <a:lnTo>
                  <a:pt x="4328464" y="4000500"/>
                </a:lnTo>
                <a:lnTo>
                  <a:pt x="4327296" y="3987800"/>
                </a:lnTo>
                <a:close/>
              </a:path>
              <a:path w="5012690" h="5181600" extrusionOk="0">
                <a:moveTo>
                  <a:pt x="317741" y="3962400"/>
                </a:moveTo>
                <a:lnTo>
                  <a:pt x="305561" y="3962400"/>
                </a:lnTo>
                <a:lnTo>
                  <a:pt x="308063" y="3975100"/>
                </a:lnTo>
                <a:lnTo>
                  <a:pt x="309016" y="3975100"/>
                </a:lnTo>
                <a:lnTo>
                  <a:pt x="334403" y="3987800"/>
                </a:lnTo>
                <a:lnTo>
                  <a:pt x="340474" y="3987800"/>
                </a:lnTo>
                <a:lnTo>
                  <a:pt x="324319" y="3975100"/>
                </a:lnTo>
                <a:lnTo>
                  <a:pt x="317741" y="3962400"/>
                </a:lnTo>
                <a:close/>
              </a:path>
              <a:path w="5012690" h="5181600" extrusionOk="0">
                <a:moveTo>
                  <a:pt x="4341012" y="3975100"/>
                </a:moveTo>
                <a:lnTo>
                  <a:pt x="4317174" y="3975100"/>
                </a:lnTo>
                <a:lnTo>
                  <a:pt x="4314317" y="3987800"/>
                </a:lnTo>
                <a:lnTo>
                  <a:pt x="4328528" y="3987800"/>
                </a:lnTo>
                <a:lnTo>
                  <a:pt x="4341012" y="3975100"/>
                </a:lnTo>
                <a:close/>
              </a:path>
              <a:path w="5012690" h="5181600" extrusionOk="0">
                <a:moveTo>
                  <a:pt x="302196" y="3962400"/>
                </a:moveTo>
                <a:lnTo>
                  <a:pt x="288467" y="3962400"/>
                </a:lnTo>
                <a:lnTo>
                  <a:pt x="291503" y="3975100"/>
                </a:lnTo>
                <a:lnTo>
                  <a:pt x="297395" y="3975100"/>
                </a:lnTo>
                <a:lnTo>
                  <a:pt x="302196" y="3962400"/>
                </a:lnTo>
                <a:close/>
              </a:path>
              <a:path w="5012690" h="5181600" extrusionOk="0">
                <a:moveTo>
                  <a:pt x="4348632" y="3962400"/>
                </a:moveTo>
                <a:lnTo>
                  <a:pt x="4337202" y="3962400"/>
                </a:lnTo>
                <a:lnTo>
                  <a:pt x="4335068" y="3975100"/>
                </a:lnTo>
                <a:lnTo>
                  <a:pt x="4348086" y="3975100"/>
                </a:lnTo>
                <a:lnTo>
                  <a:pt x="4348632" y="3962400"/>
                </a:lnTo>
                <a:close/>
              </a:path>
              <a:path w="5012690" h="5181600" extrusionOk="0">
                <a:moveTo>
                  <a:pt x="300685" y="3949700"/>
                </a:moveTo>
                <a:lnTo>
                  <a:pt x="289877" y="3949700"/>
                </a:lnTo>
                <a:lnTo>
                  <a:pt x="288315" y="3962400"/>
                </a:lnTo>
                <a:lnTo>
                  <a:pt x="300545" y="3962400"/>
                </a:lnTo>
                <a:lnTo>
                  <a:pt x="300685" y="3949700"/>
                </a:lnTo>
                <a:close/>
              </a:path>
              <a:path w="5012690" h="5181600" extrusionOk="0">
                <a:moveTo>
                  <a:pt x="309511" y="3949700"/>
                </a:moveTo>
                <a:lnTo>
                  <a:pt x="306387" y="3949700"/>
                </a:lnTo>
                <a:lnTo>
                  <a:pt x="300545" y="3962400"/>
                </a:lnTo>
                <a:lnTo>
                  <a:pt x="314807" y="3962400"/>
                </a:lnTo>
                <a:lnTo>
                  <a:pt x="309511" y="3949700"/>
                </a:lnTo>
                <a:close/>
              </a:path>
              <a:path w="5012690" h="5181600" extrusionOk="0">
                <a:moveTo>
                  <a:pt x="4347565" y="3949700"/>
                </a:moveTo>
                <a:lnTo>
                  <a:pt x="4334332" y="3949700"/>
                </a:lnTo>
                <a:lnTo>
                  <a:pt x="4334256" y="3962400"/>
                </a:lnTo>
                <a:lnTo>
                  <a:pt x="4345901" y="3962400"/>
                </a:lnTo>
                <a:lnTo>
                  <a:pt x="4347565" y="3949700"/>
                </a:lnTo>
                <a:close/>
              </a:path>
              <a:path w="5012690" h="5181600" extrusionOk="0">
                <a:moveTo>
                  <a:pt x="311492" y="3937000"/>
                </a:moveTo>
                <a:lnTo>
                  <a:pt x="293141" y="3937000"/>
                </a:lnTo>
                <a:lnTo>
                  <a:pt x="292531" y="3949700"/>
                </a:lnTo>
                <a:lnTo>
                  <a:pt x="304799" y="3949700"/>
                </a:lnTo>
                <a:lnTo>
                  <a:pt x="311492" y="3937000"/>
                </a:lnTo>
                <a:close/>
              </a:path>
              <a:path w="5012690" h="5181600" extrusionOk="0">
                <a:moveTo>
                  <a:pt x="4364189" y="3937000"/>
                </a:moveTo>
                <a:lnTo>
                  <a:pt x="4346778" y="3937000"/>
                </a:lnTo>
                <a:lnTo>
                  <a:pt x="4341202" y="3949700"/>
                </a:lnTo>
                <a:lnTo>
                  <a:pt x="4363999" y="3949700"/>
                </a:lnTo>
                <a:lnTo>
                  <a:pt x="4364189" y="3937000"/>
                </a:lnTo>
                <a:close/>
              </a:path>
              <a:path w="5012690" h="5181600" extrusionOk="0">
                <a:moveTo>
                  <a:pt x="327964" y="3924300"/>
                </a:moveTo>
                <a:lnTo>
                  <a:pt x="308038" y="3924300"/>
                </a:lnTo>
                <a:lnTo>
                  <a:pt x="301167" y="3937000"/>
                </a:lnTo>
                <a:lnTo>
                  <a:pt x="327723" y="3937000"/>
                </a:lnTo>
                <a:lnTo>
                  <a:pt x="327964" y="3924300"/>
                </a:lnTo>
                <a:close/>
              </a:path>
              <a:path w="5012690" h="5181600" extrusionOk="0">
                <a:moveTo>
                  <a:pt x="4354893" y="3924300"/>
                </a:moveTo>
                <a:lnTo>
                  <a:pt x="4342371" y="3924300"/>
                </a:lnTo>
                <a:lnTo>
                  <a:pt x="4342955" y="3937000"/>
                </a:lnTo>
                <a:lnTo>
                  <a:pt x="4360633" y="3937000"/>
                </a:lnTo>
                <a:lnTo>
                  <a:pt x="4354893" y="3924300"/>
                </a:lnTo>
                <a:close/>
              </a:path>
              <a:path w="5012690" h="5181600" extrusionOk="0">
                <a:moveTo>
                  <a:pt x="332905" y="3911600"/>
                </a:moveTo>
                <a:lnTo>
                  <a:pt x="319608" y="3911600"/>
                </a:lnTo>
                <a:lnTo>
                  <a:pt x="318592" y="3924300"/>
                </a:lnTo>
                <a:lnTo>
                  <a:pt x="330339" y="3924300"/>
                </a:lnTo>
                <a:lnTo>
                  <a:pt x="332905" y="3911600"/>
                </a:lnTo>
                <a:close/>
              </a:path>
              <a:path w="5012690" h="5181600" extrusionOk="0">
                <a:moveTo>
                  <a:pt x="615137" y="3911600"/>
                </a:moveTo>
                <a:lnTo>
                  <a:pt x="594258" y="3911600"/>
                </a:lnTo>
                <a:lnTo>
                  <a:pt x="601090" y="3924300"/>
                </a:lnTo>
                <a:lnTo>
                  <a:pt x="603516" y="3924300"/>
                </a:lnTo>
                <a:lnTo>
                  <a:pt x="615137" y="3911600"/>
                </a:lnTo>
                <a:close/>
              </a:path>
              <a:path w="5012690" h="5181600" extrusionOk="0">
                <a:moveTo>
                  <a:pt x="664044" y="3911600"/>
                </a:moveTo>
                <a:lnTo>
                  <a:pt x="638848" y="3911600"/>
                </a:lnTo>
                <a:lnTo>
                  <a:pt x="647306" y="3924300"/>
                </a:lnTo>
                <a:lnTo>
                  <a:pt x="664044" y="3924300"/>
                </a:lnTo>
                <a:lnTo>
                  <a:pt x="664044" y="3911600"/>
                </a:lnTo>
                <a:close/>
              </a:path>
              <a:path w="5012690" h="5181600" extrusionOk="0">
                <a:moveTo>
                  <a:pt x="4374591" y="3911600"/>
                </a:moveTo>
                <a:lnTo>
                  <a:pt x="4348010" y="3911600"/>
                </a:lnTo>
                <a:lnTo>
                  <a:pt x="4345355" y="3924300"/>
                </a:lnTo>
                <a:lnTo>
                  <a:pt x="4373067" y="3924300"/>
                </a:lnTo>
                <a:lnTo>
                  <a:pt x="4374591" y="3911600"/>
                </a:lnTo>
                <a:close/>
              </a:path>
              <a:path w="5012690" h="5181600" extrusionOk="0">
                <a:moveTo>
                  <a:pt x="338378" y="3898900"/>
                </a:moveTo>
                <a:lnTo>
                  <a:pt x="327342" y="3898900"/>
                </a:lnTo>
                <a:lnTo>
                  <a:pt x="326313" y="3911600"/>
                </a:lnTo>
                <a:lnTo>
                  <a:pt x="336905" y="3911600"/>
                </a:lnTo>
                <a:lnTo>
                  <a:pt x="338378" y="3898900"/>
                </a:lnTo>
                <a:close/>
              </a:path>
              <a:path w="5012690" h="5181600" extrusionOk="0">
                <a:moveTo>
                  <a:pt x="596772" y="3898900"/>
                </a:moveTo>
                <a:lnTo>
                  <a:pt x="584250" y="3898900"/>
                </a:lnTo>
                <a:lnTo>
                  <a:pt x="588276" y="3911600"/>
                </a:lnTo>
                <a:lnTo>
                  <a:pt x="601929" y="3911600"/>
                </a:lnTo>
                <a:lnTo>
                  <a:pt x="596772" y="3898900"/>
                </a:lnTo>
                <a:close/>
              </a:path>
              <a:path w="5012690" h="5181600" extrusionOk="0">
                <a:moveTo>
                  <a:pt x="659028" y="3898900"/>
                </a:moveTo>
                <a:lnTo>
                  <a:pt x="613333" y="3898900"/>
                </a:lnTo>
                <a:lnTo>
                  <a:pt x="601929" y="3911600"/>
                </a:lnTo>
                <a:lnTo>
                  <a:pt x="663803" y="3911600"/>
                </a:lnTo>
                <a:lnTo>
                  <a:pt x="659028" y="3898900"/>
                </a:lnTo>
                <a:close/>
              </a:path>
              <a:path w="5012690" h="5181600" extrusionOk="0">
                <a:moveTo>
                  <a:pt x="4374133" y="3898900"/>
                </a:moveTo>
                <a:lnTo>
                  <a:pt x="4362919" y="3898900"/>
                </a:lnTo>
                <a:lnTo>
                  <a:pt x="4361141" y="3911600"/>
                </a:lnTo>
                <a:lnTo>
                  <a:pt x="4372825" y="3911600"/>
                </a:lnTo>
                <a:lnTo>
                  <a:pt x="4374133" y="3898900"/>
                </a:lnTo>
                <a:close/>
              </a:path>
              <a:path w="5012690" h="5181600" extrusionOk="0">
                <a:moveTo>
                  <a:pt x="338213" y="3886200"/>
                </a:moveTo>
                <a:lnTo>
                  <a:pt x="326859" y="3886200"/>
                </a:lnTo>
                <a:lnTo>
                  <a:pt x="327545" y="3898900"/>
                </a:lnTo>
                <a:lnTo>
                  <a:pt x="338721" y="3898900"/>
                </a:lnTo>
                <a:lnTo>
                  <a:pt x="338213" y="3886200"/>
                </a:lnTo>
                <a:close/>
              </a:path>
              <a:path w="5012690" h="5181600" extrusionOk="0">
                <a:moveTo>
                  <a:pt x="588594" y="3886200"/>
                </a:moveTo>
                <a:lnTo>
                  <a:pt x="565823" y="3886200"/>
                </a:lnTo>
                <a:lnTo>
                  <a:pt x="576148" y="3898900"/>
                </a:lnTo>
                <a:lnTo>
                  <a:pt x="591959" y="3898900"/>
                </a:lnTo>
                <a:lnTo>
                  <a:pt x="588594" y="3886200"/>
                </a:lnTo>
                <a:close/>
              </a:path>
              <a:path w="5012690" h="5181600" extrusionOk="0">
                <a:moveTo>
                  <a:pt x="670305" y="3886200"/>
                </a:moveTo>
                <a:lnTo>
                  <a:pt x="651205" y="3886200"/>
                </a:lnTo>
                <a:lnTo>
                  <a:pt x="650024" y="3898900"/>
                </a:lnTo>
                <a:lnTo>
                  <a:pt x="670090" y="3898900"/>
                </a:lnTo>
                <a:lnTo>
                  <a:pt x="670305" y="3886200"/>
                </a:lnTo>
                <a:close/>
              </a:path>
              <a:path w="5012690" h="5181600" extrusionOk="0">
                <a:moveTo>
                  <a:pt x="4380725" y="3886200"/>
                </a:moveTo>
                <a:lnTo>
                  <a:pt x="4363859" y="3886200"/>
                </a:lnTo>
                <a:lnTo>
                  <a:pt x="4362678" y="3898900"/>
                </a:lnTo>
                <a:lnTo>
                  <a:pt x="4376445" y="3898900"/>
                </a:lnTo>
                <a:lnTo>
                  <a:pt x="4380725" y="3886200"/>
                </a:lnTo>
                <a:close/>
              </a:path>
              <a:path w="5012690" h="5181600" extrusionOk="0">
                <a:moveTo>
                  <a:pt x="347979" y="3873500"/>
                </a:moveTo>
                <a:lnTo>
                  <a:pt x="331228" y="3873500"/>
                </a:lnTo>
                <a:lnTo>
                  <a:pt x="327228" y="3886200"/>
                </a:lnTo>
                <a:lnTo>
                  <a:pt x="341591" y="3886200"/>
                </a:lnTo>
                <a:lnTo>
                  <a:pt x="347979" y="3873500"/>
                </a:lnTo>
                <a:close/>
              </a:path>
              <a:path w="5012690" h="5181600" extrusionOk="0">
                <a:moveTo>
                  <a:pt x="573074" y="3873500"/>
                </a:moveTo>
                <a:lnTo>
                  <a:pt x="558952" y="3873500"/>
                </a:lnTo>
                <a:lnTo>
                  <a:pt x="565111" y="3886200"/>
                </a:lnTo>
                <a:lnTo>
                  <a:pt x="576795" y="3886200"/>
                </a:lnTo>
                <a:lnTo>
                  <a:pt x="573074" y="3873500"/>
                </a:lnTo>
                <a:close/>
              </a:path>
              <a:path w="5012690" h="5181600" extrusionOk="0">
                <a:moveTo>
                  <a:pt x="673785" y="3873500"/>
                </a:moveTo>
                <a:lnTo>
                  <a:pt x="662622" y="3873500"/>
                </a:lnTo>
                <a:lnTo>
                  <a:pt x="659320" y="3886200"/>
                </a:lnTo>
                <a:lnTo>
                  <a:pt x="680516" y="3886200"/>
                </a:lnTo>
                <a:lnTo>
                  <a:pt x="673785" y="3873500"/>
                </a:lnTo>
                <a:close/>
              </a:path>
              <a:path w="5012690" h="5181600" extrusionOk="0">
                <a:moveTo>
                  <a:pt x="727240" y="3873500"/>
                </a:moveTo>
                <a:lnTo>
                  <a:pt x="681913" y="3873500"/>
                </a:lnTo>
                <a:lnTo>
                  <a:pt x="680516" y="3886200"/>
                </a:lnTo>
                <a:lnTo>
                  <a:pt x="725487" y="3886200"/>
                </a:lnTo>
                <a:lnTo>
                  <a:pt x="727240" y="3873500"/>
                </a:lnTo>
                <a:close/>
              </a:path>
              <a:path w="5012690" h="5181600" extrusionOk="0">
                <a:moveTo>
                  <a:pt x="748182" y="3873500"/>
                </a:moveTo>
                <a:lnTo>
                  <a:pt x="727240" y="3873500"/>
                </a:lnTo>
                <a:lnTo>
                  <a:pt x="730986" y="3886200"/>
                </a:lnTo>
                <a:lnTo>
                  <a:pt x="742568" y="3886200"/>
                </a:lnTo>
                <a:lnTo>
                  <a:pt x="748182" y="3873500"/>
                </a:lnTo>
                <a:close/>
              </a:path>
              <a:path w="5012690" h="5181600" extrusionOk="0">
                <a:moveTo>
                  <a:pt x="4381919" y="3873500"/>
                </a:moveTo>
                <a:lnTo>
                  <a:pt x="4370006" y="3873500"/>
                </a:lnTo>
                <a:lnTo>
                  <a:pt x="4370336" y="3886200"/>
                </a:lnTo>
                <a:lnTo>
                  <a:pt x="4382757" y="3886200"/>
                </a:lnTo>
                <a:lnTo>
                  <a:pt x="4381919" y="3873500"/>
                </a:lnTo>
                <a:close/>
              </a:path>
              <a:path w="5012690" h="5181600" extrusionOk="0">
                <a:moveTo>
                  <a:pt x="362445" y="3860800"/>
                </a:moveTo>
                <a:lnTo>
                  <a:pt x="340588" y="3860800"/>
                </a:lnTo>
                <a:lnTo>
                  <a:pt x="332447" y="3873500"/>
                </a:lnTo>
                <a:lnTo>
                  <a:pt x="370141" y="3873500"/>
                </a:lnTo>
                <a:lnTo>
                  <a:pt x="362445" y="3860800"/>
                </a:lnTo>
                <a:close/>
              </a:path>
              <a:path w="5012690" h="5181600" extrusionOk="0">
                <a:moveTo>
                  <a:pt x="394284" y="3860800"/>
                </a:moveTo>
                <a:lnTo>
                  <a:pt x="374167" y="3860800"/>
                </a:lnTo>
                <a:lnTo>
                  <a:pt x="370141" y="3873500"/>
                </a:lnTo>
                <a:lnTo>
                  <a:pt x="392023" y="3873500"/>
                </a:lnTo>
                <a:lnTo>
                  <a:pt x="394284" y="3860800"/>
                </a:lnTo>
                <a:close/>
              </a:path>
              <a:path w="5012690" h="5181600" extrusionOk="0">
                <a:moveTo>
                  <a:pt x="520407" y="3860800"/>
                </a:moveTo>
                <a:lnTo>
                  <a:pt x="471741" y="3860800"/>
                </a:lnTo>
                <a:lnTo>
                  <a:pt x="479272" y="3873500"/>
                </a:lnTo>
                <a:lnTo>
                  <a:pt x="513435" y="3873500"/>
                </a:lnTo>
                <a:lnTo>
                  <a:pt x="520407" y="3860800"/>
                </a:lnTo>
                <a:close/>
              </a:path>
              <a:path w="5012690" h="5181600" extrusionOk="0">
                <a:moveTo>
                  <a:pt x="567347" y="3860800"/>
                </a:moveTo>
                <a:lnTo>
                  <a:pt x="556234" y="3860800"/>
                </a:lnTo>
                <a:lnTo>
                  <a:pt x="555828" y="3873500"/>
                </a:lnTo>
                <a:lnTo>
                  <a:pt x="567131" y="3873500"/>
                </a:lnTo>
                <a:lnTo>
                  <a:pt x="567347" y="3860800"/>
                </a:lnTo>
                <a:close/>
              </a:path>
              <a:path w="5012690" h="5181600" extrusionOk="0">
                <a:moveTo>
                  <a:pt x="776719" y="3860800"/>
                </a:moveTo>
                <a:lnTo>
                  <a:pt x="741654" y="3860800"/>
                </a:lnTo>
                <a:lnTo>
                  <a:pt x="735761" y="3873500"/>
                </a:lnTo>
                <a:lnTo>
                  <a:pt x="767029" y="3873500"/>
                </a:lnTo>
                <a:lnTo>
                  <a:pt x="776719" y="3860800"/>
                </a:lnTo>
                <a:close/>
              </a:path>
              <a:path w="5012690" h="5181600" extrusionOk="0">
                <a:moveTo>
                  <a:pt x="1044486" y="3860800"/>
                </a:moveTo>
                <a:lnTo>
                  <a:pt x="1041907" y="3860800"/>
                </a:lnTo>
                <a:lnTo>
                  <a:pt x="1043152" y="3873500"/>
                </a:lnTo>
                <a:lnTo>
                  <a:pt x="1044486" y="3860800"/>
                </a:lnTo>
                <a:close/>
              </a:path>
              <a:path w="5012690" h="5181600" extrusionOk="0">
                <a:moveTo>
                  <a:pt x="1129245" y="3860800"/>
                </a:moveTo>
                <a:lnTo>
                  <a:pt x="1048270" y="3860800"/>
                </a:lnTo>
                <a:lnTo>
                  <a:pt x="1048854" y="3873500"/>
                </a:lnTo>
                <a:lnTo>
                  <a:pt x="1128852" y="3873500"/>
                </a:lnTo>
                <a:lnTo>
                  <a:pt x="1129245" y="3860800"/>
                </a:lnTo>
                <a:close/>
              </a:path>
              <a:path w="5012690" h="5181600" extrusionOk="0">
                <a:moveTo>
                  <a:pt x="4375810" y="3860800"/>
                </a:moveTo>
                <a:lnTo>
                  <a:pt x="4363974" y="3860800"/>
                </a:lnTo>
                <a:lnTo>
                  <a:pt x="4363974" y="3873500"/>
                </a:lnTo>
                <a:lnTo>
                  <a:pt x="4376331" y="3873500"/>
                </a:lnTo>
                <a:lnTo>
                  <a:pt x="4375810" y="3860800"/>
                </a:lnTo>
                <a:close/>
              </a:path>
              <a:path w="5012690" h="5181600" extrusionOk="0">
                <a:moveTo>
                  <a:pt x="397890" y="3848100"/>
                </a:moveTo>
                <a:lnTo>
                  <a:pt x="383247" y="3848100"/>
                </a:lnTo>
                <a:lnTo>
                  <a:pt x="382549" y="3860800"/>
                </a:lnTo>
                <a:lnTo>
                  <a:pt x="397217" y="3860800"/>
                </a:lnTo>
                <a:lnTo>
                  <a:pt x="397890" y="3848100"/>
                </a:lnTo>
                <a:close/>
              </a:path>
              <a:path w="5012690" h="5181600" extrusionOk="0">
                <a:moveTo>
                  <a:pt x="452386" y="3848100"/>
                </a:moveTo>
                <a:lnTo>
                  <a:pt x="431457" y="3848100"/>
                </a:lnTo>
                <a:lnTo>
                  <a:pt x="439064" y="3860800"/>
                </a:lnTo>
                <a:lnTo>
                  <a:pt x="453821" y="3860800"/>
                </a:lnTo>
                <a:lnTo>
                  <a:pt x="452386" y="3848100"/>
                </a:lnTo>
                <a:close/>
              </a:path>
              <a:path w="5012690" h="5181600" extrusionOk="0">
                <a:moveTo>
                  <a:pt x="473735" y="3848100"/>
                </a:moveTo>
                <a:lnTo>
                  <a:pt x="457987" y="3848100"/>
                </a:lnTo>
                <a:lnTo>
                  <a:pt x="453821" y="3860800"/>
                </a:lnTo>
                <a:lnTo>
                  <a:pt x="479018" y="3860800"/>
                </a:lnTo>
                <a:lnTo>
                  <a:pt x="473735" y="3848100"/>
                </a:lnTo>
                <a:close/>
              </a:path>
              <a:path w="5012690" h="5181600" extrusionOk="0">
                <a:moveTo>
                  <a:pt x="555523" y="3822700"/>
                </a:moveTo>
                <a:lnTo>
                  <a:pt x="540727" y="3822700"/>
                </a:lnTo>
                <a:lnTo>
                  <a:pt x="513435" y="3860800"/>
                </a:lnTo>
                <a:lnTo>
                  <a:pt x="520890" y="3860800"/>
                </a:lnTo>
                <a:lnTo>
                  <a:pt x="540524" y="3848100"/>
                </a:lnTo>
                <a:lnTo>
                  <a:pt x="544715" y="3835400"/>
                </a:lnTo>
                <a:lnTo>
                  <a:pt x="555218" y="3835400"/>
                </a:lnTo>
                <a:lnTo>
                  <a:pt x="555523" y="3822700"/>
                </a:lnTo>
                <a:close/>
              </a:path>
              <a:path w="5012690" h="5181600" extrusionOk="0">
                <a:moveTo>
                  <a:pt x="570750" y="3848100"/>
                </a:moveTo>
                <a:lnTo>
                  <a:pt x="553364" y="3848100"/>
                </a:lnTo>
                <a:lnTo>
                  <a:pt x="558723" y="3860800"/>
                </a:lnTo>
                <a:lnTo>
                  <a:pt x="571322" y="3860800"/>
                </a:lnTo>
                <a:lnTo>
                  <a:pt x="570750" y="3848100"/>
                </a:lnTo>
                <a:close/>
              </a:path>
              <a:path w="5012690" h="5181600" extrusionOk="0">
                <a:moveTo>
                  <a:pt x="799160" y="3848100"/>
                </a:moveTo>
                <a:lnTo>
                  <a:pt x="768337" y="3848100"/>
                </a:lnTo>
                <a:lnTo>
                  <a:pt x="760907" y="3860800"/>
                </a:lnTo>
                <a:lnTo>
                  <a:pt x="793495" y="3860800"/>
                </a:lnTo>
                <a:lnTo>
                  <a:pt x="799160" y="3848100"/>
                </a:lnTo>
                <a:close/>
              </a:path>
              <a:path w="5012690" h="5181600" extrusionOk="0">
                <a:moveTo>
                  <a:pt x="1035545" y="3848100"/>
                </a:moveTo>
                <a:lnTo>
                  <a:pt x="1016698" y="3848100"/>
                </a:lnTo>
                <a:lnTo>
                  <a:pt x="1020381" y="3860800"/>
                </a:lnTo>
                <a:lnTo>
                  <a:pt x="1042454" y="3860800"/>
                </a:lnTo>
                <a:lnTo>
                  <a:pt x="1035545" y="3848100"/>
                </a:lnTo>
                <a:close/>
              </a:path>
              <a:path w="5012690" h="5181600" extrusionOk="0">
                <a:moveTo>
                  <a:pt x="1053680" y="3848100"/>
                </a:moveTo>
                <a:lnTo>
                  <a:pt x="1046594" y="3848100"/>
                </a:lnTo>
                <a:lnTo>
                  <a:pt x="1042454" y="3860800"/>
                </a:lnTo>
                <a:lnTo>
                  <a:pt x="1055128" y="3860800"/>
                </a:lnTo>
                <a:lnTo>
                  <a:pt x="1053680" y="3848100"/>
                </a:lnTo>
                <a:close/>
              </a:path>
              <a:path w="5012690" h="5181600" extrusionOk="0">
                <a:moveTo>
                  <a:pt x="1131531" y="3848100"/>
                </a:moveTo>
                <a:lnTo>
                  <a:pt x="1120089" y="3848100"/>
                </a:lnTo>
                <a:lnTo>
                  <a:pt x="1121067" y="3860800"/>
                </a:lnTo>
                <a:lnTo>
                  <a:pt x="1132230" y="3860800"/>
                </a:lnTo>
                <a:lnTo>
                  <a:pt x="1131531" y="3848100"/>
                </a:lnTo>
                <a:close/>
              </a:path>
              <a:path w="5012690" h="5181600" extrusionOk="0">
                <a:moveTo>
                  <a:pt x="1143977" y="3848100"/>
                </a:moveTo>
                <a:lnTo>
                  <a:pt x="1138770" y="3848100"/>
                </a:lnTo>
                <a:lnTo>
                  <a:pt x="1141145" y="3860800"/>
                </a:lnTo>
                <a:lnTo>
                  <a:pt x="1143977" y="3848100"/>
                </a:lnTo>
                <a:close/>
              </a:path>
              <a:path w="5012690" h="5181600" extrusionOk="0">
                <a:moveTo>
                  <a:pt x="4382249" y="3848100"/>
                </a:moveTo>
                <a:lnTo>
                  <a:pt x="4364520" y="3848100"/>
                </a:lnTo>
                <a:lnTo>
                  <a:pt x="4363161" y="3860800"/>
                </a:lnTo>
                <a:lnTo>
                  <a:pt x="4380687" y="3860800"/>
                </a:lnTo>
                <a:lnTo>
                  <a:pt x="4382249" y="3848100"/>
                </a:lnTo>
                <a:close/>
              </a:path>
              <a:path w="5012690" h="5181600" extrusionOk="0">
                <a:moveTo>
                  <a:pt x="402462" y="3822700"/>
                </a:moveTo>
                <a:lnTo>
                  <a:pt x="389902" y="3822700"/>
                </a:lnTo>
                <a:lnTo>
                  <a:pt x="387972" y="3848100"/>
                </a:lnTo>
                <a:lnTo>
                  <a:pt x="398106" y="3848100"/>
                </a:lnTo>
                <a:lnTo>
                  <a:pt x="399986" y="3835400"/>
                </a:lnTo>
                <a:lnTo>
                  <a:pt x="400811" y="3835400"/>
                </a:lnTo>
                <a:lnTo>
                  <a:pt x="402462" y="3822700"/>
                </a:lnTo>
                <a:close/>
              </a:path>
              <a:path w="5012690" h="5181600" extrusionOk="0">
                <a:moveTo>
                  <a:pt x="435140" y="3835400"/>
                </a:moveTo>
                <a:lnTo>
                  <a:pt x="423075" y="3835400"/>
                </a:lnTo>
                <a:lnTo>
                  <a:pt x="424941" y="3848100"/>
                </a:lnTo>
                <a:lnTo>
                  <a:pt x="438442" y="3848100"/>
                </a:lnTo>
                <a:lnTo>
                  <a:pt x="435140" y="3835400"/>
                </a:lnTo>
                <a:close/>
              </a:path>
              <a:path w="5012690" h="5181600" extrusionOk="0">
                <a:moveTo>
                  <a:pt x="557529" y="3835400"/>
                </a:moveTo>
                <a:lnTo>
                  <a:pt x="545744" y="3835400"/>
                </a:lnTo>
                <a:lnTo>
                  <a:pt x="547801" y="3848100"/>
                </a:lnTo>
                <a:lnTo>
                  <a:pt x="561517" y="3848100"/>
                </a:lnTo>
                <a:lnTo>
                  <a:pt x="557529" y="3835400"/>
                </a:lnTo>
                <a:close/>
              </a:path>
              <a:path w="5012690" h="5181600" extrusionOk="0">
                <a:moveTo>
                  <a:pt x="828586" y="3822700"/>
                </a:moveTo>
                <a:lnTo>
                  <a:pt x="807415" y="3822700"/>
                </a:lnTo>
                <a:lnTo>
                  <a:pt x="792175" y="3848100"/>
                </a:lnTo>
                <a:lnTo>
                  <a:pt x="799452" y="3848100"/>
                </a:lnTo>
                <a:lnTo>
                  <a:pt x="814920" y="3835400"/>
                </a:lnTo>
                <a:lnTo>
                  <a:pt x="823239" y="3835400"/>
                </a:lnTo>
                <a:lnTo>
                  <a:pt x="828586" y="3822700"/>
                </a:lnTo>
                <a:close/>
              </a:path>
              <a:path w="5012690" h="5181600" extrusionOk="0">
                <a:moveTo>
                  <a:pt x="1023226" y="3835400"/>
                </a:moveTo>
                <a:lnTo>
                  <a:pt x="1008062" y="3835400"/>
                </a:lnTo>
                <a:lnTo>
                  <a:pt x="1009154" y="3848100"/>
                </a:lnTo>
                <a:lnTo>
                  <a:pt x="1026591" y="3848100"/>
                </a:lnTo>
                <a:lnTo>
                  <a:pt x="1023226" y="3835400"/>
                </a:lnTo>
                <a:close/>
              </a:path>
              <a:path w="5012690" h="5181600" extrusionOk="0">
                <a:moveTo>
                  <a:pt x="1134262" y="3835400"/>
                </a:moveTo>
                <a:lnTo>
                  <a:pt x="1132077" y="3835400"/>
                </a:lnTo>
                <a:lnTo>
                  <a:pt x="1128166" y="3848100"/>
                </a:lnTo>
                <a:lnTo>
                  <a:pt x="1138986" y="3848100"/>
                </a:lnTo>
                <a:lnTo>
                  <a:pt x="1134262" y="3835400"/>
                </a:lnTo>
                <a:close/>
              </a:path>
              <a:path w="5012690" h="5181600" extrusionOk="0">
                <a:moveTo>
                  <a:pt x="1181506" y="3822700"/>
                </a:moveTo>
                <a:lnTo>
                  <a:pt x="1144625" y="3822700"/>
                </a:lnTo>
                <a:lnTo>
                  <a:pt x="1140180" y="3835400"/>
                </a:lnTo>
                <a:lnTo>
                  <a:pt x="1138986" y="3848100"/>
                </a:lnTo>
                <a:lnTo>
                  <a:pt x="1150378" y="3848100"/>
                </a:lnTo>
                <a:lnTo>
                  <a:pt x="1154175" y="3835400"/>
                </a:lnTo>
                <a:lnTo>
                  <a:pt x="1178940" y="3835400"/>
                </a:lnTo>
                <a:lnTo>
                  <a:pt x="1181506" y="3822700"/>
                </a:lnTo>
                <a:close/>
              </a:path>
              <a:path w="5012690" h="5181600" extrusionOk="0">
                <a:moveTo>
                  <a:pt x="4390517" y="3835400"/>
                </a:moveTo>
                <a:lnTo>
                  <a:pt x="4379379" y="3835400"/>
                </a:lnTo>
                <a:lnTo>
                  <a:pt x="4378032" y="3848100"/>
                </a:lnTo>
                <a:lnTo>
                  <a:pt x="4390123" y="3848100"/>
                </a:lnTo>
                <a:lnTo>
                  <a:pt x="4390517" y="3835400"/>
                </a:lnTo>
                <a:close/>
              </a:path>
              <a:path w="5012690" h="5181600" extrusionOk="0">
                <a:moveTo>
                  <a:pt x="429450" y="3822700"/>
                </a:moveTo>
                <a:lnTo>
                  <a:pt x="407733" y="3822700"/>
                </a:lnTo>
                <a:lnTo>
                  <a:pt x="420954" y="3835400"/>
                </a:lnTo>
                <a:lnTo>
                  <a:pt x="433247" y="3835400"/>
                </a:lnTo>
                <a:lnTo>
                  <a:pt x="429450" y="3822700"/>
                </a:lnTo>
                <a:close/>
              </a:path>
              <a:path w="5012690" h="5181600" extrusionOk="0">
                <a:moveTo>
                  <a:pt x="980097" y="3797300"/>
                </a:moveTo>
                <a:lnTo>
                  <a:pt x="973620" y="3797300"/>
                </a:lnTo>
                <a:lnTo>
                  <a:pt x="969708" y="3810000"/>
                </a:lnTo>
                <a:lnTo>
                  <a:pt x="975448" y="3810000"/>
                </a:lnTo>
                <a:lnTo>
                  <a:pt x="999947" y="3835400"/>
                </a:lnTo>
                <a:lnTo>
                  <a:pt x="1018552" y="3835400"/>
                </a:lnTo>
                <a:lnTo>
                  <a:pt x="1020203" y="3822700"/>
                </a:lnTo>
                <a:lnTo>
                  <a:pt x="1005192" y="3822700"/>
                </a:lnTo>
                <a:lnTo>
                  <a:pt x="985418" y="3810000"/>
                </a:lnTo>
                <a:lnTo>
                  <a:pt x="980097" y="3797300"/>
                </a:lnTo>
                <a:close/>
              </a:path>
              <a:path w="5012690" h="5181600" extrusionOk="0">
                <a:moveTo>
                  <a:pt x="4397032" y="3822700"/>
                </a:moveTo>
                <a:lnTo>
                  <a:pt x="4385043" y="3822700"/>
                </a:lnTo>
                <a:lnTo>
                  <a:pt x="4383074" y="3835400"/>
                </a:lnTo>
                <a:lnTo>
                  <a:pt x="4394657" y="3835400"/>
                </a:lnTo>
                <a:lnTo>
                  <a:pt x="4397032" y="3822700"/>
                </a:lnTo>
                <a:close/>
              </a:path>
              <a:path w="5012690" h="5181600" extrusionOk="0">
                <a:moveTo>
                  <a:pt x="410006" y="3810000"/>
                </a:moveTo>
                <a:lnTo>
                  <a:pt x="408520" y="3810000"/>
                </a:lnTo>
                <a:lnTo>
                  <a:pt x="398398" y="3822700"/>
                </a:lnTo>
                <a:lnTo>
                  <a:pt x="418477" y="3822700"/>
                </a:lnTo>
                <a:lnTo>
                  <a:pt x="410006" y="3810000"/>
                </a:lnTo>
                <a:close/>
              </a:path>
              <a:path w="5012690" h="5181600" extrusionOk="0">
                <a:moveTo>
                  <a:pt x="856678" y="3810000"/>
                </a:moveTo>
                <a:lnTo>
                  <a:pt x="831494" y="3810000"/>
                </a:lnTo>
                <a:lnTo>
                  <a:pt x="825804" y="3822700"/>
                </a:lnTo>
                <a:lnTo>
                  <a:pt x="856005" y="3822700"/>
                </a:lnTo>
                <a:lnTo>
                  <a:pt x="856678" y="3810000"/>
                </a:lnTo>
                <a:close/>
              </a:path>
              <a:path w="5012690" h="5181600" extrusionOk="0">
                <a:moveTo>
                  <a:pt x="1019416" y="3810000"/>
                </a:moveTo>
                <a:lnTo>
                  <a:pt x="1009599" y="3810000"/>
                </a:lnTo>
                <a:lnTo>
                  <a:pt x="1005839" y="3822700"/>
                </a:lnTo>
                <a:lnTo>
                  <a:pt x="1020711" y="3822700"/>
                </a:lnTo>
                <a:lnTo>
                  <a:pt x="1019416" y="3810000"/>
                </a:lnTo>
                <a:close/>
              </a:path>
              <a:path w="5012690" h="5181600" extrusionOk="0">
                <a:moveTo>
                  <a:pt x="1187589" y="3810000"/>
                </a:moveTo>
                <a:lnTo>
                  <a:pt x="1177137" y="3810000"/>
                </a:lnTo>
                <a:lnTo>
                  <a:pt x="1171549" y="3822700"/>
                </a:lnTo>
                <a:lnTo>
                  <a:pt x="1181900" y="3822700"/>
                </a:lnTo>
                <a:lnTo>
                  <a:pt x="1187589" y="3810000"/>
                </a:lnTo>
                <a:close/>
              </a:path>
              <a:path w="5012690" h="5181600" extrusionOk="0">
                <a:moveTo>
                  <a:pt x="4391647" y="3810000"/>
                </a:moveTo>
                <a:lnTo>
                  <a:pt x="4381754" y="3810000"/>
                </a:lnTo>
                <a:lnTo>
                  <a:pt x="4387024" y="3822700"/>
                </a:lnTo>
                <a:lnTo>
                  <a:pt x="4397286" y="3822700"/>
                </a:lnTo>
                <a:lnTo>
                  <a:pt x="4391647" y="3810000"/>
                </a:lnTo>
                <a:close/>
              </a:path>
              <a:path w="5012690" h="5181600" extrusionOk="0">
                <a:moveTo>
                  <a:pt x="867359" y="3797300"/>
                </a:moveTo>
                <a:lnTo>
                  <a:pt x="856145" y="3797300"/>
                </a:lnTo>
                <a:lnTo>
                  <a:pt x="850277" y="3810000"/>
                </a:lnTo>
                <a:lnTo>
                  <a:pt x="867359" y="3810000"/>
                </a:lnTo>
                <a:lnTo>
                  <a:pt x="867359" y="3797300"/>
                </a:lnTo>
                <a:close/>
              </a:path>
              <a:path w="5012690" h="5181600" extrusionOk="0">
                <a:moveTo>
                  <a:pt x="947369" y="3797300"/>
                </a:moveTo>
                <a:lnTo>
                  <a:pt x="901852" y="3797300"/>
                </a:lnTo>
                <a:lnTo>
                  <a:pt x="906081" y="3810000"/>
                </a:lnTo>
                <a:lnTo>
                  <a:pt x="951737" y="3810000"/>
                </a:lnTo>
                <a:lnTo>
                  <a:pt x="947369" y="3797300"/>
                </a:lnTo>
                <a:close/>
              </a:path>
              <a:path w="5012690" h="5181600" extrusionOk="0">
                <a:moveTo>
                  <a:pt x="961516" y="3797300"/>
                </a:moveTo>
                <a:lnTo>
                  <a:pt x="954658" y="3797300"/>
                </a:lnTo>
                <a:lnTo>
                  <a:pt x="951737" y="3810000"/>
                </a:lnTo>
                <a:lnTo>
                  <a:pt x="966203" y="3810000"/>
                </a:lnTo>
                <a:lnTo>
                  <a:pt x="961516" y="3797300"/>
                </a:lnTo>
                <a:close/>
              </a:path>
              <a:path w="5012690" h="5181600" extrusionOk="0">
                <a:moveTo>
                  <a:pt x="1188135" y="3797300"/>
                </a:moveTo>
                <a:lnTo>
                  <a:pt x="1171701" y="3797300"/>
                </a:lnTo>
                <a:lnTo>
                  <a:pt x="1177264" y="3810000"/>
                </a:lnTo>
                <a:lnTo>
                  <a:pt x="1188554" y="3810000"/>
                </a:lnTo>
                <a:lnTo>
                  <a:pt x="1188135" y="3797300"/>
                </a:lnTo>
                <a:close/>
              </a:path>
              <a:path w="5012690" h="5181600" extrusionOk="0">
                <a:moveTo>
                  <a:pt x="4393869" y="3797300"/>
                </a:moveTo>
                <a:lnTo>
                  <a:pt x="4379925" y="3797300"/>
                </a:lnTo>
                <a:lnTo>
                  <a:pt x="4379925" y="3810000"/>
                </a:lnTo>
                <a:lnTo>
                  <a:pt x="4392333" y="3810000"/>
                </a:lnTo>
                <a:lnTo>
                  <a:pt x="4393869" y="3797300"/>
                </a:lnTo>
                <a:close/>
              </a:path>
              <a:path w="5012690" h="5181600" extrusionOk="0">
                <a:moveTo>
                  <a:pt x="907567" y="3784600"/>
                </a:moveTo>
                <a:lnTo>
                  <a:pt x="858939" y="3784600"/>
                </a:lnTo>
                <a:lnTo>
                  <a:pt x="856424" y="3797300"/>
                </a:lnTo>
                <a:lnTo>
                  <a:pt x="909523" y="3797300"/>
                </a:lnTo>
                <a:lnTo>
                  <a:pt x="907567" y="3784600"/>
                </a:lnTo>
                <a:close/>
              </a:path>
              <a:path w="5012690" h="5181600" extrusionOk="0">
                <a:moveTo>
                  <a:pt x="1177112" y="3784600"/>
                </a:moveTo>
                <a:lnTo>
                  <a:pt x="1165910" y="3784600"/>
                </a:lnTo>
                <a:lnTo>
                  <a:pt x="1164310" y="3797300"/>
                </a:lnTo>
                <a:lnTo>
                  <a:pt x="1181023" y="3797300"/>
                </a:lnTo>
                <a:lnTo>
                  <a:pt x="1177112" y="3784600"/>
                </a:lnTo>
                <a:close/>
              </a:path>
              <a:path w="5012690" h="5181600" extrusionOk="0">
                <a:moveTo>
                  <a:pt x="4399407" y="3784600"/>
                </a:moveTo>
                <a:lnTo>
                  <a:pt x="4385106" y="3784600"/>
                </a:lnTo>
                <a:lnTo>
                  <a:pt x="4382884" y="3797300"/>
                </a:lnTo>
                <a:lnTo>
                  <a:pt x="4398632" y="3797300"/>
                </a:lnTo>
                <a:lnTo>
                  <a:pt x="4399407" y="3784600"/>
                </a:lnTo>
                <a:close/>
              </a:path>
              <a:path w="5012690" h="5181600" extrusionOk="0">
                <a:moveTo>
                  <a:pt x="1195971" y="3771900"/>
                </a:moveTo>
                <a:lnTo>
                  <a:pt x="1169555" y="3771900"/>
                </a:lnTo>
                <a:lnTo>
                  <a:pt x="1166685" y="3784600"/>
                </a:lnTo>
                <a:lnTo>
                  <a:pt x="1190370" y="3784600"/>
                </a:lnTo>
                <a:lnTo>
                  <a:pt x="1195971" y="3771900"/>
                </a:lnTo>
                <a:close/>
              </a:path>
              <a:path w="5012690" h="5181600" extrusionOk="0">
                <a:moveTo>
                  <a:pt x="4402810" y="3771900"/>
                </a:moveTo>
                <a:lnTo>
                  <a:pt x="4390224" y="3771900"/>
                </a:lnTo>
                <a:lnTo>
                  <a:pt x="4388777" y="3784600"/>
                </a:lnTo>
                <a:lnTo>
                  <a:pt x="4400422" y="3784600"/>
                </a:lnTo>
                <a:lnTo>
                  <a:pt x="4402810" y="3771900"/>
                </a:lnTo>
                <a:close/>
              </a:path>
              <a:path w="5012690" h="5181600" extrusionOk="0">
                <a:moveTo>
                  <a:pt x="1210081" y="3759200"/>
                </a:moveTo>
                <a:lnTo>
                  <a:pt x="1201051" y="3759200"/>
                </a:lnTo>
                <a:lnTo>
                  <a:pt x="1192148" y="3771900"/>
                </a:lnTo>
                <a:lnTo>
                  <a:pt x="1200480" y="3771900"/>
                </a:lnTo>
                <a:lnTo>
                  <a:pt x="1210081" y="3759200"/>
                </a:lnTo>
                <a:close/>
              </a:path>
              <a:path w="5012690" h="5181600" extrusionOk="0">
                <a:moveTo>
                  <a:pt x="4412399" y="3759200"/>
                </a:moveTo>
                <a:lnTo>
                  <a:pt x="4398429" y="3759200"/>
                </a:lnTo>
                <a:lnTo>
                  <a:pt x="4393463" y="3771900"/>
                </a:lnTo>
                <a:lnTo>
                  <a:pt x="4412399" y="3771900"/>
                </a:lnTo>
                <a:lnTo>
                  <a:pt x="4412399" y="3759200"/>
                </a:lnTo>
                <a:close/>
              </a:path>
              <a:path w="5012690" h="5181600" extrusionOk="0">
                <a:moveTo>
                  <a:pt x="1242326" y="3746500"/>
                </a:moveTo>
                <a:lnTo>
                  <a:pt x="1202486" y="3746500"/>
                </a:lnTo>
                <a:lnTo>
                  <a:pt x="1201889" y="3759200"/>
                </a:lnTo>
                <a:lnTo>
                  <a:pt x="1239913" y="3759200"/>
                </a:lnTo>
                <a:lnTo>
                  <a:pt x="1242326" y="3746500"/>
                </a:lnTo>
                <a:close/>
              </a:path>
              <a:path w="5012690" h="5181600" extrusionOk="0">
                <a:moveTo>
                  <a:pt x="4439183" y="3746500"/>
                </a:moveTo>
                <a:lnTo>
                  <a:pt x="4397095" y="3746500"/>
                </a:lnTo>
                <a:lnTo>
                  <a:pt x="4395787" y="3759200"/>
                </a:lnTo>
                <a:lnTo>
                  <a:pt x="4433100" y="3759200"/>
                </a:lnTo>
                <a:lnTo>
                  <a:pt x="4439183" y="3746500"/>
                </a:lnTo>
                <a:close/>
              </a:path>
              <a:path w="5012690" h="5181600" extrusionOk="0">
                <a:moveTo>
                  <a:pt x="1248930" y="3733800"/>
                </a:moveTo>
                <a:lnTo>
                  <a:pt x="1233982" y="3733800"/>
                </a:lnTo>
                <a:lnTo>
                  <a:pt x="1231709" y="3746500"/>
                </a:lnTo>
                <a:lnTo>
                  <a:pt x="1244485" y="3746500"/>
                </a:lnTo>
                <a:lnTo>
                  <a:pt x="1248930" y="3733800"/>
                </a:lnTo>
                <a:close/>
              </a:path>
              <a:path w="5012690" h="5181600" extrusionOk="0">
                <a:moveTo>
                  <a:pt x="4446549" y="3733800"/>
                </a:moveTo>
                <a:lnTo>
                  <a:pt x="4434179" y="3733800"/>
                </a:lnTo>
                <a:lnTo>
                  <a:pt x="4431157" y="3746500"/>
                </a:lnTo>
                <a:lnTo>
                  <a:pt x="4443755" y="3746500"/>
                </a:lnTo>
                <a:lnTo>
                  <a:pt x="4446549" y="3733800"/>
                </a:lnTo>
                <a:close/>
              </a:path>
              <a:path w="5012690" h="5181600" extrusionOk="0">
                <a:moveTo>
                  <a:pt x="1250213" y="3721100"/>
                </a:moveTo>
                <a:lnTo>
                  <a:pt x="1238935" y="3721100"/>
                </a:lnTo>
                <a:lnTo>
                  <a:pt x="1238770" y="3733800"/>
                </a:lnTo>
                <a:lnTo>
                  <a:pt x="1249870" y="3733800"/>
                </a:lnTo>
                <a:lnTo>
                  <a:pt x="1250213" y="3721100"/>
                </a:lnTo>
                <a:close/>
              </a:path>
              <a:path w="5012690" h="5181600" extrusionOk="0">
                <a:moveTo>
                  <a:pt x="4454652" y="3721100"/>
                </a:moveTo>
                <a:lnTo>
                  <a:pt x="4440682" y="3721100"/>
                </a:lnTo>
                <a:lnTo>
                  <a:pt x="4436770" y="3733800"/>
                </a:lnTo>
                <a:lnTo>
                  <a:pt x="4453928" y="3733800"/>
                </a:lnTo>
                <a:lnTo>
                  <a:pt x="4454652" y="3721100"/>
                </a:lnTo>
                <a:close/>
              </a:path>
              <a:path w="5012690" h="5181600" extrusionOk="0">
                <a:moveTo>
                  <a:pt x="1261059" y="3708400"/>
                </a:moveTo>
                <a:lnTo>
                  <a:pt x="1235786" y="3708400"/>
                </a:lnTo>
                <a:lnTo>
                  <a:pt x="1234808" y="3721100"/>
                </a:lnTo>
                <a:lnTo>
                  <a:pt x="1256169" y="3721100"/>
                </a:lnTo>
                <a:lnTo>
                  <a:pt x="1261059" y="3708400"/>
                </a:lnTo>
                <a:close/>
              </a:path>
              <a:path w="5012690" h="5181600" extrusionOk="0">
                <a:moveTo>
                  <a:pt x="4474032" y="3708400"/>
                </a:moveTo>
                <a:lnTo>
                  <a:pt x="4453356" y="3708400"/>
                </a:lnTo>
                <a:lnTo>
                  <a:pt x="4453635" y="3721100"/>
                </a:lnTo>
                <a:lnTo>
                  <a:pt x="4466780" y="3721100"/>
                </a:lnTo>
                <a:lnTo>
                  <a:pt x="4474032" y="3708400"/>
                </a:lnTo>
                <a:close/>
              </a:path>
              <a:path w="5012690" h="5181600" extrusionOk="0">
                <a:moveTo>
                  <a:pt x="1286027" y="3695700"/>
                </a:moveTo>
                <a:lnTo>
                  <a:pt x="1263205" y="3695700"/>
                </a:lnTo>
                <a:lnTo>
                  <a:pt x="1255966" y="3708400"/>
                </a:lnTo>
                <a:lnTo>
                  <a:pt x="1284325" y="3708400"/>
                </a:lnTo>
                <a:lnTo>
                  <a:pt x="1286027" y="3695700"/>
                </a:lnTo>
                <a:close/>
              </a:path>
              <a:path w="5012690" h="5181600" extrusionOk="0">
                <a:moveTo>
                  <a:pt x="1326146" y="3695700"/>
                </a:moveTo>
                <a:lnTo>
                  <a:pt x="1286027" y="3695700"/>
                </a:lnTo>
                <a:lnTo>
                  <a:pt x="1292796" y="3708400"/>
                </a:lnTo>
                <a:lnTo>
                  <a:pt x="1315288" y="3708400"/>
                </a:lnTo>
                <a:lnTo>
                  <a:pt x="1326146" y="3695700"/>
                </a:lnTo>
                <a:close/>
              </a:path>
              <a:path w="5012690" h="5181600" extrusionOk="0">
                <a:moveTo>
                  <a:pt x="4477791" y="3695700"/>
                </a:moveTo>
                <a:lnTo>
                  <a:pt x="4466475" y="3695700"/>
                </a:lnTo>
                <a:lnTo>
                  <a:pt x="4467377" y="3708400"/>
                </a:lnTo>
                <a:lnTo>
                  <a:pt x="4478896" y="3708400"/>
                </a:lnTo>
                <a:lnTo>
                  <a:pt x="4477791" y="3695700"/>
                </a:lnTo>
                <a:close/>
              </a:path>
              <a:path w="5012690" h="5181600" extrusionOk="0">
                <a:moveTo>
                  <a:pt x="1341996" y="3683000"/>
                </a:moveTo>
                <a:lnTo>
                  <a:pt x="1330464" y="3683000"/>
                </a:lnTo>
                <a:lnTo>
                  <a:pt x="1323543" y="3695700"/>
                </a:lnTo>
                <a:lnTo>
                  <a:pt x="1341437" y="3695700"/>
                </a:lnTo>
                <a:lnTo>
                  <a:pt x="1341996" y="3683000"/>
                </a:lnTo>
                <a:close/>
              </a:path>
              <a:path w="5012690" h="5181600" extrusionOk="0">
                <a:moveTo>
                  <a:pt x="4493577" y="3683000"/>
                </a:moveTo>
                <a:lnTo>
                  <a:pt x="4468647" y="3683000"/>
                </a:lnTo>
                <a:lnTo>
                  <a:pt x="4466208" y="3695700"/>
                </a:lnTo>
                <a:lnTo>
                  <a:pt x="4492231" y="3695700"/>
                </a:lnTo>
                <a:lnTo>
                  <a:pt x="4493577" y="3683000"/>
                </a:lnTo>
                <a:close/>
              </a:path>
              <a:path w="5012690" h="5181600" extrusionOk="0">
                <a:moveTo>
                  <a:pt x="1375702" y="3670300"/>
                </a:moveTo>
                <a:lnTo>
                  <a:pt x="1335366" y="3670300"/>
                </a:lnTo>
                <a:lnTo>
                  <a:pt x="1331480" y="3683000"/>
                </a:lnTo>
                <a:lnTo>
                  <a:pt x="1381163" y="3683000"/>
                </a:lnTo>
                <a:lnTo>
                  <a:pt x="1375702" y="3670300"/>
                </a:lnTo>
                <a:close/>
              </a:path>
              <a:path w="5012690" h="5181600" extrusionOk="0">
                <a:moveTo>
                  <a:pt x="1416456" y="3657600"/>
                </a:moveTo>
                <a:lnTo>
                  <a:pt x="1399501" y="3657600"/>
                </a:lnTo>
                <a:lnTo>
                  <a:pt x="1392478" y="3670300"/>
                </a:lnTo>
                <a:lnTo>
                  <a:pt x="1390218" y="3670300"/>
                </a:lnTo>
                <a:lnTo>
                  <a:pt x="1381163" y="3683000"/>
                </a:lnTo>
                <a:lnTo>
                  <a:pt x="1400949" y="3683000"/>
                </a:lnTo>
                <a:lnTo>
                  <a:pt x="1408861" y="3670300"/>
                </a:lnTo>
                <a:lnTo>
                  <a:pt x="1416456" y="3657600"/>
                </a:lnTo>
                <a:close/>
              </a:path>
              <a:path w="5012690" h="5181600" extrusionOk="0">
                <a:moveTo>
                  <a:pt x="4507052" y="3670300"/>
                </a:moveTo>
                <a:lnTo>
                  <a:pt x="4486275" y="3670300"/>
                </a:lnTo>
                <a:lnTo>
                  <a:pt x="4486275" y="3683000"/>
                </a:lnTo>
                <a:lnTo>
                  <a:pt x="4501019" y="3683000"/>
                </a:lnTo>
                <a:lnTo>
                  <a:pt x="4507052" y="3670300"/>
                </a:lnTo>
                <a:close/>
              </a:path>
              <a:path w="5012690" h="5181600" extrusionOk="0">
                <a:moveTo>
                  <a:pt x="4509223" y="3657600"/>
                </a:moveTo>
                <a:lnTo>
                  <a:pt x="4496587" y="3657600"/>
                </a:lnTo>
                <a:lnTo>
                  <a:pt x="4496587" y="3670300"/>
                </a:lnTo>
                <a:lnTo>
                  <a:pt x="4510278" y="3670300"/>
                </a:lnTo>
                <a:lnTo>
                  <a:pt x="4509223" y="3657600"/>
                </a:lnTo>
                <a:close/>
              </a:path>
              <a:path w="5012690" h="5181600" extrusionOk="0">
                <a:moveTo>
                  <a:pt x="1452841" y="3644900"/>
                </a:moveTo>
                <a:lnTo>
                  <a:pt x="1412379" y="3644900"/>
                </a:lnTo>
                <a:lnTo>
                  <a:pt x="1411185" y="3657600"/>
                </a:lnTo>
                <a:lnTo>
                  <a:pt x="1448523" y="3657600"/>
                </a:lnTo>
                <a:lnTo>
                  <a:pt x="1452841" y="3644900"/>
                </a:lnTo>
                <a:close/>
              </a:path>
              <a:path w="5012690" h="5181600" extrusionOk="0">
                <a:moveTo>
                  <a:pt x="4535868" y="3644900"/>
                </a:moveTo>
                <a:lnTo>
                  <a:pt x="4519714" y="3644900"/>
                </a:lnTo>
                <a:lnTo>
                  <a:pt x="4505477" y="3657600"/>
                </a:lnTo>
                <a:lnTo>
                  <a:pt x="4530686" y="3657600"/>
                </a:lnTo>
                <a:lnTo>
                  <a:pt x="4535868" y="3644900"/>
                </a:lnTo>
                <a:close/>
              </a:path>
              <a:path w="5012690" h="5181600" extrusionOk="0">
                <a:moveTo>
                  <a:pt x="1467497" y="3632200"/>
                </a:moveTo>
                <a:lnTo>
                  <a:pt x="1445844" y="3632200"/>
                </a:lnTo>
                <a:lnTo>
                  <a:pt x="1439316" y="3644900"/>
                </a:lnTo>
                <a:lnTo>
                  <a:pt x="1457718" y="3644900"/>
                </a:lnTo>
                <a:lnTo>
                  <a:pt x="1467497" y="3632200"/>
                </a:lnTo>
                <a:close/>
              </a:path>
              <a:path w="5012690" h="5181600" extrusionOk="0">
                <a:moveTo>
                  <a:pt x="4535284" y="3632200"/>
                </a:moveTo>
                <a:lnTo>
                  <a:pt x="4522139" y="3632200"/>
                </a:lnTo>
                <a:lnTo>
                  <a:pt x="4524463" y="3644900"/>
                </a:lnTo>
                <a:lnTo>
                  <a:pt x="4535512" y="3644900"/>
                </a:lnTo>
                <a:lnTo>
                  <a:pt x="4535284" y="3632200"/>
                </a:lnTo>
                <a:close/>
              </a:path>
              <a:path w="5012690" h="5181600" extrusionOk="0">
                <a:moveTo>
                  <a:pt x="1493024" y="3619500"/>
                </a:moveTo>
                <a:lnTo>
                  <a:pt x="1463078" y="3619500"/>
                </a:lnTo>
                <a:lnTo>
                  <a:pt x="1462735" y="3632200"/>
                </a:lnTo>
                <a:lnTo>
                  <a:pt x="1492478" y="3632200"/>
                </a:lnTo>
                <a:lnTo>
                  <a:pt x="1493024" y="3619500"/>
                </a:lnTo>
                <a:close/>
              </a:path>
              <a:path w="5012690" h="5181600" extrusionOk="0">
                <a:moveTo>
                  <a:pt x="4559401" y="3619500"/>
                </a:moveTo>
                <a:lnTo>
                  <a:pt x="4525695" y="3619500"/>
                </a:lnTo>
                <a:lnTo>
                  <a:pt x="4521428" y="3632200"/>
                </a:lnTo>
                <a:lnTo>
                  <a:pt x="4559401" y="3632200"/>
                </a:lnTo>
                <a:lnTo>
                  <a:pt x="4559401" y="3619500"/>
                </a:lnTo>
                <a:close/>
              </a:path>
              <a:path w="5012690" h="5181600" extrusionOk="0">
                <a:moveTo>
                  <a:pt x="1513916" y="3581400"/>
                </a:moveTo>
                <a:lnTo>
                  <a:pt x="1498676" y="3581400"/>
                </a:lnTo>
                <a:lnTo>
                  <a:pt x="1498193" y="3594100"/>
                </a:lnTo>
                <a:lnTo>
                  <a:pt x="1489633" y="3606800"/>
                </a:lnTo>
                <a:lnTo>
                  <a:pt x="1481162" y="3606800"/>
                </a:lnTo>
                <a:lnTo>
                  <a:pt x="1477733" y="3619500"/>
                </a:lnTo>
                <a:lnTo>
                  <a:pt x="1498422" y="3619500"/>
                </a:lnTo>
                <a:lnTo>
                  <a:pt x="1507515" y="3594100"/>
                </a:lnTo>
                <a:lnTo>
                  <a:pt x="1512684" y="3594100"/>
                </a:lnTo>
                <a:lnTo>
                  <a:pt x="1513916" y="3581400"/>
                </a:lnTo>
                <a:close/>
              </a:path>
              <a:path w="5012690" h="5181600" extrusionOk="0">
                <a:moveTo>
                  <a:pt x="4574336" y="3606800"/>
                </a:moveTo>
                <a:lnTo>
                  <a:pt x="4548047" y="3606800"/>
                </a:lnTo>
                <a:lnTo>
                  <a:pt x="4545799" y="3619500"/>
                </a:lnTo>
                <a:lnTo>
                  <a:pt x="4571123" y="3619500"/>
                </a:lnTo>
                <a:lnTo>
                  <a:pt x="4574336" y="3606800"/>
                </a:lnTo>
                <a:close/>
              </a:path>
              <a:path w="5012690" h="5181600" extrusionOk="0">
                <a:moveTo>
                  <a:pt x="4596866" y="3594100"/>
                </a:moveTo>
                <a:lnTo>
                  <a:pt x="4576597" y="3594100"/>
                </a:lnTo>
                <a:lnTo>
                  <a:pt x="4569231" y="3606800"/>
                </a:lnTo>
                <a:lnTo>
                  <a:pt x="4596536" y="3606800"/>
                </a:lnTo>
                <a:lnTo>
                  <a:pt x="4596866" y="3594100"/>
                </a:lnTo>
                <a:close/>
              </a:path>
              <a:path w="5012690" h="5181600" extrusionOk="0">
                <a:moveTo>
                  <a:pt x="4594809" y="3581400"/>
                </a:moveTo>
                <a:lnTo>
                  <a:pt x="4583950" y="3581400"/>
                </a:lnTo>
                <a:lnTo>
                  <a:pt x="4583518" y="3594100"/>
                </a:lnTo>
                <a:lnTo>
                  <a:pt x="4596409" y="3594100"/>
                </a:lnTo>
                <a:lnTo>
                  <a:pt x="4594809" y="3581400"/>
                </a:lnTo>
                <a:close/>
              </a:path>
              <a:path w="5012690" h="5181600" extrusionOk="0">
                <a:moveTo>
                  <a:pt x="1526336" y="3568700"/>
                </a:moveTo>
                <a:lnTo>
                  <a:pt x="1503641" y="3568700"/>
                </a:lnTo>
                <a:lnTo>
                  <a:pt x="1502067" y="3581400"/>
                </a:lnTo>
                <a:lnTo>
                  <a:pt x="1525727" y="3581400"/>
                </a:lnTo>
                <a:lnTo>
                  <a:pt x="1526336" y="3568700"/>
                </a:lnTo>
                <a:close/>
              </a:path>
              <a:path w="5012690" h="5181600" extrusionOk="0">
                <a:moveTo>
                  <a:pt x="4609172" y="3568700"/>
                </a:moveTo>
                <a:lnTo>
                  <a:pt x="4594237" y="3568700"/>
                </a:lnTo>
                <a:lnTo>
                  <a:pt x="4588852" y="3581400"/>
                </a:lnTo>
                <a:lnTo>
                  <a:pt x="4605693" y="3581400"/>
                </a:lnTo>
                <a:lnTo>
                  <a:pt x="4609172" y="3568700"/>
                </a:lnTo>
                <a:close/>
              </a:path>
              <a:path w="5012690" h="5181600" extrusionOk="0">
                <a:moveTo>
                  <a:pt x="1536445" y="3556000"/>
                </a:moveTo>
                <a:lnTo>
                  <a:pt x="1516964" y="3556000"/>
                </a:lnTo>
                <a:lnTo>
                  <a:pt x="1515173" y="3568700"/>
                </a:lnTo>
                <a:lnTo>
                  <a:pt x="1534540" y="3568700"/>
                </a:lnTo>
                <a:lnTo>
                  <a:pt x="1536445" y="3556000"/>
                </a:lnTo>
                <a:close/>
              </a:path>
              <a:path w="5012690" h="5181600" extrusionOk="0">
                <a:moveTo>
                  <a:pt x="4610252" y="3556000"/>
                </a:moveTo>
                <a:lnTo>
                  <a:pt x="4599190" y="3556000"/>
                </a:lnTo>
                <a:lnTo>
                  <a:pt x="4599457" y="3568700"/>
                </a:lnTo>
                <a:lnTo>
                  <a:pt x="4610734" y="3568700"/>
                </a:lnTo>
                <a:lnTo>
                  <a:pt x="4610252" y="3556000"/>
                </a:lnTo>
                <a:close/>
              </a:path>
              <a:path w="5012690" h="5181600" extrusionOk="0">
                <a:moveTo>
                  <a:pt x="1558455" y="3543300"/>
                </a:moveTo>
                <a:lnTo>
                  <a:pt x="1533359" y="3543300"/>
                </a:lnTo>
                <a:lnTo>
                  <a:pt x="1527670" y="3556000"/>
                </a:lnTo>
                <a:lnTo>
                  <a:pt x="1555813" y="3556000"/>
                </a:lnTo>
                <a:lnTo>
                  <a:pt x="1558455" y="3543300"/>
                </a:lnTo>
                <a:close/>
              </a:path>
              <a:path w="5012690" h="5181600" extrusionOk="0">
                <a:moveTo>
                  <a:pt x="4607140" y="3543300"/>
                </a:moveTo>
                <a:lnTo>
                  <a:pt x="4590402" y="3543300"/>
                </a:lnTo>
                <a:lnTo>
                  <a:pt x="4595761" y="3556000"/>
                </a:lnTo>
                <a:lnTo>
                  <a:pt x="4608944" y="3556000"/>
                </a:lnTo>
                <a:lnTo>
                  <a:pt x="4607140" y="3543300"/>
                </a:lnTo>
                <a:close/>
              </a:path>
              <a:path w="5012690" h="5181600" extrusionOk="0">
                <a:moveTo>
                  <a:pt x="1566760" y="3530600"/>
                </a:moveTo>
                <a:lnTo>
                  <a:pt x="1548180" y="3530600"/>
                </a:lnTo>
                <a:lnTo>
                  <a:pt x="1547469" y="3543300"/>
                </a:lnTo>
                <a:lnTo>
                  <a:pt x="1558963" y="3543300"/>
                </a:lnTo>
                <a:lnTo>
                  <a:pt x="1566760" y="3530600"/>
                </a:lnTo>
                <a:close/>
              </a:path>
              <a:path w="5012690" h="5181600" extrusionOk="0">
                <a:moveTo>
                  <a:pt x="4599571" y="3530600"/>
                </a:moveTo>
                <a:lnTo>
                  <a:pt x="4585741" y="3530600"/>
                </a:lnTo>
                <a:lnTo>
                  <a:pt x="4585741" y="3543300"/>
                </a:lnTo>
                <a:lnTo>
                  <a:pt x="4596942" y="3543300"/>
                </a:lnTo>
                <a:lnTo>
                  <a:pt x="4599571" y="3530600"/>
                </a:lnTo>
                <a:close/>
              </a:path>
              <a:path w="5012690" h="5181600" extrusionOk="0">
                <a:moveTo>
                  <a:pt x="1573580" y="3517900"/>
                </a:moveTo>
                <a:lnTo>
                  <a:pt x="1563141" y="3517900"/>
                </a:lnTo>
                <a:lnTo>
                  <a:pt x="1558696" y="3530600"/>
                </a:lnTo>
                <a:lnTo>
                  <a:pt x="1573212" y="3530600"/>
                </a:lnTo>
                <a:lnTo>
                  <a:pt x="1573580" y="3517900"/>
                </a:lnTo>
                <a:close/>
              </a:path>
              <a:path w="5012690" h="5181600" extrusionOk="0">
                <a:moveTo>
                  <a:pt x="4604118" y="3517900"/>
                </a:moveTo>
                <a:lnTo>
                  <a:pt x="4593869" y="3517900"/>
                </a:lnTo>
                <a:lnTo>
                  <a:pt x="4590669" y="3530600"/>
                </a:lnTo>
                <a:lnTo>
                  <a:pt x="4600498" y="3530600"/>
                </a:lnTo>
                <a:lnTo>
                  <a:pt x="4604118" y="3517900"/>
                </a:lnTo>
                <a:close/>
              </a:path>
              <a:path w="5012690" h="5181600" extrusionOk="0">
                <a:moveTo>
                  <a:pt x="1573136" y="3505200"/>
                </a:moveTo>
                <a:lnTo>
                  <a:pt x="1561858" y="3505200"/>
                </a:lnTo>
                <a:lnTo>
                  <a:pt x="1563750" y="3517900"/>
                </a:lnTo>
                <a:lnTo>
                  <a:pt x="1575206" y="3517900"/>
                </a:lnTo>
                <a:lnTo>
                  <a:pt x="1573136" y="3505200"/>
                </a:lnTo>
                <a:close/>
              </a:path>
              <a:path w="5012690" h="5181600" extrusionOk="0">
                <a:moveTo>
                  <a:pt x="1732318" y="3505200"/>
                </a:moveTo>
                <a:lnTo>
                  <a:pt x="1720253" y="3505200"/>
                </a:lnTo>
                <a:lnTo>
                  <a:pt x="1722234" y="3517900"/>
                </a:lnTo>
                <a:lnTo>
                  <a:pt x="1730895" y="3517900"/>
                </a:lnTo>
                <a:lnTo>
                  <a:pt x="1732318" y="3505200"/>
                </a:lnTo>
                <a:close/>
              </a:path>
              <a:path w="5012690" h="5181600" extrusionOk="0">
                <a:moveTo>
                  <a:pt x="4615091" y="3505200"/>
                </a:moveTo>
                <a:lnTo>
                  <a:pt x="4603559" y="3505200"/>
                </a:lnTo>
                <a:lnTo>
                  <a:pt x="4598670" y="3517900"/>
                </a:lnTo>
                <a:lnTo>
                  <a:pt x="4615662" y="3517900"/>
                </a:lnTo>
                <a:lnTo>
                  <a:pt x="4615091" y="3505200"/>
                </a:lnTo>
                <a:close/>
              </a:path>
              <a:path w="5012690" h="5181600" extrusionOk="0">
                <a:moveTo>
                  <a:pt x="1602041" y="3492500"/>
                </a:moveTo>
                <a:lnTo>
                  <a:pt x="1567941" y="3492500"/>
                </a:lnTo>
                <a:lnTo>
                  <a:pt x="1562976" y="3505200"/>
                </a:lnTo>
                <a:lnTo>
                  <a:pt x="1596466" y="3505200"/>
                </a:lnTo>
                <a:lnTo>
                  <a:pt x="1602041" y="3492500"/>
                </a:lnTo>
                <a:close/>
              </a:path>
              <a:path w="5012690" h="5181600" extrusionOk="0">
                <a:moveTo>
                  <a:pt x="1725917" y="3492500"/>
                </a:moveTo>
                <a:lnTo>
                  <a:pt x="1700047" y="3492500"/>
                </a:lnTo>
                <a:lnTo>
                  <a:pt x="1701863" y="3505200"/>
                </a:lnTo>
                <a:lnTo>
                  <a:pt x="1727657" y="3505200"/>
                </a:lnTo>
                <a:lnTo>
                  <a:pt x="1725917" y="3492500"/>
                </a:lnTo>
                <a:close/>
              </a:path>
              <a:path w="5012690" h="5181600" extrusionOk="0">
                <a:moveTo>
                  <a:pt x="1749844" y="3492500"/>
                </a:moveTo>
                <a:lnTo>
                  <a:pt x="1730120" y="3492500"/>
                </a:lnTo>
                <a:lnTo>
                  <a:pt x="1727657" y="3505200"/>
                </a:lnTo>
                <a:lnTo>
                  <a:pt x="1742655" y="3505200"/>
                </a:lnTo>
                <a:lnTo>
                  <a:pt x="1749844" y="3492500"/>
                </a:lnTo>
                <a:close/>
              </a:path>
              <a:path w="5012690" h="5181600" extrusionOk="0">
                <a:moveTo>
                  <a:pt x="4620895" y="3492500"/>
                </a:moveTo>
                <a:lnTo>
                  <a:pt x="4606645" y="3492500"/>
                </a:lnTo>
                <a:lnTo>
                  <a:pt x="4605985" y="3505200"/>
                </a:lnTo>
                <a:lnTo>
                  <a:pt x="4620615" y="3505200"/>
                </a:lnTo>
                <a:lnTo>
                  <a:pt x="4620895" y="3492500"/>
                </a:lnTo>
                <a:close/>
              </a:path>
              <a:path w="5012690" h="5181600" extrusionOk="0">
                <a:moveTo>
                  <a:pt x="1614754" y="3479800"/>
                </a:moveTo>
                <a:lnTo>
                  <a:pt x="1593862" y="3479800"/>
                </a:lnTo>
                <a:lnTo>
                  <a:pt x="1588554" y="3492500"/>
                </a:lnTo>
                <a:lnTo>
                  <a:pt x="1611363" y="3492500"/>
                </a:lnTo>
                <a:lnTo>
                  <a:pt x="1614754" y="3479800"/>
                </a:lnTo>
                <a:close/>
              </a:path>
              <a:path w="5012690" h="5181600" extrusionOk="0">
                <a:moveTo>
                  <a:pt x="1706829" y="3479800"/>
                </a:moveTo>
                <a:lnTo>
                  <a:pt x="1666913" y="3479800"/>
                </a:lnTo>
                <a:lnTo>
                  <a:pt x="1674672" y="3492500"/>
                </a:lnTo>
                <a:lnTo>
                  <a:pt x="1710372" y="3492500"/>
                </a:lnTo>
                <a:lnTo>
                  <a:pt x="1706829" y="3479800"/>
                </a:lnTo>
                <a:close/>
              </a:path>
              <a:path w="5012690" h="5181600" extrusionOk="0">
                <a:moveTo>
                  <a:pt x="1778520" y="3454400"/>
                </a:moveTo>
                <a:lnTo>
                  <a:pt x="1762175" y="3454400"/>
                </a:lnTo>
                <a:lnTo>
                  <a:pt x="1763534" y="3467100"/>
                </a:lnTo>
                <a:lnTo>
                  <a:pt x="1763039" y="3479800"/>
                </a:lnTo>
                <a:lnTo>
                  <a:pt x="1744891" y="3479800"/>
                </a:lnTo>
                <a:lnTo>
                  <a:pt x="1735823" y="3492500"/>
                </a:lnTo>
                <a:lnTo>
                  <a:pt x="1773021" y="3492500"/>
                </a:lnTo>
                <a:lnTo>
                  <a:pt x="1774075" y="3479800"/>
                </a:lnTo>
                <a:lnTo>
                  <a:pt x="1774697" y="3467100"/>
                </a:lnTo>
                <a:lnTo>
                  <a:pt x="1773643" y="3467100"/>
                </a:lnTo>
                <a:lnTo>
                  <a:pt x="1778520" y="3454400"/>
                </a:lnTo>
                <a:close/>
              </a:path>
              <a:path w="5012690" h="5181600" extrusionOk="0">
                <a:moveTo>
                  <a:pt x="4620094" y="3479800"/>
                </a:moveTo>
                <a:lnTo>
                  <a:pt x="4608880" y="3479800"/>
                </a:lnTo>
                <a:lnTo>
                  <a:pt x="4609376" y="3492500"/>
                </a:lnTo>
                <a:lnTo>
                  <a:pt x="4620374" y="3492500"/>
                </a:lnTo>
                <a:lnTo>
                  <a:pt x="4620094" y="3479800"/>
                </a:lnTo>
                <a:close/>
              </a:path>
              <a:path w="5012690" h="5181600" extrusionOk="0">
                <a:moveTo>
                  <a:pt x="1615033" y="3467100"/>
                </a:moveTo>
                <a:lnTo>
                  <a:pt x="1603400" y="3467100"/>
                </a:lnTo>
                <a:lnTo>
                  <a:pt x="1604340" y="3479800"/>
                </a:lnTo>
                <a:lnTo>
                  <a:pt x="1615490" y="3479800"/>
                </a:lnTo>
                <a:lnTo>
                  <a:pt x="1615033" y="3467100"/>
                </a:lnTo>
                <a:close/>
              </a:path>
              <a:path w="5012690" h="5181600" extrusionOk="0">
                <a:moveTo>
                  <a:pt x="1659851" y="3441700"/>
                </a:moveTo>
                <a:lnTo>
                  <a:pt x="1650072" y="3441700"/>
                </a:lnTo>
                <a:lnTo>
                  <a:pt x="1644726" y="3454400"/>
                </a:lnTo>
                <a:lnTo>
                  <a:pt x="1652803" y="3454400"/>
                </a:lnTo>
                <a:lnTo>
                  <a:pt x="1654035" y="3467100"/>
                </a:lnTo>
                <a:lnTo>
                  <a:pt x="1654035" y="3479800"/>
                </a:lnTo>
                <a:lnTo>
                  <a:pt x="1665401" y="3479800"/>
                </a:lnTo>
                <a:lnTo>
                  <a:pt x="1665249" y="3467100"/>
                </a:lnTo>
                <a:lnTo>
                  <a:pt x="1665020" y="3467100"/>
                </a:lnTo>
                <a:lnTo>
                  <a:pt x="1659851" y="3441700"/>
                </a:lnTo>
                <a:close/>
              </a:path>
              <a:path w="5012690" h="5181600" extrusionOk="0">
                <a:moveTo>
                  <a:pt x="4624095" y="3467100"/>
                </a:moveTo>
                <a:lnTo>
                  <a:pt x="4611928" y="3467100"/>
                </a:lnTo>
                <a:lnTo>
                  <a:pt x="4609376" y="3479800"/>
                </a:lnTo>
                <a:lnTo>
                  <a:pt x="4623930" y="3479800"/>
                </a:lnTo>
                <a:lnTo>
                  <a:pt x="4624095" y="3467100"/>
                </a:lnTo>
                <a:close/>
              </a:path>
              <a:path w="5012690" h="5181600" extrusionOk="0">
                <a:moveTo>
                  <a:pt x="1652803" y="3454400"/>
                </a:moveTo>
                <a:lnTo>
                  <a:pt x="1616722" y="3454400"/>
                </a:lnTo>
                <a:lnTo>
                  <a:pt x="1611668" y="3467100"/>
                </a:lnTo>
                <a:lnTo>
                  <a:pt x="1652104" y="3467100"/>
                </a:lnTo>
                <a:lnTo>
                  <a:pt x="1652803" y="3454400"/>
                </a:lnTo>
                <a:close/>
              </a:path>
              <a:path w="5012690" h="5181600" extrusionOk="0">
                <a:moveTo>
                  <a:pt x="4606988" y="3441700"/>
                </a:moveTo>
                <a:lnTo>
                  <a:pt x="4595215" y="3441700"/>
                </a:lnTo>
                <a:lnTo>
                  <a:pt x="4607674" y="3454400"/>
                </a:lnTo>
                <a:lnTo>
                  <a:pt x="4612449" y="3467100"/>
                </a:lnTo>
                <a:lnTo>
                  <a:pt x="4622660" y="3467100"/>
                </a:lnTo>
                <a:lnTo>
                  <a:pt x="4617846" y="3454400"/>
                </a:lnTo>
                <a:lnTo>
                  <a:pt x="4606988" y="3441700"/>
                </a:lnTo>
                <a:close/>
              </a:path>
              <a:path w="5012690" h="5181600" extrusionOk="0">
                <a:moveTo>
                  <a:pt x="1778685" y="3441700"/>
                </a:moveTo>
                <a:lnTo>
                  <a:pt x="1767154" y="3441700"/>
                </a:lnTo>
                <a:lnTo>
                  <a:pt x="1767763" y="3454400"/>
                </a:lnTo>
                <a:lnTo>
                  <a:pt x="1779181" y="3454400"/>
                </a:lnTo>
                <a:lnTo>
                  <a:pt x="1778685" y="3441700"/>
                </a:lnTo>
                <a:close/>
              </a:path>
              <a:path w="5012690" h="5181600" extrusionOk="0">
                <a:moveTo>
                  <a:pt x="1883816" y="3441700"/>
                </a:moveTo>
                <a:lnTo>
                  <a:pt x="1844001" y="3441700"/>
                </a:lnTo>
                <a:lnTo>
                  <a:pt x="1845627" y="3454400"/>
                </a:lnTo>
                <a:lnTo>
                  <a:pt x="1872411" y="3454400"/>
                </a:lnTo>
                <a:lnTo>
                  <a:pt x="1883816" y="3441700"/>
                </a:lnTo>
                <a:close/>
              </a:path>
              <a:path w="5012690" h="5181600" extrusionOk="0">
                <a:moveTo>
                  <a:pt x="1920176" y="3441700"/>
                </a:moveTo>
                <a:lnTo>
                  <a:pt x="1906333" y="3441700"/>
                </a:lnTo>
                <a:lnTo>
                  <a:pt x="1912137" y="3454400"/>
                </a:lnTo>
                <a:lnTo>
                  <a:pt x="1913445" y="3454400"/>
                </a:lnTo>
                <a:lnTo>
                  <a:pt x="1920176" y="3441700"/>
                </a:lnTo>
                <a:close/>
              </a:path>
              <a:path w="5012690" h="5181600" extrusionOk="0">
                <a:moveTo>
                  <a:pt x="1797977" y="3429000"/>
                </a:moveTo>
                <a:lnTo>
                  <a:pt x="1779943" y="3429000"/>
                </a:lnTo>
                <a:lnTo>
                  <a:pt x="1768614" y="3441700"/>
                </a:lnTo>
                <a:lnTo>
                  <a:pt x="1786750" y="3441700"/>
                </a:lnTo>
                <a:lnTo>
                  <a:pt x="1797977" y="3429000"/>
                </a:lnTo>
                <a:close/>
              </a:path>
              <a:path w="5012690" h="5181600" extrusionOk="0">
                <a:moveTo>
                  <a:pt x="1826120" y="3429000"/>
                </a:moveTo>
                <a:lnTo>
                  <a:pt x="1812162" y="3429000"/>
                </a:lnTo>
                <a:lnTo>
                  <a:pt x="1812797" y="3441700"/>
                </a:lnTo>
                <a:lnTo>
                  <a:pt x="1824253" y="3441700"/>
                </a:lnTo>
                <a:lnTo>
                  <a:pt x="1826120" y="3429000"/>
                </a:lnTo>
                <a:close/>
              </a:path>
              <a:path w="5012690" h="5181600" extrusionOk="0">
                <a:moveTo>
                  <a:pt x="1848548" y="3429000"/>
                </a:moveTo>
                <a:lnTo>
                  <a:pt x="1826907" y="3429000"/>
                </a:lnTo>
                <a:lnTo>
                  <a:pt x="1834476" y="3441700"/>
                </a:lnTo>
                <a:lnTo>
                  <a:pt x="1850656" y="3441700"/>
                </a:lnTo>
                <a:lnTo>
                  <a:pt x="1848548" y="3429000"/>
                </a:lnTo>
                <a:close/>
              </a:path>
              <a:path w="5012690" h="5181600" extrusionOk="0">
                <a:moveTo>
                  <a:pt x="1907438" y="3429000"/>
                </a:moveTo>
                <a:lnTo>
                  <a:pt x="1880958" y="3429000"/>
                </a:lnTo>
                <a:lnTo>
                  <a:pt x="1867598" y="3441700"/>
                </a:lnTo>
                <a:lnTo>
                  <a:pt x="1913127" y="3441700"/>
                </a:lnTo>
                <a:lnTo>
                  <a:pt x="1907438" y="3429000"/>
                </a:lnTo>
                <a:close/>
              </a:path>
              <a:path w="5012690" h="5181600" extrusionOk="0">
                <a:moveTo>
                  <a:pt x="1927415" y="3429000"/>
                </a:moveTo>
                <a:lnTo>
                  <a:pt x="1917534" y="3429000"/>
                </a:lnTo>
                <a:lnTo>
                  <a:pt x="1913127" y="3441700"/>
                </a:lnTo>
                <a:lnTo>
                  <a:pt x="1921624" y="3441700"/>
                </a:lnTo>
                <a:lnTo>
                  <a:pt x="1927415" y="3429000"/>
                </a:lnTo>
                <a:close/>
              </a:path>
              <a:path w="5012690" h="5181600" extrusionOk="0">
                <a:moveTo>
                  <a:pt x="4612322" y="3429000"/>
                </a:moveTo>
                <a:lnTo>
                  <a:pt x="4593856" y="3429000"/>
                </a:lnTo>
                <a:lnTo>
                  <a:pt x="4593856" y="3441700"/>
                </a:lnTo>
                <a:lnTo>
                  <a:pt x="4605172" y="3441700"/>
                </a:lnTo>
                <a:lnTo>
                  <a:pt x="4612322" y="3429000"/>
                </a:lnTo>
                <a:close/>
              </a:path>
              <a:path w="5012690" h="5181600" extrusionOk="0">
                <a:moveTo>
                  <a:pt x="1810042" y="3416300"/>
                </a:moveTo>
                <a:lnTo>
                  <a:pt x="1803006" y="3416300"/>
                </a:lnTo>
                <a:lnTo>
                  <a:pt x="1793811" y="3429000"/>
                </a:lnTo>
                <a:lnTo>
                  <a:pt x="1816773" y="3429000"/>
                </a:lnTo>
                <a:lnTo>
                  <a:pt x="1810042" y="3416300"/>
                </a:lnTo>
                <a:close/>
              </a:path>
              <a:path w="5012690" h="5181600" extrusionOk="0">
                <a:moveTo>
                  <a:pt x="1832241" y="3416300"/>
                </a:moveTo>
                <a:lnTo>
                  <a:pt x="1823491" y="3416300"/>
                </a:lnTo>
                <a:lnTo>
                  <a:pt x="1818474" y="3429000"/>
                </a:lnTo>
                <a:lnTo>
                  <a:pt x="1840788" y="3429000"/>
                </a:lnTo>
                <a:lnTo>
                  <a:pt x="1832241" y="3416300"/>
                </a:lnTo>
                <a:close/>
              </a:path>
              <a:path w="5012690" h="5181600" extrusionOk="0">
                <a:moveTo>
                  <a:pt x="1956257" y="3416300"/>
                </a:moveTo>
                <a:lnTo>
                  <a:pt x="1928482" y="3416300"/>
                </a:lnTo>
                <a:lnTo>
                  <a:pt x="1918258" y="3429000"/>
                </a:lnTo>
                <a:lnTo>
                  <a:pt x="1946630" y="3429000"/>
                </a:lnTo>
                <a:lnTo>
                  <a:pt x="1956257" y="3416300"/>
                </a:lnTo>
                <a:close/>
              </a:path>
              <a:path w="5012690" h="5181600" extrusionOk="0">
                <a:moveTo>
                  <a:pt x="4615256" y="3416300"/>
                </a:moveTo>
                <a:lnTo>
                  <a:pt x="4603242" y="3416300"/>
                </a:lnTo>
                <a:lnTo>
                  <a:pt x="4596701" y="3429000"/>
                </a:lnTo>
                <a:lnTo>
                  <a:pt x="4612944" y="3429000"/>
                </a:lnTo>
                <a:lnTo>
                  <a:pt x="4615256" y="3416300"/>
                </a:lnTo>
                <a:close/>
              </a:path>
              <a:path w="5012690" h="5181600" extrusionOk="0">
                <a:moveTo>
                  <a:pt x="1974684" y="3403600"/>
                </a:moveTo>
                <a:lnTo>
                  <a:pt x="1950821" y="3403600"/>
                </a:lnTo>
                <a:lnTo>
                  <a:pt x="1942299" y="3416300"/>
                </a:lnTo>
                <a:lnTo>
                  <a:pt x="1963000" y="3416300"/>
                </a:lnTo>
                <a:lnTo>
                  <a:pt x="1974684" y="3403600"/>
                </a:lnTo>
                <a:close/>
              </a:path>
              <a:path w="5012690" h="5181600" extrusionOk="0">
                <a:moveTo>
                  <a:pt x="4602137" y="3403600"/>
                </a:moveTo>
                <a:lnTo>
                  <a:pt x="4581893" y="3403600"/>
                </a:lnTo>
                <a:lnTo>
                  <a:pt x="4583201" y="3416300"/>
                </a:lnTo>
                <a:lnTo>
                  <a:pt x="4605375" y="3416300"/>
                </a:lnTo>
                <a:lnTo>
                  <a:pt x="4602137" y="3403600"/>
                </a:lnTo>
                <a:close/>
              </a:path>
              <a:path w="5012690" h="5181600" extrusionOk="0">
                <a:moveTo>
                  <a:pt x="1977110" y="3390900"/>
                </a:moveTo>
                <a:lnTo>
                  <a:pt x="1966379" y="3390900"/>
                </a:lnTo>
                <a:lnTo>
                  <a:pt x="1965782" y="3403600"/>
                </a:lnTo>
                <a:lnTo>
                  <a:pt x="1976640" y="3403600"/>
                </a:lnTo>
                <a:lnTo>
                  <a:pt x="1977110" y="3390900"/>
                </a:lnTo>
                <a:close/>
              </a:path>
              <a:path w="5012690" h="5181600" extrusionOk="0">
                <a:moveTo>
                  <a:pt x="4591100" y="3390900"/>
                </a:moveTo>
                <a:lnTo>
                  <a:pt x="4565611" y="3390900"/>
                </a:lnTo>
                <a:lnTo>
                  <a:pt x="4571936" y="3403600"/>
                </a:lnTo>
                <a:lnTo>
                  <a:pt x="4592421" y="3403600"/>
                </a:lnTo>
                <a:lnTo>
                  <a:pt x="4591100" y="3390900"/>
                </a:lnTo>
                <a:close/>
              </a:path>
              <a:path w="5012690" h="5181600" extrusionOk="0">
                <a:moveTo>
                  <a:pt x="1998332" y="3378200"/>
                </a:moveTo>
                <a:lnTo>
                  <a:pt x="1975332" y="3378200"/>
                </a:lnTo>
                <a:lnTo>
                  <a:pt x="1973656" y="3390900"/>
                </a:lnTo>
                <a:lnTo>
                  <a:pt x="1994242" y="3390900"/>
                </a:lnTo>
                <a:lnTo>
                  <a:pt x="1998332" y="3378200"/>
                </a:lnTo>
                <a:close/>
              </a:path>
              <a:path w="5012690" h="5181600" extrusionOk="0">
                <a:moveTo>
                  <a:pt x="2164511" y="3352800"/>
                </a:moveTo>
                <a:lnTo>
                  <a:pt x="2150071" y="3352800"/>
                </a:lnTo>
                <a:lnTo>
                  <a:pt x="2141689" y="3365500"/>
                </a:lnTo>
                <a:lnTo>
                  <a:pt x="2126843" y="3365500"/>
                </a:lnTo>
                <a:lnTo>
                  <a:pt x="2139238" y="3390900"/>
                </a:lnTo>
                <a:lnTo>
                  <a:pt x="2145690" y="3390900"/>
                </a:lnTo>
                <a:lnTo>
                  <a:pt x="2147531" y="3378200"/>
                </a:lnTo>
                <a:lnTo>
                  <a:pt x="2150579" y="3378200"/>
                </a:lnTo>
                <a:lnTo>
                  <a:pt x="2158961" y="3365500"/>
                </a:lnTo>
                <a:lnTo>
                  <a:pt x="2164511" y="3352800"/>
                </a:lnTo>
                <a:close/>
              </a:path>
              <a:path w="5012690" h="5181600" extrusionOk="0">
                <a:moveTo>
                  <a:pt x="4567834" y="3378200"/>
                </a:moveTo>
                <a:lnTo>
                  <a:pt x="4555083" y="3378200"/>
                </a:lnTo>
                <a:lnTo>
                  <a:pt x="4555629" y="3390900"/>
                </a:lnTo>
                <a:lnTo>
                  <a:pt x="4578210" y="3390900"/>
                </a:lnTo>
                <a:lnTo>
                  <a:pt x="4567834" y="3378200"/>
                </a:lnTo>
                <a:close/>
              </a:path>
              <a:path w="5012690" h="5181600" extrusionOk="0">
                <a:moveTo>
                  <a:pt x="2115299" y="3365500"/>
                </a:moveTo>
                <a:lnTo>
                  <a:pt x="1996287" y="3365500"/>
                </a:lnTo>
                <a:lnTo>
                  <a:pt x="1989975" y="3378200"/>
                </a:lnTo>
                <a:lnTo>
                  <a:pt x="2106434" y="3378200"/>
                </a:lnTo>
                <a:lnTo>
                  <a:pt x="2115299" y="3365500"/>
                </a:lnTo>
                <a:close/>
              </a:path>
              <a:path w="5012690" h="5181600" extrusionOk="0">
                <a:moveTo>
                  <a:pt x="4563313" y="3365500"/>
                </a:moveTo>
                <a:lnTo>
                  <a:pt x="4550359" y="3365500"/>
                </a:lnTo>
                <a:lnTo>
                  <a:pt x="4551502" y="3378200"/>
                </a:lnTo>
                <a:lnTo>
                  <a:pt x="4563999" y="3378200"/>
                </a:lnTo>
                <a:lnTo>
                  <a:pt x="4563313" y="3365500"/>
                </a:lnTo>
                <a:close/>
              </a:path>
              <a:path w="5012690" h="5181600" extrusionOk="0">
                <a:moveTo>
                  <a:pt x="2135619" y="3352800"/>
                </a:moveTo>
                <a:lnTo>
                  <a:pt x="2127796" y="3352800"/>
                </a:lnTo>
                <a:lnTo>
                  <a:pt x="2110536" y="3365500"/>
                </a:lnTo>
                <a:lnTo>
                  <a:pt x="2141689" y="3365500"/>
                </a:lnTo>
                <a:lnTo>
                  <a:pt x="2135619" y="3352800"/>
                </a:lnTo>
                <a:close/>
              </a:path>
              <a:path w="5012690" h="5181600" extrusionOk="0">
                <a:moveTo>
                  <a:pt x="4569269" y="3352800"/>
                </a:moveTo>
                <a:lnTo>
                  <a:pt x="4549813" y="3352800"/>
                </a:lnTo>
                <a:lnTo>
                  <a:pt x="4549813" y="3365500"/>
                </a:lnTo>
                <a:lnTo>
                  <a:pt x="4567529" y="3365500"/>
                </a:lnTo>
                <a:lnTo>
                  <a:pt x="4569269" y="3352800"/>
                </a:lnTo>
                <a:close/>
              </a:path>
              <a:path w="5012690" h="5181600" extrusionOk="0">
                <a:moveTo>
                  <a:pt x="2181783" y="3327400"/>
                </a:moveTo>
                <a:lnTo>
                  <a:pt x="2157399" y="3327400"/>
                </a:lnTo>
                <a:lnTo>
                  <a:pt x="2157310" y="3340100"/>
                </a:lnTo>
                <a:lnTo>
                  <a:pt x="2156498" y="3352800"/>
                </a:lnTo>
                <a:lnTo>
                  <a:pt x="2167547" y="3352800"/>
                </a:lnTo>
                <a:lnTo>
                  <a:pt x="2168359" y="3340100"/>
                </a:lnTo>
                <a:lnTo>
                  <a:pt x="2181783" y="3327400"/>
                </a:lnTo>
                <a:close/>
              </a:path>
              <a:path w="5012690" h="5181600" extrusionOk="0">
                <a:moveTo>
                  <a:pt x="4570679" y="3340100"/>
                </a:moveTo>
                <a:lnTo>
                  <a:pt x="4559312" y="3340100"/>
                </a:lnTo>
                <a:lnTo>
                  <a:pt x="4559515" y="3352800"/>
                </a:lnTo>
                <a:lnTo>
                  <a:pt x="4570298" y="3352800"/>
                </a:lnTo>
                <a:lnTo>
                  <a:pt x="4570679" y="3340100"/>
                </a:lnTo>
                <a:close/>
              </a:path>
              <a:path w="5012690" h="5181600" extrusionOk="0">
                <a:moveTo>
                  <a:pt x="4582071" y="3314700"/>
                </a:moveTo>
                <a:lnTo>
                  <a:pt x="4570742" y="3314700"/>
                </a:lnTo>
                <a:lnTo>
                  <a:pt x="4560277" y="3340100"/>
                </a:lnTo>
                <a:lnTo>
                  <a:pt x="4570526" y="3340100"/>
                </a:lnTo>
                <a:lnTo>
                  <a:pt x="4580318" y="3327400"/>
                </a:lnTo>
                <a:lnTo>
                  <a:pt x="4582071" y="3314700"/>
                </a:lnTo>
                <a:close/>
              </a:path>
              <a:path w="5012690" h="5181600" extrusionOk="0">
                <a:moveTo>
                  <a:pt x="2198141" y="3314700"/>
                </a:moveTo>
                <a:lnTo>
                  <a:pt x="2176348" y="3314700"/>
                </a:lnTo>
                <a:lnTo>
                  <a:pt x="2158301" y="3327400"/>
                </a:lnTo>
                <a:lnTo>
                  <a:pt x="2193848" y="3327400"/>
                </a:lnTo>
                <a:lnTo>
                  <a:pt x="2198141" y="3314700"/>
                </a:lnTo>
                <a:close/>
              </a:path>
              <a:path w="5012690" h="5181600" extrusionOk="0">
                <a:moveTo>
                  <a:pt x="2217877" y="3302000"/>
                </a:moveTo>
                <a:lnTo>
                  <a:pt x="2196922" y="3302000"/>
                </a:lnTo>
                <a:lnTo>
                  <a:pt x="2189937" y="3314700"/>
                </a:lnTo>
                <a:lnTo>
                  <a:pt x="2211362" y="3314700"/>
                </a:lnTo>
                <a:lnTo>
                  <a:pt x="2217877" y="3302000"/>
                </a:lnTo>
                <a:close/>
              </a:path>
              <a:path w="5012690" h="5181600" extrusionOk="0">
                <a:moveTo>
                  <a:pt x="4579658" y="3302000"/>
                </a:moveTo>
                <a:lnTo>
                  <a:pt x="4567453" y="3302000"/>
                </a:lnTo>
                <a:lnTo>
                  <a:pt x="4567758" y="3314700"/>
                </a:lnTo>
                <a:lnTo>
                  <a:pt x="4581372" y="3314700"/>
                </a:lnTo>
                <a:lnTo>
                  <a:pt x="4579658" y="3302000"/>
                </a:lnTo>
                <a:close/>
              </a:path>
              <a:path w="5012690" h="5181600" extrusionOk="0">
                <a:moveTo>
                  <a:pt x="2247963" y="3289300"/>
                </a:moveTo>
                <a:lnTo>
                  <a:pt x="2216022" y="3289300"/>
                </a:lnTo>
                <a:lnTo>
                  <a:pt x="2213267" y="3302000"/>
                </a:lnTo>
                <a:lnTo>
                  <a:pt x="2242667" y="3302000"/>
                </a:lnTo>
                <a:lnTo>
                  <a:pt x="2247963" y="3289300"/>
                </a:lnTo>
                <a:close/>
              </a:path>
              <a:path w="5012690" h="5181600" extrusionOk="0">
                <a:moveTo>
                  <a:pt x="4581512" y="3289300"/>
                </a:moveTo>
                <a:lnTo>
                  <a:pt x="4569434" y="3289300"/>
                </a:lnTo>
                <a:lnTo>
                  <a:pt x="4566373" y="3302000"/>
                </a:lnTo>
                <a:lnTo>
                  <a:pt x="4577435" y="3302000"/>
                </a:lnTo>
                <a:lnTo>
                  <a:pt x="4581512" y="3289300"/>
                </a:lnTo>
                <a:close/>
              </a:path>
              <a:path w="5012690" h="5181600" extrusionOk="0">
                <a:moveTo>
                  <a:pt x="2250820" y="3276600"/>
                </a:moveTo>
                <a:lnTo>
                  <a:pt x="2239314" y="3276600"/>
                </a:lnTo>
                <a:lnTo>
                  <a:pt x="2238159" y="3289300"/>
                </a:lnTo>
                <a:lnTo>
                  <a:pt x="2250300" y="3289300"/>
                </a:lnTo>
                <a:lnTo>
                  <a:pt x="2250820" y="3276600"/>
                </a:lnTo>
                <a:close/>
              </a:path>
              <a:path w="5012690" h="5181600" extrusionOk="0">
                <a:moveTo>
                  <a:pt x="2283447" y="3276600"/>
                </a:moveTo>
                <a:lnTo>
                  <a:pt x="2255875" y="3276600"/>
                </a:lnTo>
                <a:lnTo>
                  <a:pt x="2261501" y="3289300"/>
                </a:lnTo>
                <a:lnTo>
                  <a:pt x="2278011" y="3289300"/>
                </a:lnTo>
                <a:lnTo>
                  <a:pt x="2283447" y="3276600"/>
                </a:lnTo>
                <a:close/>
              </a:path>
              <a:path w="5012690" h="5181600" extrusionOk="0">
                <a:moveTo>
                  <a:pt x="4583810" y="3276600"/>
                </a:moveTo>
                <a:lnTo>
                  <a:pt x="4569650" y="3276600"/>
                </a:lnTo>
                <a:lnTo>
                  <a:pt x="4572330" y="3289300"/>
                </a:lnTo>
                <a:lnTo>
                  <a:pt x="4583810" y="3289300"/>
                </a:lnTo>
                <a:lnTo>
                  <a:pt x="4583810" y="3276600"/>
                </a:lnTo>
                <a:close/>
              </a:path>
              <a:path w="5012690" h="5181600" extrusionOk="0">
                <a:moveTo>
                  <a:pt x="2258123" y="3263900"/>
                </a:moveTo>
                <a:lnTo>
                  <a:pt x="2254529" y="3263900"/>
                </a:lnTo>
                <a:lnTo>
                  <a:pt x="2248293" y="3276600"/>
                </a:lnTo>
                <a:lnTo>
                  <a:pt x="2262809" y="3276600"/>
                </a:lnTo>
                <a:lnTo>
                  <a:pt x="2258123" y="3263900"/>
                </a:lnTo>
                <a:close/>
              </a:path>
              <a:path w="5012690" h="5181600" extrusionOk="0">
                <a:moveTo>
                  <a:pt x="2291359" y="3263900"/>
                </a:moveTo>
                <a:lnTo>
                  <a:pt x="2277960" y="3263900"/>
                </a:lnTo>
                <a:lnTo>
                  <a:pt x="2274811" y="3276600"/>
                </a:lnTo>
                <a:lnTo>
                  <a:pt x="2287371" y="3276600"/>
                </a:lnTo>
                <a:lnTo>
                  <a:pt x="2291359" y="3263900"/>
                </a:lnTo>
                <a:close/>
              </a:path>
              <a:path w="5012690" h="5181600" extrusionOk="0">
                <a:moveTo>
                  <a:pt x="4586998" y="3263900"/>
                </a:moveTo>
                <a:lnTo>
                  <a:pt x="4570539" y="3263900"/>
                </a:lnTo>
                <a:lnTo>
                  <a:pt x="4568405" y="3276600"/>
                </a:lnTo>
                <a:lnTo>
                  <a:pt x="4580077" y="3276600"/>
                </a:lnTo>
                <a:lnTo>
                  <a:pt x="4586998" y="3263900"/>
                </a:lnTo>
                <a:close/>
              </a:path>
              <a:path w="5012690" h="5181600" extrusionOk="0">
                <a:moveTo>
                  <a:pt x="2321699" y="3251200"/>
                </a:moveTo>
                <a:lnTo>
                  <a:pt x="2291130" y="3251200"/>
                </a:lnTo>
                <a:lnTo>
                  <a:pt x="2285161" y="3263900"/>
                </a:lnTo>
                <a:lnTo>
                  <a:pt x="2315997" y="3263900"/>
                </a:lnTo>
                <a:lnTo>
                  <a:pt x="2321699" y="3251200"/>
                </a:lnTo>
                <a:close/>
              </a:path>
              <a:path w="5012690" h="5181600" extrusionOk="0">
                <a:moveTo>
                  <a:pt x="4591938" y="3251200"/>
                </a:moveTo>
                <a:lnTo>
                  <a:pt x="4580483" y="3251200"/>
                </a:lnTo>
                <a:lnTo>
                  <a:pt x="4580724" y="3263900"/>
                </a:lnTo>
                <a:lnTo>
                  <a:pt x="4591938" y="3263900"/>
                </a:lnTo>
                <a:lnTo>
                  <a:pt x="4591938" y="3251200"/>
                </a:lnTo>
                <a:close/>
              </a:path>
              <a:path w="5012690" h="5181600" extrusionOk="0">
                <a:moveTo>
                  <a:pt x="2333942" y="3238500"/>
                </a:moveTo>
                <a:lnTo>
                  <a:pt x="2317114" y="3238500"/>
                </a:lnTo>
                <a:lnTo>
                  <a:pt x="2315895" y="3251200"/>
                </a:lnTo>
                <a:lnTo>
                  <a:pt x="2327020" y="3251200"/>
                </a:lnTo>
                <a:lnTo>
                  <a:pt x="2333942" y="3238500"/>
                </a:lnTo>
                <a:close/>
              </a:path>
              <a:path w="5012690" h="5181600" extrusionOk="0">
                <a:moveTo>
                  <a:pt x="4414507" y="3238500"/>
                </a:moveTo>
                <a:lnTo>
                  <a:pt x="4345635" y="3238500"/>
                </a:lnTo>
                <a:lnTo>
                  <a:pt x="4346359" y="3251200"/>
                </a:lnTo>
                <a:lnTo>
                  <a:pt x="4414100" y="3251200"/>
                </a:lnTo>
                <a:lnTo>
                  <a:pt x="4414507" y="3238500"/>
                </a:lnTo>
                <a:close/>
              </a:path>
              <a:path w="5012690" h="5181600" extrusionOk="0">
                <a:moveTo>
                  <a:pt x="4570603" y="3238500"/>
                </a:moveTo>
                <a:lnTo>
                  <a:pt x="4542751" y="3238500"/>
                </a:lnTo>
                <a:lnTo>
                  <a:pt x="4545139" y="3251200"/>
                </a:lnTo>
                <a:lnTo>
                  <a:pt x="4573092" y="3251200"/>
                </a:lnTo>
                <a:lnTo>
                  <a:pt x="4570603" y="3238500"/>
                </a:lnTo>
                <a:close/>
              </a:path>
              <a:path w="5012690" h="5181600" extrusionOk="0">
                <a:moveTo>
                  <a:pt x="4582452" y="3238500"/>
                </a:moveTo>
                <a:lnTo>
                  <a:pt x="4581220" y="3238500"/>
                </a:lnTo>
                <a:lnTo>
                  <a:pt x="4573295" y="3251200"/>
                </a:lnTo>
                <a:lnTo>
                  <a:pt x="4585411" y="3251200"/>
                </a:lnTo>
                <a:lnTo>
                  <a:pt x="4582452" y="3238500"/>
                </a:lnTo>
                <a:close/>
              </a:path>
              <a:path w="5012690" h="5181600" extrusionOk="0">
                <a:moveTo>
                  <a:pt x="2341638" y="3225800"/>
                </a:moveTo>
                <a:lnTo>
                  <a:pt x="2325750" y="3225800"/>
                </a:lnTo>
                <a:lnTo>
                  <a:pt x="2317318" y="3238500"/>
                </a:lnTo>
                <a:lnTo>
                  <a:pt x="2340762" y="3238500"/>
                </a:lnTo>
                <a:lnTo>
                  <a:pt x="2341638" y="3225800"/>
                </a:lnTo>
                <a:close/>
              </a:path>
              <a:path w="5012690" h="5181600" extrusionOk="0">
                <a:moveTo>
                  <a:pt x="4356861" y="3175000"/>
                </a:moveTo>
                <a:lnTo>
                  <a:pt x="4345203" y="3175000"/>
                </a:lnTo>
                <a:lnTo>
                  <a:pt x="4341075" y="3187700"/>
                </a:lnTo>
                <a:lnTo>
                  <a:pt x="4339018" y="3200400"/>
                </a:lnTo>
                <a:lnTo>
                  <a:pt x="4338015" y="3213100"/>
                </a:lnTo>
                <a:lnTo>
                  <a:pt x="4338015" y="3225800"/>
                </a:lnTo>
                <a:lnTo>
                  <a:pt x="4340999" y="3225800"/>
                </a:lnTo>
                <a:lnTo>
                  <a:pt x="4344809" y="3238500"/>
                </a:lnTo>
                <a:lnTo>
                  <a:pt x="4355122" y="3238500"/>
                </a:lnTo>
                <a:lnTo>
                  <a:pt x="4351629" y="3225800"/>
                </a:lnTo>
                <a:lnTo>
                  <a:pt x="4349216" y="3213100"/>
                </a:lnTo>
                <a:lnTo>
                  <a:pt x="4349775" y="3213100"/>
                </a:lnTo>
                <a:lnTo>
                  <a:pt x="4351858" y="3200400"/>
                </a:lnTo>
                <a:lnTo>
                  <a:pt x="4356798" y="3187700"/>
                </a:lnTo>
                <a:lnTo>
                  <a:pt x="4356861" y="3175000"/>
                </a:lnTo>
                <a:close/>
              </a:path>
              <a:path w="5012690" h="5181600" extrusionOk="0">
                <a:moveTo>
                  <a:pt x="4428997" y="3225800"/>
                </a:moveTo>
                <a:lnTo>
                  <a:pt x="4411586" y="3225800"/>
                </a:lnTo>
                <a:lnTo>
                  <a:pt x="4410011" y="3238500"/>
                </a:lnTo>
                <a:lnTo>
                  <a:pt x="4426838" y="3238500"/>
                </a:lnTo>
                <a:lnTo>
                  <a:pt x="4428997" y="3225800"/>
                </a:lnTo>
                <a:close/>
              </a:path>
              <a:path w="5012690" h="5181600" extrusionOk="0">
                <a:moveTo>
                  <a:pt x="4544313" y="3225800"/>
                </a:moveTo>
                <a:lnTo>
                  <a:pt x="4521923" y="3225800"/>
                </a:lnTo>
                <a:lnTo>
                  <a:pt x="4523549" y="3238500"/>
                </a:lnTo>
                <a:lnTo>
                  <a:pt x="4549432" y="3238500"/>
                </a:lnTo>
                <a:lnTo>
                  <a:pt x="4544313" y="3225800"/>
                </a:lnTo>
                <a:close/>
              </a:path>
              <a:path w="5012690" h="5181600" extrusionOk="0">
                <a:moveTo>
                  <a:pt x="2366263" y="3187700"/>
                </a:moveTo>
                <a:lnTo>
                  <a:pt x="2350757" y="3187700"/>
                </a:lnTo>
                <a:lnTo>
                  <a:pt x="2343759" y="3200400"/>
                </a:lnTo>
                <a:lnTo>
                  <a:pt x="2339098" y="3213100"/>
                </a:lnTo>
                <a:lnTo>
                  <a:pt x="2331618" y="3225800"/>
                </a:lnTo>
                <a:lnTo>
                  <a:pt x="2348420" y="3225800"/>
                </a:lnTo>
                <a:lnTo>
                  <a:pt x="2353868" y="3213100"/>
                </a:lnTo>
                <a:lnTo>
                  <a:pt x="2360091" y="3200400"/>
                </a:lnTo>
                <a:lnTo>
                  <a:pt x="2360548" y="3200400"/>
                </a:lnTo>
                <a:lnTo>
                  <a:pt x="2366263" y="3187700"/>
                </a:lnTo>
                <a:close/>
              </a:path>
              <a:path w="5012690" h="5181600" extrusionOk="0">
                <a:moveTo>
                  <a:pt x="4480509" y="3213100"/>
                </a:moveTo>
                <a:lnTo>
                  <a:pt x="4424006" y="3213100"/>
                </a:lnTo>
                <a:lnTo>
                  <a:pt x="4423448" y="3225800"/>
                </a:lnTo>
                <a:lnTo>
                  <a:pt x="4477778" y="3225800"/>
                </a:lnTo>
                <a:lnTo>
                  <a:pt x="4480509" y="3213100"/>
                </a:lnTo>
                <a:close/>
              </a:path>
              <a:path w="5012690" h="5181600" extrusionOk="0">
                <a:moveTo>
                  <a:pt x="4524184" y="3213100"/>
                </a:moveTo>
                <a:lnTo>
                  <a:pt x="4496041" y="3213100"/>
                </a:lnTo>
                <a:lnTo>
                  <a:pt x="4504651" y="3225800"/>
                </a:lnTo>
                <a:lnTo>
                  <a:pt x="4525136" y="3225800"/>
                </a:lnTo>
                <a:lnTo>
                  <a:pt x="4524184" y="3213100"/>
                </a:lnTo>
                <a:close/>
              </a:path>
              <a:path w="5012690" h="5181600" extrusionOk="0">
                <a:moveTo>
                  <a:pt x="4500664" y="3200400"/>
                </a:moveTo>
                <a:lnTo>
                  <a:pt x="4475149" y="3200400"/>
                </a:lnTo>
                <a:lnTo>
                  <a:pt x="4474718" y="3213100"/>
                </a:lnTo>
                <a:lnTo>
                  <a:pt x="4501883" y="3213100"/>
                </a:lnTo>
                <a:lnTo>
                  <a:pt x="4500664" y="3200400"/>
                </a:lnTo>
                <a:close/>
              </a:path>
              <a:path w="5012690" h="5181600" extrusionOk="0">
                <a:moveTo>
                  <a:pt x="2381161" y="3175000"/>
                </a:moveTo>
                <a:lnTo>
                  <a:pt x="2358974" y="3175000"/>
                </a:lnTo>
                <a:lnTo>
                  <a:pt x="2351862" y="3187700"/>
                </a:lnTo>
                <a:lnTo>
                  <a:pt x="2376843" y="3187700"/>
                </a:lnTo>
                <a:lnTo>
                  <a:pt x="2381161" y="3175000"/>
                </a:lnTo>
                <a:close/>
              </a:path>
              <a:path w="5012690" h="5181600" extrusionOk="0">
                <a:moveTo>
                  <a:pt x="2375407" y="3162300"/>
                </a:moveTo>
                <a:lnTo>
                  <a:pt x="2362339" y="3162300"/>
                </a:lnTo>
                <a:lnTo>
                  <a:pt x="2365400" y="3175000"/>
                </a:lnTo>
                <a:lnTo>
                  <a:pt x="2381262" y="3175000"/>
                </a:lnTo>
                <a:lnTo>
                  <a:pt x="2375407" y="3162300"/>
                </a:lnTo>
                <a:close/>
              </a:path>
              <a:path w="5012690" h="5181600" extrusionOk="0">
                <a:moveTo>
                  <a:pt x="4352302" y="3162300"/>
                </a:moveTo>
                <a:lnTo>
                  <a:pt x="4341202" y="3162300"/>
                </a:lnTo>
                <a:lnTo>
                  <a:pt x="4341495" y="3175000"/>
                </a:lnTo>
                <a:lnTo>
                  <a:pt x="4352594" y="3175000"/>
                </a:lnTo>
                <a:lnTo>
                  <a:pt x="4352302" y="3162300"/>
                </a:lnTo>
                <a:close/>
              </a:path>
              <a:path w="5012690" h="5181600" extrusionOk="0">
                <a:moveTo>
                  <a:pt x="2373388" y="3149600"/>
                </a:moveTo>
                <a:lnTo>
                  <a:pt x="2359024" y="3149600"/>
                </a:lnTo>
                <a:lnTo>
                  <a:pt x="2362174" y="3162300"/>
                </a:lnTo>
                <a:lnTo>
                  <a:pt x="2373388" y="3162300"/>
                </a:lnTo>
                <a:lnTo>
                  <a:pt x="2373388" y="3149600"/>
                </a:lnTo>
                <a:close/>
              </a:path>
              <a:path w="5012690" h="5181600" extrusionOk="0">
                <a:moveTo>
                  <a:pt x="4342625" y="3149600"/>
                </a:moveTo>
                <a:lnTo>
                  <a:pt x="4332414" y="3149600"/>
                </a:lnTo>
                <a:lnTo>
                  <a:pt x="4338129" y="3162300"/>
                </a:lnTo>
                <a:lnTo>
                  <a:pt x="4348797" y="3162300"/>
                </a:lnTo>
                <a:lnTo>
                  <a:pt x="4342625" y="3149600"/>
                </a:lnTo>
                <a:close/>
              </a:path>
              <a:path w="5012690" h="5181600" extrusionOk="0">
                <a:moveTo>
                  <a:pt x="2379891" y="3124200"/>
                </a:moveTo>
                <a:lnTo>
                  <a:pt x="2361552" y="3124200"/>
                </a:lnTo>
                <a:lnTo>
                  <a:pt x="2361552" y="3136900"/>
                </a:lnTo>
                <a:lnTo>
                  <a:pt x="2358859" y="3149600"/>
                </a:lnTo>
                <a:lnTo>
                  <a:pt x="2370696" y="3149600"/>
                </a:lnTo>
                <a:lnTo>
                  <a:pt x="2372677" y="3136900"/>
                </a:lnTo>
                <a:lnTo>
                  <a:pt x="2379891" y="3124200"/>
                </a:lnTo>
                <a:close/>
              </a:path>
              <a:path w="5012690" h="5181600" extrusionOk="0">
                <a:moveTo>
                  <a:pt x="4349965" y="3136900"/>
                </a:moveTo>
                <a:lnTo>
                  <a:pt x="4330242" y="3136900"/>
                </a:lnTo>
                <a:lnTo>
                  <a:pt x="4332020" y="3149600"/>
                </a:lnTo>
                <a:lnTo>
                  <a:pt x="4342104" y="3149600"/>
                </a:lnTo>
                <a:lnTo>
                  <a:pt x="4349965" y="3136900"/>
                </a:lnTo>
                <a:close/>
              </a:path>
              <a:path w="5012690" h="5181600" extrusionOk="0">
                <a:moveTo>
                  <a:pt x="4367403" y="3124200"/>
                </a:moveTo>
                <a:lnTo>
                  <a:pt x="4349102" y="3124200"/>
                </a:lnTo>
                <a:lnTo>
                  <a:pt x="4348607" y="3136900"/>
                </a:lnTo>
                <a:lnTo>
                  <a:pt x="4365078" y="3136900"/>
                </a:lnTo>
                <a:lnTo>
                  <a:pt x="4367403" y="3124200"/>
                </a:lnTo>
                <a:close/>
              </a:path>
              <a:path w="5012690" h="5181600" extrusionOk="0">
                <a:moveTo>
                  <a:pt x="2387498" y="3098800"/>
                </a:moveTo>
                <a:lnTo>
                  <a:pt x="2374391" y="3098800"/>
                </a:lnTo>
                <a:lnTo>
                  <a:pt x="2371597" y="3111500"/>
                </a:lnTo>
                <a:lnTo>
                  <a:pt x="2371343" y="3111500"/>
                </a:lnTo>
                <a:lnTo>
                  <a:pt x="2370366" y="3124200"/>
                </a:lnTo>
                <a:lnTo>
                  <a:pt x="2381161" y="3124200"/>
                </a:lnTo>
                <a:lnTo>
                  <a:pt x="2382329" y="3111500"/>
                </a:lnTo>
                <a:lnTo>
                  <a:pt x="2387498" y="3098800"/>
                </a:lnTo>
                <a:close/>
              </a:path>
              <a:path w="5012690" h="5181600" extrusionOk="0">
                <a:moveTo>
                  <a:pt x="4395851" y="3111500"/>
                </a:moveTo>
                <a:lnTo>
                  <a:pt x="4367593" y="3111500"/>
                </a:lnTo>
                <a:lnTo>
                  <a:pt x="4362983" y="3124200"/>
                </a:lnTo>
                <a:lnTo>
                  <a:pt x="4392523" y="3124200"/>
                </a:lnTo>
                <a:lnTo>
                  <a:pt x="4395851" y="3111500"/>
                </a:lnTo>
                <a:close/>
              </a:path>
              <a:path w="5012690" h="5181600" extrusionOk="0">
                <a:moveTo>
                  <a:pt x="4401337" y="3098800"/>
                </a:moveTo>
                <a:lnTo>
                  <a:pt x="4392612" y="3098800"/>
                </a:lnTo>
                <a:lnTo>
                  <a:pt x="4388269" y="3111500"/>
                </a:lnTo>
                <a:lnTo>
                  <a:pt x="4396232" y="3111500"/>
                </a:lnTo>
                <a:lnTo>
                  <a:pt x="4401337" y="3098800"/>
                </a:lnTo>
                <a:close/>
              </a:path>
              <a:path w="5012690" h="5181600" extrusionOk="0">
                <a:moveTo>
                  <a:pt x="2414727" y="3048000"/>
                </a:moveTo>
                <a:lnTo>
                  <a:pt x="2389250" y="3048000"/>
                </a:lnTo>
                <a:lnTo>
                  <a:pt x="2390635" y="3060700"/>
                </a:lnTo>
                <a:lnTo>
                  <a:pt x="2386774" y="3073400"/>
                </a:lnTo>
                <a:lnTo>
                  <a:pt x="2386088" y="3073400"/>
                </a:lnTo>
                <a:lnTo>
                  <a:pt x="2390952" y="3086100"/>
                </a:lnTo>
                <a:lnTo>
                  <a:pt x="2389695" y="3086100"/>
                </a:lnTo>
                <a:lnTo>
                  <a:pt x="2383840" y="3098800"/>
                </a:lnTo>
                <a:lnTo>
                  <a:pt x="2399245" y="3098800"/>
                </a:lnTo>
                <a:lnTo>
                  <a:pt x="2402052" y="3086100"/>
                </a:lnTo>
                <a:lnTo>
                  <a:pt x="2397912" y="3073400"/>
                </a:lnTo>
                <a:lnTo>
                  <a:pt x="2401620" y="3060700"/>
                </a:lnTo>
                <a:lnTo>
                  <a:pt x="2413698" y="3060700"/>
                </a:lnTo>
                <a:lnTo>
                  <a:pt x="2414727" y="3048000"/>
                </a:lnTo>
                <a:close/>
              </a:path>
              <a:path w="5012690" h="5181600" extrusionOk="0">
                <a:moveTo>
                  <a:pt x="4422406" y="3086100"/>
                </a:moveTo>
                <a:lnTo>
                  <a:pt x="4401083" y="3086100"/>
                </a:lnTo>
                <a:lnTo>
                  <a:pt x="4397743" y="3098800"/>
                </a:lnTo>
                <a:lnTo>
                  <a:pt x="4413999" y="3098800"/>
                </a:lnTo>
                <a:lnTo>
                  <a:pt x="4422406" y="3086100"/>
                </a:lnTo>
                <a:close/>
              </a:path>
              <a:path w="5012690" h="5181600" extrusionOk="0">
                <a:moveTo>
                  <a:pt x="4426572" y="3073400"/>
                </a:moveTo>
                <a:lnTo>
                  <a:pt x="4415294" y="3073400"/>
                </a:lnTo>
                <a:lnTo>
                  <a:pt x="4416082" y="3086100"/>
                </a:lnTo>
                <a:lnTo>
                  <a:pt x="4427461" y="3086100"/>
                </a:lnTo>
                <a:lnTo>
                  <a:pt x="4426572" y="3073400"/>
                </a:lnTo>
                <a:close/>
              </a:path>
              <a:path w="5012690" h="5181600" extrusionOk="0">
                <a:moveTo>
                  <a:pt x="4442117" y="3060700"/>
                </a:moveTo>
                <a:lnTo>
                  <a:pt x="4420019" y="3060700"/>
                </a:lnTo>
                <a:lnTo>
                  <a:pt x="4416844" y="3073400"/>
                </a:lnTo>
                <a:lnTo>
                  <a:pt x="4440974" y="3073400"/>
                </a:lnTo>
                <a:lnTo>
                  <a:pt x="4442117" y="3060700"/>
                </a:lnTo>
                <a:close/>
              </a:path>
              <a:path w="5012690" h="5181600" extrusionOk="0">
                <a:moveTo>
                  <a:pt x="4445241" y="3048000"/>
                </a:moveTo>
                <a:lnTo>
                  <a:pt x="4433951" y="3048000"/>
                </a:lnTo>
                <a:lnTo>
                  <a:pt x="4432985" y="3060700"/>
                </a:lnTo>
                <a:lnTo>
                  <a:pt x="4442536" y="3060700"/>
                </a:lnTo>
                <a:lnTo>
                  <a:pt x="4445241" y="3048000"/>
                </a:lnTo>
                <a:close/>
              </a:path>
              <a:path w="5012690" h="5181600" extrusionOk="0">
                <a:moveTo>
                  <a:pt x="2420594" y="3035300"/>
                </a:moveTo>
                <a:lnTo>
                  <a:pt x="2381605" y="3035300"/>
                </a:lnTo>
                <a:lnTo>
                  <a:pt x="2386964" y="3048000"/>
                </a:lnTo>
                <a:lnTo>
                  <a:pt x="2421089" y="3048000"/>
                </a:lnTo>
                <a:lnTo>
                  <a:pt x="2420594" y="3035300"/>
                </a:lnTo>
                <a:close/>
              </a:path>
              <a:path w="5012690" h="5181600" extrusionOk="0">
                <a:moveTo>
                  <a:pt x="4456950" y="3035300"/>
                </a:moveTo>
                <a:lnTo>
                  <a:pt x="4436910" y="3035300"/>
                </a:lnTo>
                <a:lnTo>
                  <a:pt x="4435284" y="3048000"/>
                </a:lnTo>
                <a:lnTo>
                  <a:pt x="4452035" y="3048000"/>
                </a:lnTo>
                <a:lnTo>
                  <a:pt x="4456950" y="3035300"/>
                </a:lnTo>
                <a:close/>
              </a:path>
              <a:path w="5012690" h="5181600" extrusionOk="0">
                <a:moveTo>
                  <a:pt x="2371572" y="3022600"/>
                </a:moveTo>
                <a:lnTo>
                  <a:pt x="2332799" y="3022600"/>
                </a:lnTo>
                <a:lnTo>
                  <a:pt x="2332901" y="3035300"/>
                </a:lnTo>
                <a:lnTo>
                  <a:pt x="2369197" y="3035300"/>
                </a:lnTo>
                <a:lnTo>
                  <a:pt x="2371572" y="3022600"/>
                </a:lnTo>
                <a:close/>
              </a:path>
              <a:path w="5012690" h="5181600" extrusionOk="0">
                <a:moveTo>
                  <a:pt x="2383193" y="3022600"/>
                </a:moveTo>
                <a:lnTo>
                  <a:pt x="2374785" y="3022600"/>
                </a:lnTo>
                <a:lnTo>
                  <a:pt x="2381110" y="3035300"/>
                </a:lnTo>
                <a:lnTo>
                  <a:pt x="2389924" y="3035300"/>
                </a:lnTo>
                <a:lnTo>
                  <a:pt x="2383193" y="3022600"/>
                </a:lnTo>
                <a:close/>
              </a:path>
              <a:path w="5012690" h="5181600" extrusionOk="0">
                <a:moveTo>
                  <a:pt x="4467809" y="3009900"/>
                </a:moveTo>
                <a:lnTo>
                  <a:pt x="4456988" y="3009900"/>
                </a:lnTo>
                <a:lnTo>
                  <a:pt x="4454194" y="3022600"/>
                </a:lnTo>
                <a:lnTo>
                  <a:pt x="4450651" y="3022600"/>
                </a:lnTo>
                <a:lnTo>
                  <a:pt x="4450346" y="3035300"/>
                </a:lnTo>
                <a:lnTo>
                  <a:pt x="4464900" y="3035300"/>
                </a:lnTo>
                <a:lnTo>
                  <a:pt x="4467809" y="3009900"/>
                </a:lnTo>
                <a:close/>
              </a:path>
              <a:path w="5012690" h="5181600" extrusionOk="0">
                <a:moveTo>
                  <a:pt x="2343670" y="3009900"/>
                </a:moveTo>
                <a:lnTo>
                  <a:pt x="2332456" y="3009900"/>
                </a:lnTo>
                <a:lnTo>
                  <a:pt x="2332774" y="3022600"/>
                </a:lnTo>
                <a:lnTo>
                  <a:pt x="2343759" y="3022600"/>
                </a:lnTo>
                <a:lnTo>
                  <a:pt x="2343670" y="3009900"/>
                </a:lnTo>
                <a:close/>
              </a:path>
              <a:path w="5012690" h="5181600" extrusionOk="0">
                <a:moveTo>
                  <a:pt x="2361310" y="2997200"/>
                </a:moveTo>
                <a:lnTo>
                  <a:pt x="2335834" y="2997200"/>
                </a:lnTo>
                <a:lnTo>
                  <a:pt x="2332888" y="3009900"/>
                </a:lnTo>
                <a:lnTo>
                  <a:pt x="2358859" y="3009900"/>
                </a:lnTo>
                <a:lnTo>
                  <a:pt x="2361310" y="2997200"/>
                </a:lnTo>
                <a:close/>
              </a:path>
              <a:path w="5012690" h="5181600" extrusionOk="0">
                <a:moveTo>
                  <a:pt x="4492358" y="2984500"/>
                </a:moveTo>
                <a:lnTo>
                  <a:pt x="4477931" y="2984500"/>
                </a:lnTo>
                <a:lnTo>
                  <a:pt x="4468520" y="2997200"/>
                </a:lnTo>
                <a:lnTo>
                  <a:pt x="4461167" y="3009900"/>
                </a:lnTo>
                <a:lnTo>
                  <a:pt x="4474565" y="3009900"/>
                </a:lnTo>
                <a:lnTo>
                  <a:pt x="4483734" y="2997200"/>
                </a:lnTo>
                <a:lnTo>
                  <a:pt x="4489691" y="2997200"/>
                </a:lnTo>
                <a:lnTo>
                  <a:pt x="4492358" y="2984500"/>
                </a:lnTo>
                <a:close/>
              </a:path>
              <a:path w="5012690" h="5181600" extrusionOk="0">
                <a:moveTo>
                  <a:pt x="2365425" y="2971800"/>
                </a:moveTo>
                <a:lnTo>
                  <a:pt x="2353881" y="2971800"/>
                </a:lnTo>
                <a:lnTo>
                  <a:pt x="2354630" y="2984500"/>
                </a:lnTo>
                <a:lnTo>
                  <a:pt x="2350947" y="2997200"/>
                </a:lnTo>
                <a:lnTo>
                  <a:pt x="2361501" y="2997200"/>
                </a:lnTo>
                <a:lnTo>
                  <a:pt x="2365844" y="2984500"/>
                </a:lnTo>
                <a:lnTo>
                  <a:pt x="2365425" y="2971800"/>
                </a:lnTo>
                <a:close/>
              </a:path>
              <a:path w="5012690" h="5181600" extrusionOk="0">
                <a:moveTo>
                  <a:pt x="4502340" y="2971800"/>
                </a:moveTo>
                <a:lnTo>
                  <a:pt x="4489767" y="2971800"/>
                </a:lnTo>
                <a:lnTo>
                  <a:pt x="4483798" y="2984500"/>
                </a:lnTo>
                <a:lnTo>
                  <a:pt x="4499952" y="2984500"/>
                </a:lnTo>
                <a:lnTo>
                  <a:pt x="4502340" y="2971800"/>
                </a:lnTo>
                <a:close/>
              </a:path>
              <a:path w="5012690" h="5181600" extrusionOk="0">
                <a:moveTo>
                  <a:pt x="2358339" y="2959100"/>
                </a:moveTo>
                <a:lnTo>
                  <a:pt x="2304846" y="2959100"/>
                </a:lnTo>
                <a:lnTo>
                  <a:pt x="2311031" y="2971800"/>
                </a:lnTo>
                <a:lnTo>
                  <a:pt x="2363939" y="2971800"/>
                </a:lnTo>
                <a:lnTo>
                  <a:pt x="2358339" y="2959100"/>
                </a:lnTo>
                <a:close/>
              </a:path>
              <a:path w="5012690" h="5181600" extrusionOk="0">
                <a:moveTo>
                  <a:pt x="4509922" y="2959100"/>
                </a:moveTo>
                <a:lnTo>
                  <a:pt x="4496688" y="2959100"/>
                </a:lnTo>
                <a:lnTo>
                  <a:pt x="4492180" y="2971800"/>
                </a:lnTo>
                <a:lnTo>
                  <a:pt x="4505718" y="2971800"/>
                </a:lnTo>
                <a:lnTo>
                  <a:pt x="4509922" y="2959100"/>
                </a:lnTo>
                <a:close/>
              </a:path>
              <a:path w="5012690" h="5181600" extrusionOk="0">
                <a:moveTo>
                  <a:pt x="2311247" y="2946400"/>
                </a:moveTo>
                <a:lnTo>
                  <a:pt x="2300287" y="2946400"/>
                </a:lnTo>
                <a:lnTo>
                  <a:pt x="2299868" y="2959100"/>
                </a:lnTo>
                <a:lnTo>
                  <a:pt x="2312174" y="2959100"/>
                </a:lnTo>
                <a:lnTo>
                  <a:pt x="2311247" y="2946400"/>
                </a:lnTo>
                <a:close/>
              </a:path>
              <a:path w="5012690" h="5181600" extrusionOk="0">
                <a:moveTo>
                  <a:pt x="4522254" y="2946400"/>
                </a:moveTo>
                <a:lnTo>
                  <a:pt x="4503572" y="2946400"/>
                </a:lnTo>
                <a:lnTo>
                  <a:pt x="4502988" y="2959100"/>
                </a:lnTo>
                <a:lnTo>
                  <a:pt x="4515599" y="2959100"/>
                </a:lnTo>
                <a:lnTo>
                  <a:pt x="4522254" y="2946400"/>
                </a:lnTo>
                <a:close/>
              </a:path>
              <a:path w="5012690" h="5181600" extrusionOk="0">
                <a:moveTo>
                  <a:pt x="2314600" y="2933700"/>
                </a:moveTo>
                <a:lnTo>
                  <a:pt x="2272220" y="2933700"/>
                </a:lnTo>
                <a:lnTo>
                  <a:pt x="2276716" y="2946400"/>
                </a:lnTo>
                <a:lnTo>
                  <a:pt x="2313292" y="2946400"/>
                </a:lnTo>
                <a:lnTo>
                  <a:pt x="2314600" y="2933700"/>
                </a:lnTo>
                <a:close/>
              </a:path>
              <a:path w="5012690" h="5181600" extrusionOk="0">
                <a:moveTo>
                  <a:pt x="4536376" y="2933700"/>
                </a:moveTo>
                <a:lnTo>
                  <a:pt x="4518253" y="2933700"/>
                </a:lnTo>
                <a:lnTo>
                  <a:pt x="4517199" y="2946400"/>
                </a:lnTo>
                <a:lnTo>
                  <a:pt x="4537278" y="2946400"/>
                </a:lnTo>
                <a:lnTo>
                  <a:pt x="4536376" y="2933700"/>
                </a:lnTo>
                <a:close/>
              </a:path>
              <a:path w="5012690" h="5181600" extrusionOk="0">
                <a:moveTo>
                  <a:pt x="2278964" y="2921000"/>
                </a:moveTo>
                <a:lnTo>
                  <a:pt x="2267724" y="2921000"/>
                </a:lnTo>
                <a:lnTo>
                  <a:pt x="2267724" y="2933700"/>
                </a:lnTo>
                <a:lnTo>
                  <a:pt x="2282520" y="2933700"/>
                </a:lnTo>
                <a:lnTo>
                  <a:pt x="2278964" y="2921000"/>
                </a:lnTo>
                <a:close/>
              </a:path>
              <a:path w="5012690" h="5181600" extrusionOk="0">
                <a:moveTo>
                  <a:pt x="4539551" y="2921000"/>
                </a:moveTo>
                <a:lnTo>
                  <a:pt x="4525987" y="2921000"/>
                </a:lnTo>
                <a:lnTo>
                  <a:pt x="4525987" y="2933700"/>
                </a:lnTo>
                <a:lnTo>
                  <a:pt x="4537202" y="2933700"/>
                </a:lnTo>
                <a:lnTo>
                  <a:pt x="4539551" y="2921000"/>
                </a:lnTo>
                <a:close/>
              </a:path>
              <a:path w="5012690" h="5181600" extrusionOk="0">
                <a:moveTo>
                  <a:pt x="2271293" y="2908300"/>
                </a:moveTo>
                <a:lnTo>
                  <a:pt x="2259190" y="2908300"/>
                </a:lnTo>
                <a:lnTo>
                  <a:pt x="2259812" y="2921000"/>
                </a:lnTo>
                <a:lnTo>
                  <a:pt x="2276741" y="2921000"/>
                </a:lnTo>
                <a:lnTo>
                  <a:pt x="2271293" y="2908300"/>
                </a:lnTo>
                <a:close/>
              </a:path>
              <a:path w="5012690" h="5181600" extrusionOk="0">
                <a:moveTo>
                  <a:pt x="4551045" y="2908300"/>
                </a:moveTo>
                <a:lnTo>
                  <a:pt x="4539729" y="2908300"/>
                </a:lnTo>
                <a:lnTo>
                  <a:pt x="4540110" y="2921000"/>
                </a:lnTo>
                <a:lnTo>
                  <a:pt x="4552137" y="2921000"/>
                </a:lnTo>
                <a:lnTo>
                  <a:pt x="4551045" y="2908300"/>
                </a:lnTo>
                <a:close/>
              </a:path>
              <a:path w="5012690" h="5181600" extrusionOk="0">
                <a:moveTo>
                  <a:pt x="2283561" y="2895600"/>
                </a:moveTo>
                <a:lnTo>
                  <a:pt x="2269058" y="2895600"/>
                </a:lnTo>
                <a:lnTo>
                  <a:pt x="2263774" y="2908300"/>
                </a:lnTo>
                <a:lnTo>
                  <a:pt x="2278684" y="2908300"/>
                </a:lnTo>
                <a:lnTo>
                  <a:pt x="2283561" y="2895600"/>
                </a:lnTo>
                <a:close/>
              </a:path>
              <a:path w="5012690" h="5181600" extrusionOk="0">
                <a:moveTo>
                  <a:pt x="4552543" y="2895600"/>
                </a:moveTo>
                <a:lnTo>
                  <a:pt x="4537722" y="2895600"/>
                </a:lnTo>
                <a:lnTo>
                  <a:pt x="4538471" y="2908300"/>
                </a:lnTo>
                <a:lnTo>
                  <a:pt x="4550270" y="2908300"/>
                </a:lnTo>
                <a:lnTo>
                  <a:pt x="4552543" y="2895600"/>
                </a:lnTo>
                <a:close/>
              </a:path>
              <a:path w="5012690" h="5181600" extrusionOk="0">
                <a:moveTo>
                  <a:pt x="2282088" y="2882900"/>
                </a:moveTo>
                <a:lnTo>
                  <a:pt x="2266492" y="2882900"/>
                </a:lnTo>
                <a:lnTo>
                  <a:pt x="2268270" y="2895600"/>
                </a:lnTo>
                <a:lnTo>
                  <a:pt x="2284463" y="2895600"/>
                </a:lnTo>
                <a:lnTo>
                  <a:pt x="2282088" y="2882900"/>
                </a:lnTo>
                <a:close/>
              </a:path>
              <a:path w="5012690" h="5181600" extrusionOk="0">
                <a:moveTo>
                  <a:pt x="4562792" y="2882900"/>
                </a:moveTo>
                <a:lnTo>
                  <a:pt x="4547488" y="2882900"/>
                </a:lnTo>
                <a:lnTo>
                  <a:pt x="4547120" y="2895600"/>
                </a:lnTo>
                <a:lnTo>
                  <a:pt x="4558461" y="2895600"/>
                </a:lnTo>
                <a:lnTo>
                  <a:pt x="4562792" y="2882900"/>
                </a:lnTo>
                <a:close/>
              </a:path>
              <a:path w="5012690" h="5181600" extrusionOk="0">
                <a:moveTo>
                  <a:pt x="2278075" y="2870200"/>
                </a:moveTo>
                <a:lnTo>
                  <a:pt x="2254783" y="2870200"/>
                </a:lnTo>
                <a:lnTo>
                  <a:pt x="2260904" y="2882900"/>
                </a:lnTo>
                <a:lnTo>
                  <a:pt x="2277719" y="2882900"/>
                </a:lnTo>
                <a:lnTo>
                  <a:pt x="2278075" y="2870200"/>
                </a:lnTo>
                <a:close/>
              </a:path>
              <a:path w="5012690" h="5181600" extrusionOk="0">
                <a:moveTo>
                  <a:pt x="4583049" y="2870200"/>
                </a:moveTo>
                <a:lnTo>
                  <a:pt x="4558690" y="2870200"/>
                </a:lnTo>
                <a:lnTo>
                  <a:pt x="4557382" y="2882900"/>
                </a:lnTo>
                <a:lnTo>
                  <a:pt x="4573092" y="2882900"/>
                </a:lnTo>
                <a:lnTo>
                  <a:pt x="4583049" y="2870200"/>
                </a:lnTo>
                <a:close/>
              </a:path>
              <a:path w="5012690" h="5181600" extrusionOk="0">
                <a:moveTo>
                  <a:pt x="2257945" y="2857500"/>
                </a:moveTo>
                <a:lnTo>
                  <a:pt x="2234857" y="2857500"/>
                </a:lnTo>
                <a:lnTo>
                  <a:pt x="2245563" y="2870200"/>
                </a:lnTo>
                <a:lnTo>
                  <a:pt x="2265553" y="2870200"/>
                </a:lnTo>
                <a:lnTo>
                  <a:pt x="2257945" y="2857500"/>
                </a:lnTo>
                <a:close/>
              </a:path>
              <a:path w="5012690" h="5181600" extrusionOk="0">
                <a:moveTo>
                  <a:pt x="4598200" y="2857500"/>
                </a:moveTo>
                <a:lnTo>
                  <a:pt x="4574476" y="2857500"/>
                </a:lnTo>
                <a:lnTo>
                  <a:pt x="4569244" y="2870200"/>
                </a:lnTo>
                <a:lnTo>
                  <a:pt x="4597577" y="2870200"/>
                </a:lnTo>
                <a:lnTo>
                  <a:pt x="4598200" y="2857500"/>
                </a:lnTo>
                <a:close/>
              </a:path>
              <a:path w="5012690" h="5181600" extrusionOk="0">
                <a:moveTo>
                  <a:pt x="2245080" y="2844800"/>
                </a:moveTo>
                <a:lnTo>
                  <a:pt x="2232748" y="2844800"/>
                </a:lnTo>
                <a:lnTo>
                  <a:pt x="2234539" y="2857500"/>
                </a:lnTo>
                <a:lnTo>
                  <a:pt x="2253018" y="2857500"/>
                </a:lnTo>
                <a:lnTo>
                  <a:pt x="2245080" y="2844800"/>
                </a:lnTo>
                <a:close/>
              </a:path>
              <a:path w="5012690" h="5181600" extrusionOk="0">
                <a:moveTo>
                  <a:pt x="4594644" y="2844800"/>
                </a:moveTo>
                <a:lnTo>
                  <a:pt x="4578057" y="2844800"/>
                </a:lnTo>
                <a:lnTo>
                  <a:pt x="4580534" y="2857500"/>
                </a:lnTo>
                <a:lnTo>
                  <a:pt x="4597984" y="2857500"/>
                </a:lnTo>
                <a:lnTo>
                  <a:pt x="4594644" y="2844800"/>
                </a:lnTo>
                <a:close/>
              </a:path>
              <a:path w="5012690" h="5181600" extrusionOk="0">
                <a:moveTo>
                  <a:pt x="2240013" y="2832100"/>
                </a:moveTo>
                <a:lnTo>
                  <a:pt x="2228189" y="2832100"/>
                </a:lnTo>
                <a:lnTo>
                  <a:pt x="2229307" y="2844800"/>
                </a:lnTo>
                <a:lnTo>
                  <a:pt x="2243010" y="2844800"/>
                </a:lnTo>
                <a:lnTo>
                  <a:pt x="2240013" y="2832100"/>
                </a:lnTo>
                <a:close/>
              </a:path>
              <a:path w="5012690" h="5181600" extrusionOk="0">
                <a:moveTo>
                  <a:pt x="4610100" y="2832100"/>
                </a:moveTo>
                <a:lnTo>
                  <a:pt x="4581753" y="2832100"/>
                </a:lnTo>
                <a:lnTo>
                  <a:pt x="4578896" y="2844800"/>
                </a:lnTo>
                <a:lnTo>
                  <a:pt x="4608855" y="2844800"/>
                </a:lnTo>
                <a:lnTo>
                  <a:pt x="4610100" y="2832100"/>
                </a:lnTo>
                <a:close/>
              </a:path>
              <a:path w="5012690" h="5181600" extrusionOk="0">
                <a:moveTo>
                  <a:pt x="2243073" y="2819400"/>
                </a:moveTo>
                <a:lnTo>
                  <a:pt x="2225433" y="2819400"/>
                </a:lnTo>
                <a:lnTo>
                  <a:pt x="2229497" y="2832100"/>
                </a:lnTo>
                <a:lnTo>
                  <a:pt x="2244458" y="2832100"/>
                </a:lnTo>
                <a:lnTo>
                  <a:pt x="2243073" y="2819400"/>
                </a:lnTo>
                <a:close/>
              </a:path>
              <a:path w="5012690" h="5181600" extrusionOk="0">
                <a:moveTo>
                  <a:pt x="4607471" y="2819400"/>
                </a:moveTo>
                <a:lnTo>
                  <a:pt x="4604410" y="2819400"/>
                </a:lnTo>
                <a:lnTo>
                  <a:pt x="4601476" y="2832100"/>
                </a:lnTo>
                <a:lnTo>
                  <a:pt x="4616551" y="2832100"/>
                </a:lnTo>
                <a:lnTo>
                  <a:pt x="4607471" y="2819400"/>
                </a:lnTo>
                <a:close/>
              </a:path>
              <a:path w="5012690" h="5181600" extrusionOk="0">
                <a:moveTo>
                  <a:pt x="4668799" y="2819400"/>
                </a:moveTo>
                <a:lnTo>
                  <a:pt x="4626394" y="2819400"/>
                </a:lnTo>
                <a:lnTo>
                  <a:pt x="4617288" y="2832100"/>
                </a:lnTo>
                <a:lnTo>
                  <a:pt x="4666576" y="2832100"/>
                </a:lnTo>
                <a:lnTo>
                  <a:pt x="4668799" y="2819400"/>
                </a:lnTo>
                <a:close/>
              </a:path>
              <a:path w="5012690" h="5181600" extrusionOk="0">
                <a:moveTo>
                  <a:pt x="4734737" y="2819400"/>
                </a:moveTo>
                <a:lnTo>
                  <a:pt x="4672761" y="2819400"/>
                </a:lnTo>
                <a:lnTo>
                  <a:pt x="4675035" y="2832100"/>
                </a:lnTo>
                <a:lnTo>
                  <a:pt x="4725796" y="2832100"/>
                </a:lnTo>
                <a:lnTo>
                  <a:pt x="4734737" y="2819400"/>
                </a:lnTo>
                <a:close/>
              </a:path>
              <a:path w="5012690" h="5181600" extrusionOk="0">
                <a:moveTo>
                  <a:pt x="2254300" y="2794000"/>
                </a:moveTo>
                <a:lnTo>
                  <a:pt x="2234768" y="2794000"/>
                </a:lnTo>
                <a:lnTo>
                  <a:pt x="2225929" y="2819400"/>
                </a:lnTo>
                <a:lnTo>
                  <a:pt x="2237562" y="2819400"/>
                </a:lnTo>
                <a:lnTo>
                  <a:pt x="2244305" y="2806700"/>
                </a:lnTo>
                <a:lnTo>
                  <a:pt x="2254300" y="2794000"/>
                </a:lnTo>
                <a:close/>
              </a:path>
              <a:path w="5012690" h="5181600" extrusionOk="0">
                <a:moveTo>
                  <a:pt x="4677918" y="2806700"/>
                </a:moveTo>
                <a:lnTo>
                  <a:pt x="4672418" y="2806700"/>
                </a:lnTo>
                <a:lnTo>
                  <a:pt x="4664240" y="2819400"/>
                </a:lnTo>
                <a:lnTo>
                  <a:pt x="4681118" y="2819400"/>
                </a:lnTo>
                <a:lnTo>
                  <a:pt x="4677918" y="2806700"/>
                </a:lnTo>
                <a:close/>
              </a:path>
              <a:path w="5012690" h="5181600" extrusionOk="0">
                <a:moveTo>
                  <a:pt x="4755032" y="2806700"/>
                </a:moveTo>
                <a:lnTo>
                  <a:pt x="4734445" y="2806700"/>
                </a:lnTo>
                <a:lnTo>
                  <a:pt x="4730584" y="2819400"/>
                </a:lnTo>
                <a:lnTo>
                  <a:pt x="4748225" y="2819400"/>
                </a:lnTo>
                <a:lnTo>
                  <a:pt x="4755032" y="2806700"/>
                </a:lnTo>
                <a:close/>
              </a:path>
              <a:path w="5012690" h="5181600" extrusionOk="0">
                <a:moveTo>
                  <a:pt x="4799888" y="2794000"/>
                </a:moveTo>
                <a:lnTo>
                  <a:pt x="4746193" y="2794000"/>
                </a:lnTo>
                <a:lnTo>
                  <a:pt x="4739208" y="2806700"/>
                </a:lnTo>
                <a:lnTo>
                  <a:pt x="4793310" y="2806700"/>
                </a:lnTo>
                <a:lnTo>
                  <a:pt x="4799888" y="2794000"/>
                </a:lnTo>
                <a:close/>
              </a:path>
              <a:path w="5012690" h="5181600" extrusionOk="0">
                <a:moveTo>
                  <a:pt x="2255024" y="2755900"/>
                </a:moveTo>
                <a:lnTo>
                  <a:pt x="2244826" y="2755900"/>
                </a:lnTo>
                <a:lnTo>
                  <a:pt x="2247734" y="2768600"/>
                </a:lnTo>
                <a:lnTo>
                  <a:pt x="2248344" y="2781300"/>
                </a:lnTo>
                <a:lnTo>
                  <a:pt x="2248103" y="2781300"/>
                </a:lnTo>
                <a:lnTo>
                  <a:pt x="2246299" y="2794000"/>
                </a:lnTo>
                <a:lnTo>
                  <a:pt x="2259164" y="2794000"/>
                </a:lnTo>
                <a:lnTo>
                  <a:pt x="2259533" y="2781300"/>
                </a:lnTo>
                <a:lnTo>
                  <a:pt x="2258872" y="2768600"/>
                </a:lnTo>
                <a:lnTo>
                  <a:pt x="2255024" y="2755900"/>
                </a:lnTo>
                <a:close/>
              </a:path>
              <a:path w="5012690" h="5181600" extrusionOk="0">
                <a:moveTo>
                  <a:pt x="4831930" y="2781300"/>
                </a:moveTo>
                <a:lnTo>
                  <a:pt x="4792548" y="2781300"/>
                </a:lnTo>
                <a:lnTo>
                  <a:pt x="4792129" y="2794000"/>
                </a:lnTo>
                <a:lnTo>
                  <a:pt x="4824679" y="2794000"/>
                </a:lnTo>
                <a:lnTo>
                  <a:pt x="4831930" y="2781300"/>
                </a:lnTo>
                <a:close/>
              </a:path>
              <a:path w="5012690" h="5181600" extrusionOk="0">
                <a:moveTo>
                  <a:pt x="4866474" y="2755900"/>
                </a:moveTo>
                <a:lnTo>
                  <a:pt x="4845164" y="2755900"/>
                </a:lnTo>
                <a:lnTo>
                  <a:pt x="4836833" y="2768600"/>
                </a:lnTo>
                <a:lnTo>
                  <a:pt x="4820272" y="2781300"/>
                </a:lnTo>
                <a:lnTo>
                  <a:pt x="4843945" y="2781300"/>
                </a:lnTo>
                <a:lnTo>
                  <a:pt x="4850472" y="2768600"/>
                </a:lnTo>
                <a:lnTo>
                  <a:pt x="4862817" y="2768600"/>
                </a:lnTo>
                <a:lnTo>
                  <a:pt x="4866474" y="2755900"/>
                </a:lnTo>
                <a:close/>
              </a:path>
              <a:path w="5012690" h="5181600" extrusionOk="0">
                <a:moveTo>
                  <a:pt x="2243607" y="2743200"/>
                </a:moveTo>
                <a:lnTo>
                  <a:pt x="2223896" y="2743200"/>
                </a:lnTo>
                <a:lnTo>
                  <a:pt x="2228380" y="2755900"/>
                </a:lnTo>
                <a:lnTo>
                  <a:pt x="2254542" y="2755900"/>
                </a:lnTo>
                <a:lnTo>
                  <a:pt x="2243607" y="2743200"/>
                </a:lnTo>
                <a:close/>
              </a:path>
              <a:path w="5012690" h="5181600" extrusionOk="0">
                <a:moveTo>
                  <a:pt x="4899748" y="2743200"/>
                </a:moveTo>
                <a:lnTo>
                  <a:pt x="4864493" y="2743200"/>
                </a:lnTo>
                <a:lnTo>
                  <a:pt x="4859401" y="2755900"/>
                </a:lnTo>
                <a:lnTo>
                  <a:pt x="4892446" y="2755900"/>
                </a:lnTo>
                <a:lnTo>
                  <a:pt x="4899748" y="2743200"/>
                </a:lnTo>
                <a:close/>
              </a:path>
              <a:path w="5012690" h="5181600" extrusionOk="0">
                <a:moveTo>
                  <a:pt x="2229142" y="2730500"/>
                </a:moveTo>
                <a:lnTo>
                  <a:pt x="2213851" y="2730500"/>
                </a:lnTo>
                <a:lnTo>
                  <a:pt x="2212771" y="2743200"/>
                </a:lnTo>
                <a:lnTo>
                  <a:pt x="2228799" y="2743200"/>
                </a:lnTo>
                <a:lnTo>
                  <a:pt x="2229142" y="2730500"/>
                </a:lnTo>
                <a:close/>
              </a:path>
              <a:path w="5012690" h="5181600" extrusionOk="0">
                <a:moveTo>
                  <a:pt x="4926177" y="2730500"/>
                </a:moveTo>
                <a:lnTo>
                  <a:pt x="4904905" y="2730500"/>
                </a:lnTo>
                <a:lnTo>
                  <a:pt x="4892929" y="2743200"/>
                </a:lnTo>
                <a:lnTo>
                  <a:pt x="4911521" y="2743200"/>
                </a:lnTo>
                <a:lnTo>
                  <a:pt x="4926177" y="2730500"/>
                </a:lnTo>
                <a:close/>
              </a:path>
              <a:path w="5012690" h="5181600" extrusionOk="0">
                <a:moveTo>
                  <a:pt x="2238679" y="2717800"/>
                </a:moveTo>
                <a:lnTo>
                  <a:pt x="2222792" y="2717800"/>
                </a:lnTo>
                <a:lnTo>
                  <a:pt x="2221077" y="2730500"/>
                </a:lnTo>
                <a:lnTo>
                  <a:pt x="2238247" y="2730500"/>
                </a:lnTo>
                <a:lnTo>
                  <a:pt x="2238679" y="2717800"/>
                </a:lnTo>
                <a:close/>
              </a:path>
              <a:path w="5012690" h="5181600" extrusionOk="0">
                <a:moveTo>
                  <a:pt x="2246375" y="2717800"/>
                </a:moveTo>
                <a:lnTo>
                  <a:pt x="2238679" y="2717800"/>
                </a:lnTo>
                <a:lnTo>
                  <a:pt x="2241880" y="2730500"/>
                </a:lnTo>
                <a:lnTo>
                  <a:pt x="2243912" y="2730500"/>
                </a:lnTo>
                <a:lnTo>
                  <a:pt x="2246375" y="2717800"/>
                </a:lnTo>
                <a:close/>
              </a:path>
              <a:path w="5012690" h="5181600" extrusionOk="0">
                <a:moveTo>
                  <a:pt x="2261082" y="2717800"/>
                </a:moveTo>
                <a:lnTo>
                  <a:pt x="2246375" y="2717800"/>
                </a:lnTo>
                <a:lnTo>
                  <a:pt x="2248776" y="2730500"/>
                </a:lnTo>
                <a:lnTo>
                  <a:pt x="2256878" y="2730500"/>
                </a:lnTo>
                <a:lnTo>
                  <a:pt x="2261082" y="2717800"/>
                </a:lnTo>
                <a:close/>
              </a:path>
              <a:path w="5012690" h="5181600" extrusionOk="0">
                <a:moveTo>
                  <a:pt x="5007343" y="2717800"/>
                </a:moveTo>
                <a:lnTo>
                  <a:pt x="4922126" y="2717800"/>
                </a:lnTo>
                <a:lnTo>
                  <a:pt x="4905705" y="2730500"/>
                </a:lnTo>
                <a:lnTo>
                  <a:pt x="5002276" y="2730500"/>
                </a:lnTo>
                <a:lnTo>
                  <a:pt x="5007343" y="2717800"/>
                </a:lnTo>
                <a:close/>
              </a:path>
              <a:path w="5012690" h="5181600" extrusionOk="0">
                <a:moveTo>
                  <a:pt x="2293238" y="2692400"/>
                </a:moveTo>
                <a:lnTo>
                  <a:pt x="2282342" y="2692400"/>
                </a:lnTo>
                <a:lnTo>
                  <a:pt x="2280437" y="2705100"/>
                </a:lnTo>
                <a:lnTo>
                  <a:pt x="2251849" y="2705100"/>
                </a:lnTo>
                <a:lnTo>
                  <a:pt x="2251494" y="2717800"/>
                </a:lnTo>
                <a:lnTo>
                  <a:pt x="2289606" y="2717800"/>
                </a:lnTo>
                <a:lnTo>
                  <a:pt x="2290813" y="2705100"/>
                </a:lnTo>
                <a:lnTo>
                  <a:pt x="2293238" y="2692400"/>
                </a:lnTo>
                <a:close/>
              </a:path>
              <a:path w="5012690" h="5181600" extrusionOk="0">
                <a:moveTo>
                  <a:pt x="5012143" y="2705100"/>
                </a:moveTo>
                <a:lnTo>
                  <a:pt x="4996738" y="2705100"/>
                </a:lnTo>
                <a:lnTo>
                  <a:pt x="5000637" y="2717800"/>
                </a:lnTo>
                <a:lnTo>
                  <a:pt x="5005044" y="2717800"/>
                </a:lnTo>
                <a:lnTo>
                  <a:pt x="5012143" y="2705100"/>
                </a:lnTo>
                <a:close/>
              </a:path>
              <a:path w="5012690" h="5181600" extrusionOk="0">
                <a:moveTo>
                  <a:pt x="2258745" y="2692400"/>
                </a:moveTo>
                <a:lnTo>
                  <a:pt x="2256015" y="2705100"/>
                </a:lnTo>
                <a:lnTo>
                  <a:pt x="2263838" y="2705100"/>
                </a:lnTo>
                <a:lnTo>
                  <a:pt x="2258745" y="2692400"/>
                </a:lnTo>
                <a:close/>
              </a:path>
              <a:path w="5012690" h="5181600" extrusionOk="0">
                <a:moveTo>
                  <a:pt x="2280310" y="2692400"/>
                </a:moveTo>
                <a:lnTo>
                  <a:pt x="2266657" y="2692400"/>
                </a:lnTo>
                <a:lnTo>
                  <a:pt x="2264295" y="2705100"/>
                </a:lnTo>
                <a:lnTo>
                  <a:pt x="2280437" y="2705100"/>
                </a:lnTo>
                <a:lnTo>
                  <a:pt x="2280310" y="2692400"/>
                </a:lnTo>
                <a:close/>
              </a:path>
              <a:path w="5012690" h="5181600" extrusionOk="0">
                <a:moveTo>
                  <a:pt x="4978298" y="2654300"/>
                </a:moveTo>
                <a:lnTo>
                  <a:pt x="4962753" y="2654300"/>
                </a:lnTo>
                <a:lnTo>
                  <a:pt x="4970792" y="2667000"/>
                </a:lnTo>
                <a:lnTo>
                  <a:pt x="4979060" y="2679700"/>
                </a:lnTo>
                <a:lnTo>
                  <a:pt x="4994935" y="2692400"/>
                </a:lnTo>
                <a:lnTo>
                  <a:pt x="4996433" y="2705100"/>
                </a:lnTo>
                <a:lnTo>
                  <a:pt x="5007559" y="2705100"/>
                </a:lnTo>
                <a:lnTo>
                  <a:pt x="5006441" y="2692400"/>
                </a:lnTo>
                <a:lnTo>
                  <a:pt x="5003800" y="2692400"/>
                </a:lnTo>
                <a:lnTo>
                  <a:pt x="4986642" y="2667000"/>
                </a:lnTo>
                <a:lnTo>
                  <a:pt x="4978298" y="2654300"/>
                </a:lnTo>
                <a:close/>
              </a:path>
              <a:path w="5012690" h="5181600" extrusionOk="0">
                <a:moveTo>
                  <a:pt x="2293632" y="2679700"/>
                </a:moveTo>
                <a:lnTo>
                  <a:pt x="2274011" y="2679700"/>
                </a:lnTo>
                <a:lnTo>
                  <a:pt x="2279484" y="2692400"/>
                </a:lnTo>
                <a:lnTo>
                  <a:pt x="2294254" y="2692400"/>
                </a:lnTo>
                <a:lnTo>
                  <a:pt x="2293632" y="2679700"/>
                </a:lnTo>
                <a:close/>
              </a:path>
              <a:path w="5012690" h="5181600" extrusionOk="0">
                <a:moveTo>
                  <a:pt x="2293619" y="2667000"/>
                </a:moveTo>
                <a:lnTo>
                  <a:pt x="2272055" y="2667000"/>
                </a:lnTo>
                <a:lnTo>
                  <a:pt x="2271153" y="2679700"/>
                </a:lnTo>
                <a:lnTo>
                  <a:pt x="2284361" y="2679700"/>
                </a:lnTo>
                <a:lnTo>
                  <a:pt x="2293619" y="2667000"/>
                </a:lnTo>
                <a:close/>
              </a:path>
              <a:path w="5012690" h="5181600" extrusionOk="0">
                <a:moveTo>
                  <a:pt x="2337244" y="2654300"/>
                </a:moveTo>
                <a:lnTo>
                  <a:pt x="2291460" y="2654300"/>
                </a:lnTo>
                <a:lnTo>
                  <a:pt x="2288374" y="2667000"/>
                </a:lnTo>
                <a:lnTo>
                  <a:pt x="2336749" y="2667000"/>
                </a:lnTo>
                <a:lnTo>
                  <a:pt x="2337244" y="2654300"/>
                </a:lnTo>
                <a:close/>
              </a:path>
              <a:path w="5012690" h="5181600" extrusionOk="0">
                <a:moveTo>
                  <a:pt x="2365273" y="2654300"/>
                </a:moveTo>
                <a:lnTo>
                  <a:pt x="2352408" y="2654300"/>
                </a:lnTo>
                <a:lnTo>
                  <a:pt x="2353462" y="2667000"/>
                </a:lnTo>
                <a:lnTo>
                  <a:pt x="2362034" y="2667000"/>
                </a:lnTo>
                <a:lnTo>
                  <a:pt x="2365273" y="2654300"/>
                </a:lnTo>
                <a:close/>
              </a:path>
              <a:path w="5012690" h="5181600" extrusionOk="0">
                <a:moveTo>
                  <a:pt x="2356954" y="2641600"/>
                </a:moveTo>
                <a:lnTo>
                  <a:pt x="2333053" y="2641600"/>
                </a:lnTo>
                <a:lnTo>
                  <a:pt x="2328189" y="2654300"/>
                </a:lnTo>
                <a:lnTo>
                  <a:pt x="2358656" y="2654300"/>
                </a:lnTo>
                <a:lnTo>
                  <a:pt x="2356954" y="2641600"/>
                </a:lnTo>
                <a:close/>
              </a:path>
              <a:path w="5012690" h="5181600" extrusionOk="0">
                <a:moveTo>
                  <a:pt x="2410790" y="2641600"/>
                </a:moveTo>
                <a:lnTo>
                  <a:pt x="2359888" y="2641600"/>
                </a:lnTo>
                <a:lnTo>
                  <a:pt x="2359126" y="2654300"/>
                </a:lnTo>
                <a:lnTo>
                  <a:pt x="2405316" y="2654300"/>
                </a:lnTo>
                <a:lnTo>
                  <a:pt x="2410790" y="2641600"/>
                </a:lnTo>
                <a:close/>
              </a:path>
              <a:path w="5012690" h="5181600" extrusionOk="0">
                <a:moveTo>
                  <a:pt x="4967465" y="2641600"/>
                </a:moveTo>
                <a:lnTo>
                  <a:pt x="4952619" y="2641600"/>
                </a:lnTo>
                <a:lnTo>
                  <a:pt x="4952619" y="2654300"/>
                </a:lnTo>
                <a:lnTo>
                  <a:pt x="4964531" y="2654300"/>
                </a:lnTo>
                <a:lnTo>
                  <a:pt x="4967465" y="2641600"/>
                </a:lnTo>
                <a:close/>
              </a:path>
              <a:path w="5012690" h="5181600" extrusionOk="0">
                <a:moveTo>
                  <a:pt x="2343607" y="2628900"/>
                </a:moveTo>
                <a:lnTo>
                  <a:pt x="2341270" y="2628900"/>
                </a:lnTo>
                <a:lnTo>
                  <a:pt x="2337142" y="2641600"/>
                </a:lnTo>
                <a:lnTo>
                  <a:pt x="2346858" y="2641600"/>
                </a:lnTo>
                <a:lnTo>
                  <a:pt x="2343607" y="2628900"/>
                </a:lnTo>
                <a:close/>
              </a:path>
              <a:path w="5012690" h="5181600" extrusionOk="0">
                <a:moveTo>
                  <a:pt x="2417254" y="2628900"/>
                </a:moveTo>
                <a:lnTo>
                  <a:pt x="2406192" y="2628900"/>
                </a:lnTo>
                <a:lnTo>
                  <a:pt x="2404910" y="2641600"/>
                </a:lnTo>
                <a:lnTo>
                  <a:pt x="2414816" y="2641600"/>
                </a:lnTo>
                <a:lnTo>
                  <a:pt x="2417254" y="2628900"/>
                </a:lnTo>
                <a:close/>
              </a:path>
              <a:path w="5012690" h="5181600" extrusionOk="0">
                <a:moveTo>
                  <a:pt x="4965661" y="2628900"/>
                </a:moveTo>
                <a:lnTo>
                  <a:pt x="4945303" y="2628900"/>
                </a:lnTo>
                <a:lnTo>
                  <a:pt x="4955933" y="2641600"/>
                </a:lnTo>
                <a:lnTo>
                  <a:pt x="4968151" y="2641600"/>
                </a:lnTo>
                <a:lnTo>
                  <a:pt x="4965661" y="2628900"/>
                </a:lnTo>
                <a:close/>
              </a:path>
              <a:path w="5012690" h="5181600" extrusionOk="0">
                <a:moveTo>
                  <a:pt x="2418333" y="2616200"/>
                </a:moveTo>
                <a:lnTo>
                  <a:pt x="2407297" y="2616200"/>
                </a:lnTo>
                <a:lnTo>
                  <a:pt x="2406268" y="2628900"/>
                </a:lnTo>
                <a:lnTo>
                  <a:pt x="2417457" y="2628900"/>
                </a:lnTo>
                <a:lnTo>
                  <a:pt x="2418333" y="2616200"/>
                </a:lnTo>
                <a:close/>
              </a:path>
              <a:path w="5012690" h="5181600" extrusionOk="0">
                <a:moveTo>
                  <a:pt x="2445283" y="2616200"/>
                </a:moveTo>
                <a:lnTo>
                  <a:pt x="2432519" y="2616200"/>
                </a:lnTo>
                <a:lnTo>
                  <a:pt x="2437561" y="2628900"/>
                </a:lnTo>
                <a:lnTo>
                  <a:pt x="2443962" y="2628900"/>
                </a:lnTo>
                <a:lnTo>
                  <a:pt x="2445283" y="2616200"/>
                </a:lnTo>
                <a:close/>
              </a:path>
              <a:path w="5012690" h="5181600" extrusionOk="0">
                <a:moveTo>
                  <a:pt x="2466225" y="2616200"/>
                </a:moveTo>
                <a:lnTo>
                  <a:pt x="2456827" y="2616200"/>
                </a:lnTo>
                <a:lnTo>
                  <a:pt x="2457704" y="2628900"/>
                </a:lnTo>
                <a:lnTo>
                  <a:pt x="2462491" y="2628900"/>
                </a:lnTo>
                <a:lnTo>
                  <a:pt x="2466225" y="2616200"/>
                </a:lnTo>
                <a:close/>
              </a:path>
              <a:path w="5012690" h="5181600" extrusionOk="0">
                <a:moveTo>
                  <a:pt x="4957089" y="2616200"/>
                </a:moveTo>
                <a:lnTo>
                  <a:pt x="4939741" y="2616200"/>
                </a:lnTo>
                <a:lnTo>
                  <a:pt x="4944846" y="2628900"/>
                </a:lnTo>
                <a:lnTo>
                  <a:pt x="4965357" y="2628900"/>
                </a:lnTo>
                <a:lnTo>
                  <a:pt x="4957089" y="2616200"/>
                </a:lnTo>
                <a:close/>
              </a:path>
              <a:path w="5012690" h="5181600" extrusionOk="0">
                <a:moveTo>
                  <a:pt x="2433764" y="2603500"/>
                </a:moveTo>
                <a:lnTo>
                  <a:pt x="2416301" y="2603500"/>
                </a:lnTo>
                <a:lnTo>
                  <a:pt x="2411831" y="2616200"/>
                </a:lnTo>
                <a:lnTo>
                  <a:pt x="2435097" y="2616200"/>
                </a:lnTo>
                <a:lnTo>
                  <a:pt x="2433764" y="2603500"/>
                </a:lnTo>
                <a:close/>
              </a:path>
              <a:path w="5012690" h="5181600" extrusionOk="0">
                <a:moveTo>
                  <a:pt x="2455570" y="2603500"/>
                </a:moveTo>
                <a:lnTo>
                  <a:pt x="2446591" y="2603500"/>
                </a:lnTo>
                <a:lnTo>
                  <a:pt x="2439974" y="2616200"/>
                </a:lnTo>
                <a:lnTo>
                  <a:pt x="2458224" y="2616200"/>
                </a:lnTo>
                <a:lnTo>
                  <a:pt x="2455570" y="2603500"/>
                </a:lnTo>
                <a:close/>
              </a:path>
              <a:path w="5012690" h="5181600" extrusionOk="0">
                <a:moveTo>
                  <a:pt x="2474315" y="2603500"/>
                </a:moveTo>
                <a:lnTo>
                  <a:pt x="2458377" y="2603500"/>
                </a:lnTo>
                <a:lnTo>
                  <a:pt x="2458224" y="2616200"/>
                </a:lnTo>
                <a:lnTo>
                  <a:pt x="2472664" y="2616200"/>
                </a:lnTo>
                <a:lnTo>
                  <a:pt x="2474315" y="2603500"/>
                </a:lnTo>
                <a:close/>
              </a:path>
              <a:path w="5012690" h="5181600" extrusionOk="0">
                <a:moveTo>
                  <a:pt x="4953508" y="2578100"/>
                </a:moveTo>
                <a:lnTo>
                  <a:pt x="4941366" y="2578100"/>
                </a:lnTo>
                <a:lnTo>
                  <a:pt x="4941379" y="2590800"/>
                </a:lnTo>
                <a:lnTo>
                  <a:pt x="4941938" y="2603500"/>
                </a:lnTo>
                <a:lnTo>
                  <a:pt x="4939652" y="2616200"/>
                </a:lnTo>
                <a:lnTo>
                  <a:pt x="4951374" y="2616200"/>
                </a:lnTo>
                <a:lnTo>
                  <a:pt x="4953165" y="2603500"/>
                </a:lnTo>
                <a:lnTo>
                  <a:pt x="4952580" y="2590800"/>
                </a:lnTo>
                <a:lnTo>
                  <a:pt x="4953508" y="2578100"/>
                </a:lnTo>
                <a:close/>
              </a:path>
              <a:path w="5012690" h="5181600" extrusionOk="0">
                <a:moveTo>
                  <a:pt x="2476728" y="2590800"/>
                </a:moveTo>
                <a:lnTo>
                  <a:pt x="2464320" y="2590800"/>
                </a:lnTo>
                <a:lnTo>
                  <a:pt x="2464003" y="2603500"/>
                </a:lnTo>
                <a:lnTo>
                  <a:pt x="2474848" y="2603500"/>
                </a:lnTo>
                <a:lnTo>
                  <a:pt x="2476728" y="2590800"/>
                </a:lnTo>
                <a:close/>
              </a:path>
              <a:path w="5012690" h="5181600" extrusionOk="0">
                <a:moveTo>
                  <a:pt x="2490393" y="2578100"/>
                </a:moveTo>
                <a:lnTo>
                  <a:pt x="2472080" y="2578100"/>
                </a:lnTo>
                <a:lnTo>
                  <a:pt x="2467330" y="2590800"/>
                </a:lnTo>
                <a:lnTo>
                  <a:pt x="2490101" y="2590800"/>
                </a:lnTo>
                <a:lnTo>
                  <a:pt x="2490393" y="2578100"/>
                </a:lnTo>
                <a:close/>
              </a:path>
              <a:path w="5012690" h="5181600" extrusionOk="0">
                <a:moveTo>
                  <a:pt x="2492768" y="2565400"/>
                </a:moveTo>
                <a:lnTo>
                  <a:pt x="2481275" y="2565400"/>
                </a:lnTo>
                <a:lnTo>
                  <a:pt x="2482468" y="2578100"/>
                </a:lnTo>
                <a:lnTo>
                  <a:pt x="2493810" y="2578100"/>
                </a:lnTo>
                <a:lnTo>
                  <a:pt x="2492768" y="2565400"/>
                </a:lnTo>
                <a:close/>
              </a:path>
              <a:path w="5012690" h="5181600" extrusionOk="0">
                <a:moveTo>
                  <a:pt x="4953088" y="2552700"/>
                </a:moveTo>
                <a:lnTo>
                  <a:pt x="4936032" y="2552700"/>
                </a:lnTo>
                <a:lnTo>
                  <a:pt x="4940020" y="2565400"/>
                </a:lnTo>
                <a:lnTo>
                  <a:pt x="4942585" y="2565400"/>
                </a:lnTo>
                <a:lnTo>
                  <a:pt x="4941976" y="2578100"/>
                </a:lnTo>
                <a:lnTo>
                  <a:pt x="4953266" y="2578100"/>
                </a:lnTo>
                <a:lnTo>
                  <a:pt x="4953838" y="2565400"/>
                </a:lnTo>
                <a:lnTo>
                  <a:pt x="4953088" y="2552700"/>
                </a:lnTo>
                <a:close/>
              </a:path>
              <a:path w="5012690" h="5181600" extrusionOk="0">
                <a:moveTo>
                  <a:pt x="2525864" y="2552700"/>
                </a:moveTo>
                <a:lnTo>
                  <a:pt x="2482786" y="2552700"/>
                </a:lnTo>
                <a:lnTo>
                  <a:pt x="2481300" y="2565400"/>
                </a:lnTo>
                <a:lnTo>
                  <a:pt x="2521877" y="2565400"/>
                </a:lnTo>
                <a:lnTo>
                  <a:pt x="2525864" y="2552700"/>
                </a:lnTo>
                <a:close/>
              </a:path>
              <a:path w="5012690" h="5181600" extrusionOk="0">
                <a:moveTo>
                  <a:pt x="2526944" y="2540000"/>
                </a:moveTo>
                <a:lnTo>
                  <a:pt x="2522054" y="2540000"/>
                </a:lnTo>
                <a:lnTo>
                  <a:pt x="2520619" y="2552700"/>
                </a:lnTo>
                <a:lnTo>
                  <a:pt x="2529293" y="2552700"/>
                </a:lnTo>
                <a:lnTo>
                  <a:pt x="2526944" y="2540000"/>
                </a:lnTo>
                <a:close/>
              </a:path>
              <a:path w="5012690" h="5181600" extrusionOk="0">
                <a:moveTo>
                  <a:pt x="2569489" y="2540000"/>
                </a:moveTo>
                <a:lnTo>
                  <a:pt x="2540393" y="2540000"/>
                </a:lnTo>
                <a:lnTo>
                  <a:pt x="2535897" y="2552700"/>
                </a:lnTo>
                <a:lnTo>
                  <a:pt x="2568955" y="2552700"/>
                </a:lnTo>
                <a:lnTo>
                  <a:pt x="2569489" y="2540000"/>
                </a:lnTo>
                <a:close/>
              </a:path>
              <a:path w="5012690" h="5181600" extrusionOk="0">
                <a:moveTo>
                  <a:pt x="4941658" y="2540000"/>
                </a:moveTo>
                <a:lnTo>
                  <a:pt x="4926241" y="2540000"/>
                </a:lnTo>
                <a:lnTo>
                  <a:pt x="4926787" y="2552700"/>
                </a:lnTo>
                <a:lnTo>
                  <a:pt x="4937798" y="2552700"/>
                </a:lnTo>
                <a:lnTo>
                  <a:pt x="4941658" y="2540000"/>
                </a:lnTo>
                <a:close/>
              </a:path>
              <a:path w="5012690" h="5181600" extrusionOk="0">
                <a:moveTo>
                  <a:pt x="2571597" y="2527300"/>
                </a:moveTo>
                <a:lnTo>
                  <a:pt x="2570124" y="2527300"/>
                </a:lnTo>
                <a:lnTo>
                  <a:pt x="2565920" y="2540000"/>
                </a:lnTo>
                <a:lnTo>
                  <a:pt x="2572892" y="2540000"/>
                </a:lnTo>
                <a:lnTo>
                  <a:pt x="2571597" y="2527300"/>
                </a:lnTo>
                <a:close/>
              </a:path>
              <a:path w="5012690" h="5181600" extrusionOk="0">
                <a:moveTo>
                  <a:pt x="2589123" y="2527300"/>
                </a:moveTo>
                <a:lnTo>
                  <a:pt x="2578379" y="2527300"/>
                </a:lnTo>
                <a:lnTo>
                  <a:pt x="2577985" y="2540000"/>
                </a:lnTo>
                <a:lnTo>
                  <a:pt x="2589199" y="2540000"/>
                </a:lnTo>
                <a:lnTo>
                  <a:pt x="2589123" y="2527300"/>
                </a:lnTo>
                <a:close/>
              </a:path>
              <a:path w="5012690" h="5181600" extrusionOk="0">
                <a:moveTo>
                  <a:pt x="4941595" y="2527300"/>
                </a:moveTo>
                <a:lnTo>
                  <a:pt x="4927142" y="2527300"/>
                </a:lnTo>
                <a:lnTo>
                  <a:pt x="4930622" y="2540000"/>
                </a:lnTo>
                <a:lnTo>
                  <a:pt x="4942179" y="2540000"/>
                </a:lnTo>
                <a:lnTo>
                  <a:pt x="4941595" y="2527300"/>
                </a:lnTo>
                <a:close/>
              </a:path>
              <a:path w="5012690" h="5181600" extrusionOk="0">
                <a:moveTo>
                  <a:pt x="2590304" y="2514600"/>
                </a:moveTo>
                <a:lnTo>
                  <a:pt x="2589479" y="2514600"/>
                </a:lnTo>
                <a:lnTo>
                  <a:pt x="2586100" y="2527300"/>
                </a:lnTo>
                <a:lnTo>
                  <a:pt x="2595905" y="2527300"/>
                </a:lnTo>
                <a:lnTo>
                  <a:pt x="2590304" y="2514600"/>
                </a:lnTo>
                <a:close/>
              </a:path>
              <a:path w="5012690" h="5181600" extrusionOk="0">
                <a:moveTo>
                  <a:pt x="2613901" y="2514600"/>
                </a:moveTo>
                <a:lnTo>
                  <a:pt x="2598166" y="2514600"/>
                </a:lnTo>
                <a:lnTo>
                  <a:pt x="2596934" y="2527300"/>
                </a:lnTo>
                <a:lnTo>
                  <a:pt x="2609888" y="2527300"/>
                </a:lnTo>
                <a:lnTo>
                  <a:pt x="2613901" y="2514600"/>
                </a:lnTo>
                <a:close/>
              </a:path>
              <a:path w="5012690" h="5181600" extrusionOk="0">
                <a:moveTo>
                  <a:pt x="4933695" y="2514600"/>
                </a:moveTo>
                <a:lnTo>
                  <a:pt x="4924107" y="2514600"/>
                </a:lnTo>
                <a:lnTo>
                  <a:pt x="4926355" y="2527300"/>
                </a:lnTo>
                <a:lnTo>
                  <a:pt x="4937404" y="2527300"/>
                </a:lnTo>
                <a:lnTo>
                  <a:pt x="4933695" y="2514600"/>
                </a:lnTo>
                <a:close/>
              </a:path>
              <a:path w="5012690" h="5181600" extrusionOk="0">
                <a:moveTo>
                  <a:pt x="2629585" y="2501900"/>
                </a:moveTo>
                <a:lnTo>
                  <a:pt x="2609824" y="2501900"/>
                </a:lnTo>
                <a:lnTo>
                  <a:pt x="2609380" y="2514600"/>
                </a:lnTo>
                <a:lnTo>
                  <a:pt x="2629026" y="2514600"/>
                </a:lnTo>
                <a:lnTo>
                  <a:pt x="2629585" y="2501900"/>
                </a:lnTo>
                <a:close/>
              </a:path>
              <a:path w="5012690" h="5181600" extrusionOk="0">
                <a:moveTo>
                  <a:pt x="4935461" y="2501900"/>
                </a:moveTo>
                <a:lnTo>
                  <a:pt x="4925936" y="2501900"/>
                </a:lnTo>
                <a:lnTo>
                  <a:pt x="4921504" y="2514600"/>
                </a:lnTo>
                <a:lnTo>
                  <a:pt x="4932362" y="2514600"/>
                </a:lnTo>
                <a:lnTo>
                  <a:pt x="4935461" y="2501900"/>
                </a:lnTo>
                <a:close/>
              </a:path>
              <a:path w="5012690" h="5181600" extrusionOk="0">
                <a:moveTo>
                  <a:pt x="2639872" y="2489200"/>
                </a:moveTo>
                <a:lnTo>
                  <a:pt x="2617635" y="2489200"/>
                </a:lnTo>
                <a:lnTo>
                  <a:pt x="2617050" y="2501900"/>
                </a:lnTo>
                <a:lnTo>
                  <a:pt x="2639275" y="2501900"/>
                </a:lnTo>
                <a:lnTo>
                  <a:pt x="2639872" y="2489200"/>
                </a:lnTo>
                <a:close/>
              </a:path>
              <a:path w="5012690" h="5181600" extrusionOk="0">
                <a:moveTo>
                  <a:pt x="4936807" y="2489200"/>
                </a:moveTo>
                <a:lnTo>
                  <a:pt x="4915471" y="2489200"/>
                </a:lnTo>
                <a:lnTo>
                  <a:pt x="4925326" y="2501900"/>
                </a:lnTo>
                <a:lnTo>
                  <a:pt x="4937302" y="2501900"/>
                </a:lnTo>
                <a:lnTo>
                  <a:pt x="4936807" y="2489200"/>
                </a:lnTo>
                <a:close/>
              </a:path>
              <a:path w="5012690" h="5181600" extrusionOk="0">
                <a:moveTo>
                  <a:pt x="2637688" y="2476500"/>
                </a:moveTo>
                <a:lnTo>
                  <a:pt x="2625775" y="2476500"/>
                </a:lnTo>
                <a:lnTo>
                  <a:pt x="2625077" y="2489200"/>
                </a:lnTo>
                <a:lnTo>
                  <a:pt x="2637688" y="2489200"/>
                </a:lnTo>
                <a:lnTo>
                  <a:pt x="2637688" y="2476500"/>
                </a:lnTo>
                <a:close/>
              </a:path>
              <a:path w="5012690" h="5181600" extrusionOk="0">
                <a:moveTo>
                  <a:pt x="4898174" y="2425700"/>
                </a:moveTo>
                <a:lnTo>
                  <a:pt x="4884928" y="2425700"/>
                </a:lnTo>
                <a:lnTo>
                  <a:pt x="4887607" y="2438400"/>
                </a:lnTo>
                <a:lnTo>
                  <a:pt x="4890173" y="2438400"/>
                </a:lnTo>
                <a:lnTo>
                  <a:pt x="4895697" y="2451100"/>
                </a:lnTo>
                <a:lnTo>
                  <a:pt x="4904701" y="2463800"/>
                </a:lnTo>
                <a:lnTo>
                  <a:pt x="4909019" y="2476500"/>
                </a:lnTo>
                <a:lnTo>
                  <a:pt x="4914582" y="2489200"/>
                </a:lnTo>
                <a:lnTo>
                  <a:pt x="4933480" y="2489200"/>
                </a:lnTo>
                <a:lnTo>
                  <a:pt x="4923561" y="2476500"/>
                </a:lnTo>
                <a:lnTo>
                  <a:pt x="4918862" y="2476500"/>
                </a:lnTo>
                <a:lnTo>
                  <a:pt x="4914493" y="2463800"/>
                </a:lnTo>
                <a:lnTo>
                  <a:pt x="4905235" y="2451100"/>
                </a:lnTo>
                <a:lnTo>
                  <a:pt x="4900320" y="2438400"/>
                </a:lnTo>
                <a:lnTo>
                  <a:pt x="4898174" y="2425700"/>
                </a:lnTo>
                <a:close/>
              </a:path>
              <a:path w="5012690" h="5181600" extrusionOk="0">
                <a:moveTo>
                  <a:pt x="2646794" y="2463800"/>
                </a:moveTo>
                <a:lnTo>
                  <a:pt x="2626753" y="2463800"/>
                </a:lnTo>
                <a:lnTo>
                  <a:pt x="2625026" y="2476500"/>
                </a:lnTo>
                <a:lnTo>
                  <a:pt x="2643568" y="2476500"/>
                </a:lnTo>
                <a:lnTo>
                  <a:pt x="2646794" y="2463800"/>
                </a:lnTo>
                <a:close/>
              </a:path>
              <a:path w="5012690" h="5181600" extrusionOk="0">
                <a:moveTo>
                  <a:pt x="2663367" y="2451100"/>
                </a:moveTo>
                <a:lnTo>
                  <a:pt x="2646311" y="2451100"/>
                </a:lnTo>
                <a:lnTo>
                  <a:pt x="2641790" y="2463800"/>
                </a:lnTo>
                <a:lnTo>
                  <a:pt x="2662110" y="2463800"/>
                </a:lnTo>
                <a:lnTo>
                  <a:pt x="2663367" y="2451100"/>
                </a:lnTo>
                <a:close/>
              </a:path>
              <a:path w="5012690" h="5181600" extrusionOk="0">
                <a:moveTo>
                  <a:pt x="2682405" y="2438400"/>
                </a:moveTo>
                <a:lnTo>
                  <a:pt x="2666860" y="2438400"/>
                </a:lnTo>
                <a:lnTo>
                  <a:pt x="2659570" y="2451100"/>
                </a:lnTo>
                <a:lnTo>
                  <a:pt x="2681985" y="2451100"/>
                </a:lnTo>
                <a:lnTo>
                  <a:pt x="2682405" y="2438400"/>
                </a:lnTo>
                <a:close/>
              </a:path>
              <a:path w="5012690" h="5181600" extrusionOk="0">
                <a:moveTo>
                  <a:pt x="2685580" y="2425700"/>
                </a:moveTo>
                <a:lnTo>
                  <a:pt x="2676182" y="2425700"/>
                </a:lnTo>
                <a:lnTo>
                  <a:pt x="2671356" y="2438400"/>
                </a:lnTo>
                <a:lnTo>
                  <a:pt x="2685389" y="2438400"/>
                </a:lnTo>
                <a:lnTo>
                  <a:pt x="2685580" y="2425700"/>
                </a:lnTo>
                <a:close/>
              </a:path>
              <a:path w="5012690" h="5181600" extrusionOk="0">
                <a:moveTo>
                  <a:pt x="4878425" y="2425700"/>
                </a:moveTo>
                <a:lnTo>
                  <a:pt x="4853063" y="2425700"/>
                </a:lnTo>
                <a:lnTo>
                  <a:pt x="4861064" y="2438400"/>
                </a:lnTo>
                <a:lnTo>
                  <a:pt x="4875847" y="2438400"/>
                </a:lnTo>
                <a:lnTo>
                  <a:pt x="4878425" y="2425700"/>
                </a:lnTo>
                <a:close/>
              </a:path>
              <a:path w="5012690" h="5181600" extrusionOk="0">
                <a:moveTo>
                  <a:pt x="2686176" y="2400300"/>
                </a:moveTo>
                <a:lnTo>
                  <a:pt x="2674962" y="2400300"/>
                </a:lnTo>
                <a:lnTo>
                  <a:pt x="2675381" y="2413000"/>
                </a:lnTo>
                <a:lnTo>
                  <a:pt x="2677121" y="2425700"/>
                </a:lnTo>
                <a:lnTo>
                  <a:pt x="2689288" y="2425700"/>
                </a:lnTo>
                <a:lnTo>
                  <a:pt x="2688907" y="2413000"/>
                </a:lnTo>
                <a:lnTo>
                  <a:pt x="2687154" y="2413000"/>
                </a:lnTo>
                <a:lnTo>
                  <a:pt x="2686176" y="2400300"/>
                </a:lnTo>
                <a:close/>
              </a:path>
              <a:path w="5012690" h="5181600" extrusionOk="0">
                <a:moveTo>
                  <a:pt x="4850295" y="2400300"/>
                </a:moveTo>
                <a:lnTo>
                  <a:pt x="4822062" y="2400300"/>
                </a:lnTo>
                <a:lnTo>
                  <a:pt x="4833061" y="2413000"/>
                </a:lnTo>
                <a:lnTo>
                  <a:pt x="4842370" y="2413000"/>
                </a:lnTo>
                <a:lnTo>
                  <a:pt x="4851996" y="2425700"/>
                </a:lnTo>
                <a:lnTo>
                  <a:pt x="4861636" y="2425700"/>
                </a:lnTo>
                <a:lnTo>
                  <a:pt x="4853406" y="2413000"/>
                </a:lnTo>
                <a:lnTo>
                  <a:pt x="4850295" y="2400300"/>
                </a:lnTo>
                <a:close/>
              </a:path>
              <a:path w="5012690" h="5181600" extrusionOk="0">
                <a:moveTo>
                  <a:pt x="4886452" y="2413000"/>
                </a:moveTo>
                <a:lnTo>
                  <a:pt x="4877028" y="2413000"/>
                </a:lnTo>
                <a:lnTo>
                  <a:pt x="4870348" y="2425700"/>
                </a:lnTo>
                <a:lnTo>
                  <a:pt x="4892992" y="2425700"/>
                </a:lnTo>
                <a:lnTo>
                  <a:pt x="4886452" y="2413000"/>
                </a:lnTo>
                <a:close/>
              </a:path>
              <a:path w="5012690" h="5181600" extrusionOk="0">
                <a:moveTo>
                  <a:pt x="2688894" y="2387600"/>
                </a:moveTo>
                <a:lnTo>
                  <a:pt x="2686265" y="2387600"/>
                </a:lnTo>
                <a:lnTo>
                  <a:pt x="2685021" y="2400300"/>
                </a:lnTo>
                <a:lnTo>
                  <a:pt x="2691193" y="2400300"/>
                </a:lnTo>
                <a:lnTo>
                  <a:pt x="2688894" y="2387600"/>
                </a:lnTo>
                <a:close/>
              </a:path>
              <a:path w="5012690" h="5181600" extrusionOk="0">
                <a:moveTo>
                  <a:pt x="2713342" y="2387600"/>
                </a:moveTo>
                <a:lnTo>
                  <a:pt x="2702090" y="2387600"/>
                </a:lnTo>
                <a:lnTo>
                  <a:pt x="2697225" y="2400300"/>
                </a:lnTo>
                <a:lnTo>
                  <a:pt x="2712643" y="2400300"/>
                </a:lnTo>
                <a:lnTo>
                  <a:pt x="2713342" y="2387600"/>
                </a:lnTo>
                <a:close/>
              </a:path>
              <a:path w="5012690" h="5181600" extrusionOk="0">
                <a:moveTo>
                  <a:pt x="4828209" y="2374900"/>
                </a:moveTo>
                <a:lnTo>
                  <a:pt x="4816830" y="2374900"/>
                </a:lnTo>
                <a:lnTo>
                  <a:pt x="4818265" y="2387600"/>
                </a:lnTo>
                <a:lnTo>
                  <a:pt x="4818633" y="2400300"/>
                </a:lnTo>
                <a:lnTo>
                  <a:pt x="4837531" y="2400300"/>
                </a:lnTo>
                <a:lnTo>
                  <a:pt x="4830762" y="2387600"/>
                </a:lnTo>
                <a:lnTo>
                  <a:pt x="4829162" y="2387600"/>
                </a:lnTo>
                <a:lnTo>
                  <a:pt x="4828209" y="2374900"/>
                </a:lnTo>
                <a:close/>
              </a:path>
              <a:path w="5012690" h="5181600" extrusionOk="0">
                <a:moveTo>
                  <a:pt x="2735719" y="2374900"/>
                </a:moveTo>
                <a:lnTo>
                  <a:pt x="2706128" y="2374900"/>
                </a:lnTo>
                <a:lnTo>
                  <a:pt x="2702763" y="2387600"/>
                </a:lnTo>
                <a:lnTo>
                  <a:pt x="2733420" y="2387600"/>
                </a:lnTo>
                <a:lnTo>
                  <a:pt x="2735719" y="2374900"/>
                </a:lnTo>
                <a:close/>
              </a:path>
              <a:path w="5012690" h="5181600" extrusionOk="0">
                <a:moveTo>
                  <a:pt x="2741155" y="2362200"/>
                </a:moveTo>
                <a:lnTo>
                  <a:pt x="2726804" y="2362200"/>
                </a:lnTo>
                <a:lnTo>
                  <a:pt x="2725737" y="2374900"/>
                </a:lnTo>
                <a:lnTo>
                  <a:pt x="2737472" y="2374900"/>
                </a:lnTo>
                <a:lnTo>
                  <a:pt x="2741155" y="2362200"/>
                </a:lnTo>
                <a:close/>
              </a:path>
              <a:path w="5012690" h="5181600" extrusionOk="0">
                <a:moveTo>
                  <a:pt x="4825034" y="2362200"/>
                </a:moveTo>
                <a:lnTo>
                  <a:pt x="4815014" y="2362200"/>
                </a:lnTo>
                <a:lnTo>
                  <a:pt x="4816640" y="2374900"/>
                </a:lnTo>
                <a:lnTo>
                  <a:pt x="4827587" y="2374900"/>
                </a:lnTo>
                <a:lnTo>
                  <a:pt x="4825034" y="2362200"/>
                </a:lnTo>
                <a:close/>
              </a:path>
              <a:path w="5012690" h="5181600" extrusionOk="0">
                <a:moveTo>
                  <a:pt x="2775165" y="2349500"/>
                </a:moveTo>
                <a:lnTo>
                  <a:pt x="2734094" y="2349500"/>
                </a:lnTo>
                <a:lnTo>
                  <a:pt x="2732150" y="2362200"/>
                </a:lnTo>
                <a:lnTo>
                  <a:pt x="2770784" y="2362200"/>
                </a:lnTo>
                <a:lnTo>
                  <a:pt x="2775165" y="2349500"/>
                </a:lnTo>
                <a:close/>
              </a:path>
              <a:path w="5012690" h="5181600" extrusionOk="0">
                <a:moveTo>
                  <a:pt x="4827092" y="2336800"/>
                </a:moveTo>
                <a:lnTo>
                  <a:pt x="4813033" y="2336800"/>
                </a:lnTo>
                <a:lnTo>
                  <a:pt x="4809070" y="2349500"/>
                </a:lnTo>
                <a:lnTo>
                  <a:pt x="4808626" y="2349500"/>
                </a:lnTo>
                <a:lnTo>
                  <a:pt x="4808639" y="2362200"/>
                </a:lnTo>
                <a:lnTo>
                  <a:pt x="4820323" y="2362200"/>
                </a:lnTo>
                <a:lnTo>
                  <a:pt x="4823459" y="2349500"/>
                </a:lnTo>
                <a:lnTo>
                  <a:pt x="4827092" y="2336800"/>
                </a:lnTo>
                <a:close/>
              </a:path>
              <a:path w="5012690" h="5181600" extrusionOk="0">
                <a:moveTo>
                  <a:pt x="2792145" y="2336800"/>
                </a:moveTo>
                <a:lnTo>
                  <a:pt x="2766364" y="2336800"/>
                </a:lnTo>
                <a:lnTo>
                  <a:pt x="2765818" y="2349500"/>
                </a:lnTo>
                <a:lnTo>
                  <a:pt x="2789072" y="2349500"/>
                </a:lnTo>
                <a:lnTo>
                  <a:pt x="2792145" y="2336800"/>
                </a:lnTo>
                <a:close/>
              </a:path>
              <a:path w="5012690" h="5181600" extrusionOk="0">
                <a:moveTo>
                  <a:pt x="2797822" y="2324100"/>
                </a:moveTo>
                <a:lnTo>
                  <a:pt x="2786392" y="2324100"/>
                </a:lnTo>
                <a:lnTo>
                  <a:pt x="2784729" y="2336800"/>
                </a:lnTo>
                <a:lnTo>
                  <a:pt x="2797454" y="2336800"/>
                </a:lnTo>
                <a:lnTo>
                  <a:pt x="2797822" y="2324100"/>
                </a:lnTo>
                <a:close/>
              </a:path>
              <a:path w="5012690" h="5181600" extrusionOk="0">
                <a:moveTo>
                  <a:pt x="4851984" y="2324100"/>
                </a:moveTo>
                <a:lnTo>
                  <a:pt x="4819027" y="2324100"/>
                </a:lnTo>
                <a:lnTo>
                  <a:pt x="4818240" y="2336800"/>
                </a:lnTo>
                <a:lnTo>
                  <a:pt x="4844580" y="2336800"/>
                </a:lnTo>
                <a:lnTo>
                  <a:pt x="4851984" y="2324100"/>
                </a:lnTo>
                <a:close/>
              </a:path>
              <a:path w="5012690" h="5181600" extrusionOk="0">
                <a:moveTo>
                  <a:pt x="2797060" y="2311400"/>
                </a:moveTo>
                <a:lnTo>
                  <a:pt x="2783179" y="2311400"/>
                </a:lnTo>
                <a:lnTo>
                  <a:pt x="2785668" y="2324100"/>
                </a:lnTo>
                <a:lnTo>
                  <a:pt x="2797251" y="2324100"/>
                </a:lnTo>
                <a:lnTo>
                  <a:pt x="2797060" y="2311400"/>
                </a:lnTo>
                <a:close/>
              </a:path>
              <a:path w="5012690" h="5181600" extrusionOk="0">
                <a:moveTo>
                  <a:pt x="4859705" y="2311400"/>
                </a:moveTo>
                <a:lnTo>
                  <a:pt x="4845723" y="2311400"/>
                </a:lnTo>
                <a:lnTo>
                  <a:pt x="4843627" y="2324100"/>
                </a:lnTo>
                <a:lnTo>
                  <a:pt x="4855730" y="2324100"/>
                </a:lnTo>
                <a:lnTo>
                  <a:pt x="4859705" y="2311400"/>
                </a:lnTo>
                <a:close/>
              </a:path>
              <a:path w="5012690" h="5181600" extrusionOk="0">
                <a:moveTo>
                  <a:pt x="2813964" y="2298700"/>
                </a:moveTo>
                <a:lnTo>
                  <a:pt x="2783255" y="2298700"/>
                </a:lnTo>
                <a:lnTo>
                  <a:pt x="2782214" y="2311400"/>
                </a:lnTo>
                <a:lnTo>
                  <a:pt x="2799702" y="2311400"/>
                </a:lnTo>
                <a:lnTo>
                  <a:pt x="2813964" y="2298700"/>
                </a:lnTo>
                <a:close/>
              </a:path>
              <a:path w="5012690" h="5181600" extrusionOk="0">
                <a:moveTo>
                  <a:pt x="4858893" y="2298700"/>
                </a:moveTo>
                <a:lnTo>
                  <a:pt x="4842586" y="2298700"/>
                </a:lnTo>
                <a:lnTo>
                  <a:pt x="4846535" y="2311400"/>
                </a:lnTo>
                <a:lnTo>
                  <a:pt x="4859947" y="2311400"/>
                </a:lnTo>
                <a:lnTo>
                  <a:pt x="4858893" y="2298700"/>
                </a:lnTo>
                <a:close/>
              </a:path>
              <a:path w="5012690" h="5181600" extrusionOk="0">
                <a:moveTo>
                  <a:pt x="2828201" y="2286000"/>
                </a:moveTo>
                <a:lnTo>
                  <a:pt x="2816999" y="2286000"/>
                </a:lnTo>
                <a:lnTo>
                  <a:pt x="2797848" y="2298700"/>
                </a:lnTo>
                <a:lnTo>
                  <a:pt x="2826321" y="2298700"/>
                </a:lnTo>
                <a:lnTo>
                  <a:pt x="2828201" y="2286000"/>
                </a:lnTo>
                <a:close/>
              </a:path>
              <a:path w="5012690" h="5181600" extrusionOk="0">
                <a:moveTo>
                  <a:pt x="4847970" y="2286000"/>
                </a:moveTo>
                <a:lnTo>
                  <a:pt x="4832769" y="2286000"/>
                </a:lnTo>
                <a:lnTo>
                  <a:pt x="4838382" y="2298700"/>
                </a:lnTo>
                <a:lnTo>
                  <a:pt x="4851438" y="2298700"/>
                </a:lnTo>
                <a:lnTo>
                  <a:pt x="4847970" y="2286000"/>
                </a:lnTo>
                <a:close/>
              </a:path>
              <a:path w="5012690" h="5181600" extrusionOk="0">
                <a:moveTo>
                  <a:pt x="2849511" y="2273300"/>
                </a:moveTo>
                <a:lnTo>
                  <a:pt x="2819069" y="2273300"/>
                </a:lnTo>
                <a:lnTo>
                  <a:pt x="2817977" y="2286000"/>
                </a:lnTo>
                <a:lnTo>
                  <a:pt x="2839034" y="2286000"/>
                </a:lnTo>
                <a:lnTo>
                  <a:pt x="2849511" y="2273300"/>
                </a:lnTo>
                <a:close/>
              </a:path>
              <a:path w="5012690" h="5181600" extrusionOk="0">
                <a:moveTo>
                  <a:pt x="4843691" y="2260600"/>
                </a:moveTo>
                <a:lnTo>
                  <a:pt x="4832654" y="2260600"/>
                </a:lnTo>
                <a:lnTo>
                  <a:pt x="4831232" y="2273300"/>
                </a:lnTo>
                <a:lnTo>
                  <a:pt x="4829149" y="2273300"/>
                </a:lnTo>
                <a:lnTo>
                  <a:pt x="4828667" y="2286000"/>
                </a:lnTo>
                <a:lnTo>
                  <a:pt x="4840135" y="2286000"/>
                </a:lnTo>
                <a:lnTo>
                  <a:pt x="4843691" y="2260600"/>
                </a:lnTo>
                <a:close/>
              </a:path>
              <a:path w="5012690" h="5181600" extrusionOk="0">
                <a:moveTo>
                  <a:pt x="2901149" y="2260600"/>
                </a:moveTo>
                <a:lnTo>
                  <a:pt x="2844723" y="2260600"/>
                </a:lnTo>
                <a:lnTo>
                  <a:pt x="2834246" y="2273300"/>
                </a:lnTo>
                <a:lnTo>
                  <a:pt x="2893237" y="2273300"/>
                </a:lnTo>
                <a:lnTo>
                  <a:pt x="2901149" y="2260600"/>
                </a:lnTo>
                <a:close/>
              </a:path>
              <a:path w="5012690" h="5181600" extrusionOk="0">
                <a:moveTo>
                  <a:pt x="2930842" y="2247900"/>
                </a:moveTo>
                <a:lnTo>
                  <a:pt x="2893961" y="2247900"/>
                </a:lnTo>
                <a:lnTo>
                  <a:pt x="2893720" y="2260600"/>
                </a:lnTo>
                <a:lnTo>
                  <a:pt x="2925152" y="2260600"/>
                </a:lnTo>
                <a:lnTo>
                  <a:pt x="2930842" y="2247900"/>
                </a:lnTo>
                <a:close/>
              </a:path>
              <a:path w="5012690" h="5181600" extrusionOk="0">
                <a:moveTo>
                  <a:pt x="2957207" y="2247900"/>
                </a:moveTo>
                <a:lnTo>
                  <a:pt x="2935947" y="2247900"/>
                </a:lnTo>
                <a:lnTo>
                  <a:pt x="2939948" y="2260600"/>
                </a:lnTo>
                <a:lnTo>
                  <a:pt x="2952622" y="2260600"/>
                </a:lnTo>
                <a:lnTo>
                  <a:pt x="2957207" y="2247900"/>
                </a:lnTo>
                <a:close/>
              </a:path>
              <a:path w="5012690" h="5181600" extrusionOk="0">
                <a:moveTo>
                  <a:pt x="4847056" y="2247900"/>
                </a:moveTo>
                <a:lnTo>
                  <a:pt x="4835639" y="2247900"/>
                </a:lnTo>
                <a:lnTo>
                  <a:pt x="4833950" y="2260600"/>
                </a:lnTo>
                <a:lnTo>
                  <a:pt x="4844859" y="2260600"/>
                </a:lnTo>
                <a:lnTo>
                  <a:pt x="4847056" y="2247900"/>
                </a:lnTo>
                <a:close/>
              </a:path>
              <a:path w="5012690" h="5181600" extrusionOk="0">
                <a:moveTo>
                  <a:pt x="2941167" y="2235200"/>
                </a:moveTo>
                <a:lnTo>
                  <a:pt x="2929140" y="2235200"/>
                </a:lnTo>
                <a:lnTo>
                  <a:pt x="2927375" y="2247900"/>
                </a:lnTo>
                <a:lnTo>
                  <a:pt x="2943529" y="2247900"/>
                </a:lnTo>
                <a:lnTo>
                  <a:pt x="2941167" y="2235200"/>
                </a:lnTo>
                <a:close/>
              </a:path>
              <a:path w="5012690" h="5181600" extrusionOk="0">
                <a:moveTo>
                  <a:pt x="2998889" y="2235200"/>
                </a:moveTo>
                <a:lnTo>
                  <a:pt x="2953778" y="2235200"/>
                </a:lnTo>
                <a:lnTo>
                  <a:pt x="2946590" y="2247900"/>
                </a:lnTo>
                <a:lnTo>
                  <a:pt x="2996526" y="2247900"/>
                </a:lnTo>
                <a:lnTo>
                  <a:pt x="2998889" y="2235200"/>
                </a:lnTo>
                <a:close/>
              </a:path>
              <a:path w="5012690" h="5181600" extrusionOk="0">
                <a:moveTo>
                  <a:pt x="3105315" y="2235200"/>
                </a:moveTo>
                <a:lnTo>
                  <a:pt x="3090430" y="2235200"/>
                </a:lnTo>
                <a:lnTo>
                  <a:pt x="3094761" y="2247900"/>
                </a:lnTo>
                <a:lnTo>
                  <a:pt x="3102571" y="2247900"/>
                </a:lnTo>
                <a:lnTo>
                  <a:pt x="3105315" y="2235200"/>
                </a:lnTo>
                <a:close/>
              </a:path>
              <a:path w="5012690" h="5181600" extrusionOk="0">
                <a:moveTo>
                  <a:pt x="3119945" y="2235200"/>
                </a:moveTo>
                <a:lnTo>
                  <a:pt x="3108655" y="2235200"/>
                </a:lnTo>
                <a:lnTo>
                  <a:pt x="3108858" y="2247900"/>
                </a:lnTo>
                <a:lnTo>
                  <a:pt x="3120364" y="2247900"/>
                </a:lnTo>
                <a:lnTo>
                  <a:pt x="3120273" y="2242820"/>
                </a:lnTo>
                <a:lnTo>
                  <a:pt x="3119945" y="2235200"/>
                </a:lnTo>
                <a:close/>
              </a:path>
              <a:path w="5012690" h="5181600" extrusionOk="0">
                <a:moveTo>
                  <a:pt x="3120273" y="2242820"/>
                </a:moveTo>
                <a:lnTo>
                  <a:pt x="3120364" y="2247900"/>
                </a:lnTo>
                <a:lnTo>
                  <a:pt x="3120273" y="2242820"/>
                </a:lnTo>
                <a:close/>
              </a:path>
              <a:path w="5012690" h="5181600" extrusionOk="0">
                <a:moveTo>
                  <a:pt x="3133940" y="2235200"/>
                </a:moveTo>
                <a:lnTo>
                  <a:pt x="3120135" y="2235200"/>
                </a:lnTo>
                <a:lnTo>
                  <a:pt x="3120273" y="2242820"/>
                </a:lnTo>
                <a:lnTo>
                  <a:pt x="3120491" y="2247900"/>
                </a:lnTo>
                <a:lnTo>
                  <a:pt x="3134321" y="2247900"/>
                </a:lnTo>
                <a:lnTo>
                  <a:pt x="3133940" y="2235200"/>
                </a:lnTo>
                <a:close/>
              </a:path>
              <a:path w="5012690" h="5181600" extrusionOk="0">
                <a:moveTo>
                  <a:pt x="4832845" y="2222500"/>
                </a:moveTo>
                <a:lnTo>
                  <a:pt x="4822888" y="2222500"/>
                </a:lnTo>
                <a:lnTo>
                  <a:pt x="4821059" y="2235200"/>
                </a:lnTo>
                <a:lnTo>
                  <a:pt x="4822202" y="2235200"/>
                </a:lnTo>
                <a:lnTo>
                  <a:pt x="4829936" y="2247900"/>
                </a:lnTo>
                <a:lnTo>
                  <a:pt x="4846637" y="2247900"/>
                </a:lnTo>
                <a:lnTo>
                  <a:pt x="4838560" y="2235200"/>
                </a:lnTo>
                <a:lnTo>
                  <a:pt x="4832845" y="2222500"/>
                </a:lnTo>
                <a:close/>
              </a:path>
              <a:path w="5012690" h="5181600" extrusionOk="0">
                <a:moveTo>
                  <a:pt x="3042310" y="2222500"/>
                </a:moveTo>
                <a:lnTo>
                  <a:pt x="2995041" y="2222500"/>
                </a:lnTo>
                <a:lnTo>
                  <a:pt x="2992069" y="2235200"/>
                </a:lnTo>
                <a:lnTo>
                  <a:pt x="3040189" y="2235200"/>
                </a:lnTo>
                <a:lnTo>
                  <a:pt x="3042310" y="2222500"/>
                </a:lnTo>
                <a:close/>
              </a:path>
              <a:path w="5012690" h="5181600" extrusionOk="0">
                <a:moveTo>
                  <a:pt x="3069361" y="2222500"/>
                </a:moveTo>
                <a:lnTo>
                  <a:pt x="3043681" y="2222500"/>
                </a:lnTo>
                <a:lnTo>
                  <a:pt x="3049790" y="2235200"/>
                </a:lnTo>
                <a:lnTo>
                  <a:pt x="3069285" y="2235200"/>
                </a:lnTo>
                <a:lnTo>
                  <a:pt x="3069361" y="2222500"/>
                </a:lnTo>
                <a:close/>
              </a:path>
              <a:path w="5012690" h="5181600" extrusionOk="0">
                <a:moveTo>
                  <a:pt x="3095688" y="2222500"/>
                </a:moveTo>
                <a:lnTo>
                  <a:pt x="3072155" y="2222500"/>
                </a:lnTo>
                <a:lnTo>
                  <a:pt x="3077641" y="2235200"/>
                </a:lnTo>
                <a:lnTo>
                  <a:pt x="3098469" y="2235200"/>
                </a:lnTo>
                <a:lnTo>
                  <a:pt x="3095688" y="2222500"/>
                </a:lnTo>
                <a:close/>
              </a:path>
              <a:path w="5012690" h="5181600" extrusionOk="0">
                <a:moveTo>
                  <a:pt x="3112884" y="2222500"/>
                </a:moveTo>
                <a:lnTo>
                  <a:pt x="3102902" y="2222500"/>
                </a:lnTo>
                <a:lnTo>
                  <a:pt x="3099307" y="2235200"/>
                </a:lnTo>
                <a:lnTo>
                  <a:pt x="3115449" y="2235200"/>
                </a:lnTo>
                <a:lnTo>
                  <a:pt x="3112884" y="2222500"/>
                </a:lnTo>
                <a:close/>
              </a:path>
              <a:path w="5012690" h="5181600" extrusionOk="0">
                <a:moveTo>
                  <a:pt x="3126574" y="2222500"/>
                </a:moveTo>
                <a:lnTo>
                  <a:pt x="3115360" y="2222500"/>
                </a:lnTo>
                <a:lnTo>
                  <a:pt x="3115449" y="2235200"/>
                </a:lnTo>
                <a:lnTo>
                  <a:pt x="3127286" y="2235200"/>
                </a:lnTo>
                <a:lnTo>
                  <a:pt x="3126574" y="2222500"/>
                </a:lnTo>
                <a:close/>
              </a:path>
              <a:path w="5012690" h="5181600" extrusionOk="0">
                <a:moveTo>
                  <a:pt x="3017329" y="2209800"/>
                </a:moveTo>
                <a:lnTo>
                  <a:pt x="3011563" y="2209800"/>
                </a:lnTo>
                <a:lnTo>
                  <a:pt x="3008439" y="2222500"/>
                </a:lnTo>
                <a:lnTo>
                  <a:pt x="3021571" y="2222500"/>
                </a:lnTo>
                <a:lnTo>
                  <a:pt x="3017329" y="2209800"/>
                </a:lnTo>
                <a:close/>
              </a:path>
              <a:path w="5012690" h="5181600" extrusionOk="0">
                <a:moveTo>
                  <a:pt x="3045790" y="2209800"/>
                </a:moveTo>
                <a:lnTo>
                  <a:pt x="3039313" y="2209800"/>
                </a:lnTo>
                <a:lnTo>
                  <a:pt x="3038132" y="2222500"/>
                </a:lnTo>
                <a:lnTo>
                  <a:pt x="3053092" y="2222500"/>
                </a:lnTo>
                <a:lnTo>
                  <a:pt x="3045790" y="2209800"/>
                </a:lnTo>
                <a:close/>
              </a:path>
              <a:path w="5012690" h="5181600" extrusionOk="0">
                <a:moveTo>
                  <a:pt x="3186836" y="2209800"/>
                </a:moveTo>
                <a:lnTo>
                  <a:pt x="3118764" y="2209800"/>
                </a:lnTo>
                <a:lnTo>
                  <a:pt x="3115767" y="2222500"/>
                </a:lnTo>
                <a:lnTo>
                  <a:pt x="3185807" y="2222500"/>
                </a:lnTo>
                <a:lnTo>
                  <a:pt x="3186836" y="2209800"/>
                </a:lnTo>
                <a:close/>
              </a:path>
              <a:path w="5012690" h="5181600" extrusionOk="0">
                <a:moveTo>
                  <a:pt x="4833200" y="2209800"/>
                </a:moveTo>
                <a:lnTo>
                  <a:pt x="4803368" y="2209800"/>
                </a:lnTo>
                <a:lnTo>
                  <a:pt x="4810277" y="2222500"/>
                </a:lnTo>
                <a:lnTo>
                  <a:pt x="4834369" y="2222500"/>
                </a:lnTo>
                <a:lnTo>
                  <a:pt x="4833200" y="2209800"/>
                </a:lnTo>
                <a:close/>
              </a:path>
              <a:path w="5012690" h="5181600" extrusionOk="0">
                <a:moveTo>
                  <a:pt x="3197250" y="2197100"/>
                </a:moveTo>
                <a:lnTo>
                  <a:pt x="3185693" y="2197100"/>
                </a:lnTo>
                <a:lnTo>
                  <a:pt x="3183102" y="2209800"/>
                </a:lnTo>
                <a:lnTo>
                  <a:pt x="3197174" y="2209800"/>
                </a:lnTo>
                <a:lnTo>
                  <a:pt x="3197250" y="2197100"/>
                </a:lnTo>
                <a:close/>
              </a:path>
              <a:path w="5012690" h="5181600" extrusionOk="0">
                <a:moveTo>
                  <a:pt x="4813490" y="2197100"/>
                </a:moveTo>
                <a:lnTo>
                  <a:pt x="4802136" y="2197100"/>
                </a:lnTo>
                <a:lnTo>
                  <a:pt x="4802593" y="2209800"/>
                </a:lnTo>
                <a:lnTo>
                  <a:pt x="4813541" y="2209800"/>
                </a:lnTo>
                <a:lnTo>
                  <a:pt x="4813490" y="2197100"/>
                </a:lnTo>
                <a:close/>
              </a:path>
              <a:path w="5012690" h="5181600" extrusionOk="0">
                <a:moveTo>
                  <a:pt x="3189109" y="2184400"/>
                </a:moveTo>
                <a:lnTo>
                  <a:pt x="3175152" y="2184400"/>
                </a:lnTo>
                <a:lnTo>
                  <a:pt x="3175774" y="2197100"/>
                </a:lnTo>
                <a:lnTo>
                  <a:pt x="3192551" y="2197100"/>
                </a:lnTo>
                <a:lnTo>
                  <a:pt x="3189109" y="2184400"/>
                </a:lnTo>
                <a:close/>
              </a:path>
              <a:path w="5012690" h="5181600" extrusionOk="0">
                <a:moveTo>
                  <a:pt x="4835283" y="2171700"/>
                </a:moveTo>
                <a:lnTo>
                  <a:pt x="4814087" y="2171700"/>
                </a:lnTo>
                <a:lnTo>
                  <a:pt x="4811674" y="2184400"/>
                </a:lnTo>
                <a:lnTo>
                  <a:pt x="4802911" y="2197100"/>
                </a:lnTo>
                <a:lnTo>
                  <a:pt x="4819319" y="2197100"/>
                </a:lnTo>
                <a:lnTo>
                  <a:pt x="4821504" y="2184400"/>
                </a:lnTo>
                <a:lnTo>
                  <a:pt x="4825060" y="2184400"/>
                </a:lnTo>
                <a:lnTo>
                  <a:pt x="4835283" y="2171700"/>
                </a:lnTo>
                <a:close/>
              </a:path>
              <a:path w="5012690" h="5181600" extrusionOk="0">
                <a:moveTo>
                  <a:pt x="4950472" y="2108200"/>
                </a:moveTo>
                <a:lnTo>
                  <a:pt x="4927269" y="2108200"/>
                </a:lnTo>
                <a:lnTo>
                  <a:pt x="4958105" y="2133600"/>
                </a:lnTo>
                <a:lnTo>
                  <a:pt x="4954955" y="2159000"/>
                </a:lnTo>
                <a:lnTo>
                  <a:pt x="4931105" y="2159000"/>
                </a:lnTo>
                <a:lnTo>
                  <a:pt x="4921123" y="2171700"/>
                </a:lnTo>
                <a:lnTo>
                  <a:pt x="4899253" y="2184400"/>
                </a:lnTo>
                <a:lnTo>
                  <a:pt x="4882387" y="2184400"/>
                </a:lnTo>
                <a:lnTo>
                  <a:pt x="4889055" y="2197100"/>
                </a:lnTo>
                <a:lnTo>
                  <a:pt x="4903724" y="2197100"/>
                </a:lnTo>
                <a:lnTo>
                  <a:pt x="4926253" y="2171700"/>
                </a:lnTo>
                <a:lnTo>
                  <a:pt x="4964912" y="2171700"/>
                </a:lnTo>
                <a:lnTo>
                  <a:pt x="4968735" y="2133600"/>
                </a:lnTo>
                <a:lnTo>
                  <a:pt x="4966500" y="2120900"/>
                </a:lnTo>
                <a:lnTo>
                  <a:pt x="4965928" y="2120900"/>
                </a:lnTo>
                <a:lnTo>
                  <a:pt x="4950472" y="2108200"/>
                </a:lnTo>
                <a:close/>
              </a:path>
              <a:path w="5012690" h="5181600" extrusionOk="0">
                <a:moveTo>
                  <a:pt x="3210166" y="2171700"/>
                </a:moveTo>
                <a:lnTo>
                  <a:pt x="3181819" y="2171700"/>
                </a:lnTo>
                <a:lnTo>
                  <a:pt x="3176498" y="2184400"/>
                </a:lnTo>
                <a:lnTo>
                  <a:pt x="3208985" y="2184400"/>
                </a:lnTo>
                <a:lnTo>
                  <a:pt x="3210166" y="2171700"/>
                </a:lnTo>
                <a:close/>
              </a:path>
              <a:path w="5012690" h="5181600" extrusionOk="0">
                <a:moveTo>
                  <a:pt x="4885829" y="2159000"/>
                </a:moveTo>
                <a:lnTo>
                  <a:pt x="4860302" y="2159000"/>
                </a:lnTo>
                <a:lnTo>
                  <a:pt x="4865458" y="2171700"/>
                </a:lnTo>
                <a:lnTo>
                  <a:pt x="4875745" y="2171700"/>
                </a:lnTo>
                <a:lnTo>
                  <a:pt x="4876634" y="2184400"/>
                </a:lnTo>
                <a:lnTo>
                  <a:pt x="4887683" y="2184400"/>
                </a:lnTo>
                <a:lnTo>
                  <a:pt x="4886794" y="2171700"/>
                </a:lnTo>
                <a:lnTo>
                  <a:pt x="4885829" y="2159000"/>
                </a:lnTo>
                <a:close/>
              </a:path>
              <a:path w="5012690" h="5181600" extrusionOk="0">
                <a:moveTo>
                  <a:pt x="3213735" y="2159000"/>
                </a:moveTo>
                <a:lnTo>
                  <a:pt x="3194481" y="2159000"/>
                </a:lnTo>
                <a:lnTo>
                  <a:pt x="3197593" y="2171700"/>
                </a:lnTo>
                <a:lnTo>
                  <a:pt x="3212718" y="2171700"/>
                </a:lnTo>
                <a:lnTo>
                  <a:pt x="3213735" y="2159000"/>
                </a:lnTo>
                <a:close/>
              </a:path>
              <a:path w="5012690" h="5181600" extrusionOk="0">
                <a:moveTo>
                  <a:pt x="4853774" y="2159000"/>
                </a:moveTo>
                <a:lnTo>
                  <a:pt x="4826876" y="2159000"/>
                </a:lnTo>
                <a:lnTo>
                  <a:pt x="4826571" y="2171700"/>
                </a:lnTo>
                <a:lnTo>
                  <a:pt x="4844554" y="2171700"/>
                </a:lnTo>
                <a:lnTo>
                  <a:pt x="4853774" y="2159000"/>
                </a:lnTo>
                <a:close/>
              </a:path>
              <a:path w="5012690" h="5181600" extrusionOk="0">
                <a:moveTo>
                  <a:pt x="3206635" y="2146300"/>
                </a:moveTo>
                <a:lnTo>
                  <a:pt x="3193618" y="2146300"/>
                </a:lnTo>
                <a:lnTo>
                  <a:pt x="3192729" y="2159000"/>
                </a:lnTo>
                <a:lnTo>
                  <a:pt x="3206635" y="2159000"/>
                </a:lnTo>
                <a:lnTo>
                  <a:pt x="3206635" y="2146300"/>
                </a:lnTo>
                <a:close/>
              </a:path>
              <a:path w="5012690" h="5181600" extrusionOk="0">
                <a:moveTo>
                  <a:pt x="4862106" y="2146300"/>
                </a:moveTo>
                <a:lnTo>
                  <a:pt x="4853139" y="2146300"/>
                </a:lnTo>
                <a:lnTo>
                  <a:pt x="4841303" y="2159000"/>
                </a:lnTo>
                <a:lnTo>
                  <a:pt x="4866805" y="2159000"/>
                </a:lnTo>
                <a:lnTo>
                  <a:pt x="4862106" y="2146300"/>
                </a:lnTo>
                <a:close/>
              </a:path>
              <a:path w="5012690" h="5181600" extrusionOk="0">
                <a:moveTo>
                  <a:pt x="3200895" y="2133600"/>
                </a:moveTo>
                <a:lnTo>
                  <a:pt x="3188601" y="2133600"/>
                </a:lnTo>
                <a:lnTo>
                  <a:pt x="3190112" y="2146300"/>
                </a:lnTo>
                <a:lnTo>
                  <a:pt x="3206673" y="2146300"/>
                </a:lnTo>
                <a:lnTo>
                  <a:pt x="3200895" y="2133600"/>
                </a:lnTo>
                <a:close/>
              </a:path>
              <a:path w="5012690" h="5181600" extrusionOk="0">
                <a:moveTo>
                  <a:pt x="3225012" y="2120900"/>
                </a:moveTo>
                <a:lnTo>
                  <a:pt x="3193211" y="2120900"/>
                </a:lnTo>
                <a:lnTo>
                  <a:pt x="3189808" y="2133600"/>
                </a:lnTo>
                <a:lnTo>
                  <a:pt x="3223018" y="2133600"/>
                </a:lnTo>
                <a:lnTo>
                  <a:pt x="3225012" y="2120900"/>
                </a:lnTo>
                <a:close/>
              </a:path>
              <a:path w="5012690" h="5181600" extrusionOk="0">
                <a:moveTo>
                  <a:pt x="3226511" y="2108200"/>
                </a:moveTo>
                <a:lnTo>
                  <a:pt x="3213887" y="2108200"/>
                </a:lnTo>
                <a:lnTo>
                  <a:pt x="3213887" y="2120900"/>
                </a:lnTo>
                <a:lnTo>
                  <a:pt x="3226663" y="2120900"/>
                </a:lnTo>
                <a:lnTo>
                  <a:pt x="3226511" y="2108200"/>
                </a:lnTo>
                <a:close/>
              </a:path>
              <a:path w="5012690" h="5181600" extrusionOk="0">
                <a:moveTo>
                  <a:pt x="3240455" y="2108200"/>
                </a:moveTo>
                <a:lnTo>
                  <a:pt x="3226511" y="2108200"/>
                </a:lnTo>
                <a:lnTo>
                  <a:pt x="3232886" y="2120900"/>
                </a:lnTo>
                <a:lnTo>
                  <a:pt x="3236988" y="2120900"/>
                </a:lnTo>
                <a:lnTo>
                  <a:pt x="3240455" y="2108200"/>
                </a:lnTo>
                <a:close/>
              </a:path>
              <a:path w="5012690" h="5181600" extrusionOk="0">
                <a:moveTo>
                  <a:pt x="3242627" y="2095500"/>
                </a:moveTo>
                <a:lnTo>
                  <a:pt x="3229660" y="2095500"/>
                </a:lnTo>
                <a:lnTo>
                  <a:pt x="3231680" y="2108200"/>
                </a:lnTo>
                <a:lnTo>
                  <a:pt x="3243579" y="2108200"/>
                </a:lnTo>
                <a:lnTo>
                  <a:pt x="3242627" y="2095500"/>
                </a:lnTo>
                <a:close/>
              </a:path>
              <a:path w="5012690" h="5181600" extrusionOk="0">
                <a:moveTo>
                  <a:pt x="4927244" y="2095500"/>
                </a:moveTo>
                <a:lnTo>
                  <a:pt x="4914112" y="2095500"/>
                </a:lnTo>
                <a:lnTo>
                  <a:pt x="4917135" y="2108200"/>
                </a:lnTo>
                <a:lnTo>
                  <a:pt x="4933683" y="2108200"/>
                </a:lnTo>
                <a:lnTo>
                  <a:pt x="4927244" y="2095500"/>
                </a:lnTo>
                <a:close/>
              </a:path>
              <a:path w="5012690" h="5181600" extrusionOk="0">
                <a:moveTo>
                  <a:pt x="3238322" y="2082800"/>
                </a:moveTo>
                <a:lnTo>
                  <a:pt x="3222002" y="2082800"/>
                </a:lnTo>
                <a:lnTo>
                  <a:pt x="3222002" y="2095500"/>
                </a:lnTo>
                <a:lnTo>
                  <a:pt x="3239477" y="2095500"/>
                </a:lnTo>
                <a:lnTo>
                  <a:pt x="3238322" y="2082800"/>
                </a:lnTo>
                <a:close/>
              </a:path>
              <a:path w="5012690" h="5181600" extrusionOk="0">
                <a:moveTo>
                  <a:pt x="4920907" y="2082800"/>
                </a:moveTo>
                <a:lnTo>
                  <a:pt x="4908308" y="2082800"/>
                </a:lnTo>
                <a:lnTo>
                  <a:pt x="4912359" y="2095500"/>
                </a:lnTo>
                <a:lnTo>
                  <a:pt x="4924767" y="2095500"/>
                </a:lnTo>
                <a:lnTo>
                  <a:pt x="4920907" y="2082800"/>
                </a:lnTo>
                <a:close/>
              </a:path>
              <a:path w="5012690" h="5181600" extrusionOk="0">
                <a:moveTo>
                  <a:pt x="3234474" y="2070100"/>
                </a:moveTo>
                <a:lnTo>
                  <a:pt x="3223260" y="2070100"/>
                </a:lnTo>
                <a:lnTo>
                  <a:pt x="3222980" y="2082800"/>
                </a:lnTo>
                <a:lnTo>
                  <a:pt x="3234131" y="2082800"/>
                </a:lnTo>
                <a:lnTo>
                  <a:pt x="3234474" y="2070100"/>
                </a:lnTo>
                <a:close/>
              </a:path>
              <a:path w="5012690" h="5181600" extrusionOk="0">
                <a:moveTo>
                  <a:pt x="4892192" y="2044700"/>
                </a:moveTo>
                <a:lnTo>
                  <a:pt x="4881029" y="2044700"/>
                </a:lnTo>
                <a:lnTo>
                  <a:pt x="4881689" y="2070100"/>
                </a:lnTo>
                <a:lnTo>
                  <a:pt x="4880216" y="2082800"/>
                </a:lnTo>
                <a:lnTo>
                  <a:pt x="4914125" y="2082800"/>
                </a:lnTo>
                <a:lnTo>
                  <a:pt x="4906251" y="2070100"/>
                </a:lnTo>
                <a:lnTo>
                  <a:pt x="4892827" y="2070100"/>
                </a:lnTo>
                <a:lnTo>
                  <a:pt x="4892192" y="2044700"/>
                </a:lnTo>
                <a:close/>
              </a:path>
              <a:path w="5012690" h="5181600" extrusionOk="0">
                <a:moveTo>
                  <a:pt x="3252101" y="2057400"/>
                </a:moveTo>
                <a:lnTo>
                  <a:pt x="3227616" y="2057400"/>
                </a:lnTo>
                <a:lnTo>
                  <a:pt x="3224377" y="2070100"/>
                </a:lnTo>
                <a:lnTo>
                  <a:pt x="3245802" y="2070100"/>
                </a:lnTo>
                <a:lnTo>
                  <a:pt x="3252101" y="2057400"/>
                </a:lnTo>
                <a:close/>
              </a:path>
              <a:path w="5012690" h="5181600" extrusionOk="0">
                <a:moveTo>
                  <a:pt x="3255111" y="2044700"/>
                </a:moveTo>
                <a:lnTo>
                  <a:pt x="3236201" y="2044700"/>
                </a:lnTo>
                <a:lnTo>
                  <a:pt x="3236848" y="2057400"/>
                </a:lnTo>
                <a:lnTo>
                  <a:pt x="3255111" y="2057400"/>
                </a:lnTo>
                <a:lnTo>
                  <a:pt x="3255111" y="2044700"/>
                </a:lnTo>
                <a:close/>
              </a:path>
              <a:path w="5012690" h="5181600" extrusionOk="0">
                <a:moveTo>
                  <a:pt x="3255136" y="2032000"/>
                </a:moveTo>
                <a:lnTo>
                  <a:pt x="3243846" y="2032000"/>
                </a:lnTo>
                <a:lnTo>
                  <a:pt x="3241420" y="2044700"/>
                </a:lnTo>
                <a:lnTo>
                  <a:pt x="3254629" y="2044700"/>
                </a:lnTo>
                <a:lnTo>
                  <a:pt x="3255136" y="2032000"/>
                </a:lnTo>
                <a:close/>
              </a:path>
              <a:path w="5012690" h="5181600" extrusionOk="0">
                <a:moveTo>
                  <a:pt x="4888395" y="2032000"/>
                </a:moveTo>
                <a:lnTo>
                  <a:pt x="4867313" y="2032000"/>
                </a:lnTo>
                <a:lnTo>
                  <a:pt x="4871554" y="2044700"/>
                </a:lnTo>
                <a:lnTo>
                  <a:pt x="4889652" y="2044700"/>
                </a:lnTo>
                <a:lnTo>
                  <a:pt x="4888395" y="2032000"/>
                </a:lnTo>
                <a:close/>
              </a:path>
              <a:path w="5012690" h="5181600" extrusionOk="0">
                <a:moveTo>
                  <a:pt x="3252952" y="2019300"/>
                </a:moveTo>
                <a:lnTo>
                  <a:pt x="3241408" y="2019300"/>
                </a:lnTo>
                <a:lnTo>
                  <a:pt x="3241713" y="2032000"/>
                </a:lnTo>
                <a:lnTo>
                  <a:pt x="3253511" y="2032000"/>
                </a:lnTo>
                <a:lnTo>
                  <a:pt x="3252952" y="2019300"/>
                </a:lnTo>
                <a:close/>
              </a:path>
              <a:path w="5012690" h="5181600" extrusionOk="0">
                <a:moveTo>
                  <a:pt x="4879289" y="2019300"/>
                </a:moveTo>
                <a:lnTo>
                  <a:pt x="4861801" y="2019300"/>
                </a:lnTo>
                <a:lnTo>
                  <a:pt x="4861750" y="2032000"/>
                </a:lnTo>
                <a:lnTo>
                  <a:pt x="4873663" y="2032000"/>
                </a:lnTo>
                <a:lnTo>
                  <a:pt x="4879289" y="2019300"/>
                </a:lnTo>
                <a:close/>
              </a:path>
              <a:path w="5012690" h="5181600" extrusionOk="0">
                <a:moveTo>
                  <a:pt x="3250183" y="2006600"/>
                </a:moveTo>
                <a:lnTo>
                  <a:pt x="3229927" y="2006600"/>
                </a:lnTo>
                <a:lnTo>
                  <a:pt x="3231057" y="2019300"/>
                </a:lnTo>
                <a:lnTo>
                  <a:pt x="3252406" y="2019300"/>
                </a:lnTo>
                <a:lnTo>
                  <a:pt x="3250183" y="2006600"/>
                </a:lnTo>
                <a:close/>
              </a:path>
              <a:path w="5012690" h="5181600" extrusionOk="0">
                <a:moveTo>
                  <a:pt x="4885918" y="1981200"/>
                </a:moveTo>
                <a:lnTo>
                  <a:pt x="4873713" y="1981200"/>
                </a:lnTo>
                <a:lnTo>
                  <a:pt x="4875288" y="1993900"/>
                </a:lnTo>
                <a:lnTo>
                  <a:pt x="4873066" y="2006600"/>
                </a:lnTo>
                <a:lnTo>
                  <a:pt x="4870450" y="2019300"/>
                </a:lnTo>
                <a:lnTo>
                  <a:pt x="4879797" y="2019300"/>
                </a:lnTo>
                <a:lnTo>
                  <a:pt x="4883619" y="2006600"/>
                </a:lnTo>
                <a:lnTo>
                  <a:pt x="4886579" y="1993900"/>
                </a:lnTo>
                <a:lnTo>
                  <a:pt x="4885918" y="1981200"/>
                </a:lnTo>
                <a:close/>
              </a:path>
              <a:path w="5012690" h="5181600" extrusionOk="0">
                <a:moveTo>
                  <a:pt x="3240735" y="1993900"/>
                </a:moveTo>
                <a:lnTo>
                  <a:pt x="3228339" y="1993900"/>
                </a:lnTo>
                <a:lnTo>
                  <a:pt x="3229292" y="2006600"/>
                </a:lnTo>
                <a:lnTo>
                  <a:pt x="3240735" y="2006600"/>
                </a:lnTo>
                <a:lnTo>
                  <a:pt x="3240735" y="1993900"/>
                </a:lnTo>
                <a:close/>
              </a:path>
              <a:path w="5012690" h="5181600" extrusionOk="0">
                <a:moveTo>
                  <a:pt x="4811890" y="1993900"/>
                </a:moveTo>
                <a:lnTo>
                  <a:pt x="4784991" y="1993900"/>
                </a:lnTo>
                <a:lnTo>
                  <a:pt x="4786858" y="2006600"/>
                </a:lnTo>
                <a:lnTo>
                  <a:pt x="4800993" y="2006600"/>
                </a:lnTo>
                <a:lnTo>
                  <a:pt x="4811890" y="1993900"/>
                </a:lnTo>
                <a:close/>
              </a:path>
              <a:path w="5012690" h="5181600" extrusionOk="0">
                <a:moveTo>
                  <a:pt x="3235464" y="1981200"/>
                </a:moveTo>
                <a:lnTo>
                  <a:pt x="3224148" y="1981200"/>
                </a:lnTo>
                <a:lnTo>
                  <a:pt x="3224212" y="1993900"/>
                </a:lnTo>
                <a:lnTo>
                  <a:pt x="3236252" y="1993900"/>
                </a:lnTo>
                <a:lnTo>
                  <a:pt x="3235464" y="1981200"/>
                </a:lnTo>
                <a:close/>
              </a:path>
              <a:path w="5012690" h="5181600" extrusionOk="0">
                <a:moveTo>
                  <a:pt x="4793856" y="1981200"/>
                </a:moveTo>
                <a:lnTo>
                  <a:pt x="4778184" y="1981200"/>
                </a:lnTo>
                <a:lnTo>
                  <a:pt x="4781016" y="1993900"/>
                </a:lnTo>
                <a:lnTo>
                  <a:pt x="4796574" y="1993900"/>
                </a:lnTo>
                <a:lnTo>
                  <a:pt x="4793856" y="1981200"/>
                </a:lnTo>
                <a:close/>
              </a:path>
              <a:path w="5012690" h="5181600" extrusionOk="0">
                <a:moveTo>
                  <a:pt x="4815268" y="1981200"/>
                </a:moveTo>
                <a:lnTo>
                  <a:pt x="4804054" y="1981200"/>
                </a:lnTo>
                <a:lnTo>
                  <a:pt x="4802657" y="1993900"/>
                </a:lnTo>
                <a:lnTo>
                  <a:pt x="4815268" y="1993900"/>
                </a:lnTo>
                <a:lnTo>
                  <a:pt x="4815268" y="1981200"/>
                </a:lnTo>
                <a:close/>
              </a:path>
              <a:path w="5012690" h="5181600" extrusionOk="0">
                <a:moveTo>
                  <a:pt x="3243224" y="1968500"/>
                </a:moveTo>
                <a:lnTo>
                  <a:pt x="3229825" y="1968500"/>
                </a:lnTo>
                <a:lnTo>
                  <a:pt x="3226993" y="1981200"/>
                </a:lnTo>
                <a:lnTo>
                  <a:pt x="3242894" y="1981200"/>
                </a:lnTo>
                <a:lnTo>
                  <a:pt x="3243224" y="1968500"/>
                </a:lnTo>
                <a:close/>
              </a:path>
              <a:path w="5012690" h="5181600" extrusionOk="0">
                <a:moveTo>
                  <a:pt x="4794326" y="1955800"/>
                </a:moveTo>
                <a:lnTo>
                  <a:pt x="4781931" y="1955800"/>
                </a:lnTo>
                <a:lnTo>
                  <a:pt x="4778705" y="1968500"/>
                </a:lnTo>
                <a:lnTo>
                  <a:pt x="4777181" y="1981200"/>
                </a:lnTo>
                <a:lnTo>
                  <a:pt x="4789474" y="1981200"/>
                </a:lnTo>
                <a:lnTo>
                  <a:pt x="4792802" y="1968500"/>
                </a:lnTo>
                <a:lnTo>
                  <a:pt x="4792992" y="1968500"/>
                </a:lnTo>
                <a:lnTo>
                  <a:pt x="4794326" y="1955800"/>
                </a:lnTo>
                <a:close/>
              </a:path>
              <a:path w="5012690" h="5181600" extrusionOk="0">
                <a:moveTo>
                  <a:pt x="4839881" y="1968500"/>
                </a:moveTo>
                <a:lnTo>
                  <a:pt x="4806695" y="1968500"/>
                </a:lnTo>
                <a:lnTo>
                  <a:pt x="4804092" y="1981200"/>
                </a:lnTo>
                <a:lnTo>
                  <a:pt x="4832845" y="1981200"/>
                </a:lnTo>
                <a:lnTo>
                  <a:pt x="4839881" y="1968500"/>
                </a:lnTo>
                <a:close/>
              </a:path>
              <a:path w="5012690" h="5181600" extrusionOk="0">
                <a:moveTo>
                  <a:pt x="4878463" y="1968500"/>
                </a:moveTo>
                <a:lnTo>
                  <a:pt x="4861356" y="1968500"/>
                </a:lnTo>
                <a:lnTo>
                  <a:pt x="4862601" y="1981200"/>
                </a:lnTo>
                <a:lnTo>
                  <a:pt x="4879136" y="1981200"/>
                </a:lnTo>
                <a:lnTo>
                  <a:pt x="4878463" y="1968500"/>
                </a:lnTo>
                <a:close/>
              </a:path>
              <a:path w="5012690" h="5181600" extrusionOk="0">
                <a:moveTo>
                  <a:pt x="3230371" y="1955800"/>
                </a:moveTo>
                <a:lnTo>
                  <a:pt x="3217684" y="1955800"/>
                </a:lnTo>
                <a:lnTo>
                  <a:pt x="3218662" y="1968500"/>
                </a:lnTo>
                <a:lnTo>
                  <a:pt x="3238017" y="1968500"/>
                </a:lnTo>
                <a:lnTo>
                  <a:pt x="3230371" y="1955800"/>
                </a:lnTo>
                <a:close/>
              </a:path>
              <a:path w="5012690" h="5181600" extrusionOk="0">
                <a:moveTo>
                  <a:pt x="4853305" y="1955800"/>
                </a:moveTo>
                <a:lnTo>
                  <a:pt x="4831245" y="1955800"/>
                </a:lnTo>
                <a:lnTo>
                  <a:pt x="4825758" y="1968500"/>
                </a:lnTo>
                <a:lnTo>
                  <a:pt x="4847031" y="1968500"/>
                </a:lnTo>
                <a:lnTo>
                  <a:pt x="4853305" y="1955800"/>
                </a:lnTo>
                <a:close/>
              </a:path>
              <a:path w="5012690" h="5181600" extrusionOk="0">
                <a:moveTo>
                  <a:pt x="4871808" y="1943100"/>
                </a:moveTo>
                <a:lnTo>
                  <a:pt x="4854181" y="1943100"/>
                </a:lnTo>
                <a:lnTo>
                  <a:pt x="4848720" y="1955800"/>
                </a:lnTo>
                <a:lnTo>
                  <a:pt x="4861293" y="1955800"/>
                </a:lnTo>
                <a:lnTo>
                  <a:pt x="4861293" y="1968500"/>
                </a:lnTo>
                <a:lnTo>
                  <a:pt x="4872913" y="1968500"/>
                </a:lnTo>
                <a:lnTo>
                  <a:pt x="4872494" y="1955800"/>
                </a:lnTo>
                <a:lnTo>
                  <a:pt x="4871808" y="1943100"/>
                </a:lnTo>
                <a:close/>
              </a:path>
              <a:path w="5012690" h="5181600" extrusionOk="0">
                <a:moveTo>
                  <a:pt x="3232962" y="1943100"/>
                </a:moveTo>
                <a:lnTo>
                  <a:pt x="3205086" y="1943100"/>
                </a:lnTo>
                <a:lnTo>
                  <a:pt x="3204997" y="1955800"/>
                </a:lnTo>
                <a:lnTo>
                  <a:pt x="3235312" y="1955800"/>
                </a:lnTo>
                <a:lnTo>
                  <a:pt x="3232962" y="1943100"/>
                </a:lnTo>
                <a:close/>
              </a:path>
              <a:path w="5012690" h="5181600" extrusionOk="0">
                <a:moveTo>
                  <a:pt x="4793145" y="1943100"/>
                </a:moveTo>
                <a:lnTo>
                  <a:pt x="4781816" y="1943100"/>
                </a:lnTo>
                <a:lnTo>
                  <a:pt x="4783048" y="1955800"/>
                </a:lnTo>
                <a:lnTo>
                  <a:pt x="4794313" y="1955800"/>
                </a:lnTo>
                <a:lnTo>
                  <a:pt x="4793145" y="1943100"/>
                </a:lnTo>
                <a:close/>
              </a:path>
              <a:path w="5012690" h="5181600" extrusionOk="0">
                <a:moveTo>
                  <a:pt x="3227222" y="1930400"/>
                </a:moveTo>
                <a:lnTo>
                  <a:pt x="3213950" y="1930400"/>
                </a:lnTo>
                <a:lnTo>
                  <a:pt x="3213531" y="1943100"/>
                </a:lnTo>
                <a:lnTo>
                  <a:pt x="3226371" y="1943100"/>
                </a:lnTo>
                <a:lnTo>
                  <a:pt x="3227222" y="1930400"/>
                </a:lnTo>
                <a:close/>
              </a:path>
              <a:path w="5012690" h="5181600" extrusionOk="0">
                <a:moveTo>
                  <a:pt x="4801171" y="1930400"/>
                </a:moveTo>
                <a:lnTo>
                  <a:pt x="4783201" y="1930400"/>
                </a:lnTo>
                <a:lnTo>
                  <a:pt x="4781842" y="1943100"/>
                </a:lnTo>
                <a:lnTo>
                  <a:pt x="4793513" y="1943100"/>
                </a:lnTo>
                <a:lnTo>
                  <a:pt x="4801171" y="1930400"/>
                </a:lnTo>
                <a:close/>
              </a:path>
              <a:path w="5012690" h="5181600" extrusionOk="0">
                <a:moveTo>
                  <a:pt x="3226777" y="1917700"/>
                </a:moveTo>
                <a:lnTo>
                  <a:pt x="3213861" y="1917700"/>
                </a:lnTo>
                <a:lnTo>
                  <a:pt x="3214268" y="1930400"/>
                </a:lnTo>
                <a:lnTo>
                  <a:pt x="3227196" y="1930400"/>
                </a:lnTo>
                <a:lnTo>
                  <a:pt x="3226777" y="1917700"/>
                </a:lnTo>
                <a:close/>
              </a:path>
              <a:path w="5012690" h="5181600" extrusionOk="0">
                <a:moveTo>
                  <a:pt x="4830406" y="1892300"/>
                </a:moveTo>
                <a:lnTo>
                  <a:pt x="4817021" y="1892300"/>
                </a:lnTo>
                <a:lnTo>
                  <a:pt x="4810861" y="1905000"/>
                </a:lnTo>
                <a:lnTo>
                  <a:pt x="4802492" y="1917700"/>
                </a:lnTo>
                <a:lnTo>
                  <a:pt x="4793437" y="1930400"/>
                </a:lnTo>
                <a:lnTo>
                  <a:pt x="4810950" y="1930400"/>
                </a:lnTo>
                <a:lnTo>
                  <a:pt x="4819891" y="1917700"/>
                </a:lnTo>
                <a:lnTo>
                  <a:pt x="4825847" y="1905000"/>
                </a:lnTo>
                <a:lnTo>
                  <a:pt x="4826406" y="1905000"/>
                </a:lnTo>
                <a:lnTo>
                  <a:pt x="4830406" y="1892300"/>
                </a:lnTo>
                <a:close/>
              </a:path>
              <a:path w="5012690" h="5181600" extrusionOk="0">
                <a:moveTo>
                  <a:pt x="3216579" y="1905000"/>
                </a:moveTo>
                <a:lnTo>
                  <a:pt x="3203409" y="1905000"/>
                </a:lnTo>
                <a:lnTo>
                  <a:pt x="3203562" y="1917700"/>
                </a:lnTo>
                <a:lnTo>
                  <a:pt x="3220491" y="1917700"/>
                </a:lnTo>
                <a:lnTo>
                  <a:pt x="3216579" y="1905000"/>
                </a:lnTo>
                <a:close/>
              </a:path>
              <a:path w="5012690" h="5181600" extrusionOk="0">
                <a:moveTo>
                  <a:pt x="3211461" y="1892300"/>
                </a:moveTo>
                <a:lnTo>
                  <a:pt x="3196412" y="1892300"/>
                </a:lnTo>
                <a:lnTo>
                  <a:pt x="3201822" y="1905000"/>
                </a:lnTo>
                <a:lnTo>
                  <a:pt x="3214916" y="1905000"/>
                </a:lnTo>
                <a:lnTo>
                  <a:pt x="3211461" y="1892300"/>
                </a:lnTo>
                <a:close/>
              </a:path>
              <a:path w="5012690" h="5181600" extrusionOk="0">
                <a:moveTo>
                  <a:pt x="3200539" y="1879600"/>
                </a:moveTo>
                <a:lnTo>
                  <a:pt x="3189566" y="1879600"/>
                </a:lnTo>
                <a:lnTo>
                  <a:pt x="3190366" y="1892300"/>
                </a:lnTo>
                <a:lnTo>
                  <a:pt x="3204400" y="1892300"/>
                </a:lnTo>
                <a:lnTo>
                  <a:pt x="3200539" y="1879600"/>
                </a:lnTo>
                <a:close/>
              </a:path>
              <a:path w="5012690" h="5181600" extrusionOk="0">
                <a:moveTo>
                  <a:pt x="4838014" y="1879600"/>
                </a:moveTo>
                <a:lnTo>
                  <a:pt x="4823599" y="1879600"/>
                </a:lnTo>
                <a:lnTo>
                  <a:pt x="4820513" y="1892300"/>
                </a:lnTo>
                <a:lnTo>
                  <a:pt x="4833150" y="1892300"/>
                </a:lnTo>
                <a:lnTo>
                  <a:pt x="4838014" y="1879600"/>
                </a:lnTo>
                <a:close/>
              </a:path>
              <a:path w="5012690" h="5181600" extrusionOk="0">
                <a:moveTo>
                  <a:pt x="3178301" y="1866900"/>
                </a:moveTo>
                <a:lnTo>
                  <a:pt x="3162719" y="1866900"/>
                </a:lnTo>
                <a:lnTo>
                  <a:pt x="3163684" y="1879600"/>
                </a:lnTo>
                <a:lnTo>
                  <a:pt x="3180943" y="1879600"/>
                </a:lnTo>
                <a:lnTo>
                  <a:pt x="3178301" y="1866900"/>
                </a:lnTo>
                <a:close/>
              </a:path>
              <a:path w="5012690" h="5181600" extrusionOk="0">
                <a:moveTo>
                  <a:pt x="3198812" y="1866900"/>
                </a:moveTo>
                <a:lnTo>
                  <a:pt x="3181667" y="1866900"/>
                </a:lnTo>
                <a:lnTo>
                  <a:pt x="3180943" y="1879600"/>
                </a:lnTo>
                <a:lnTo>
                  <a:pt x="3199002" y="1879600"/>
                </a:lnTo>
                <a:lnTo>
                  <a:pt x="3198812" y="1866900"/>
                </a:lnTo>
                <a:close/>
              </a:path>
              <a:path w="5012690" h="5181600" extrusionOk="0">
                <a:moveTo>
                  <a:pt x="4843805" y="1866900"/>
                </a:moveTo>
                <a:lnTo>
                  <a:pt x="4832388" y="1866900"/>
                </a:lnTo>
                <a:lnTo>
                  <a:pt x="4832197" y="1879600"/>
                </a:lnTo>
                <a:lnTo>
                  <a:pt x="4843373" y="1879600"/>
                </a:lnTo>
                <a:lnTo>
                  <a:pt x="4843805" y="1866900"/>
                </a:lnTo>
                <a:close/>
              </a:path>
              <a:path w="5012690" h="5181600" extrusionOk="0">
                <a:moveTo>
                  <a:pt x="3144456" y="1841500"/>
                </a:moveTo>
                <a:lnTo>
                  <a:pt x="3132175" y="1841500"/>
                </a:lnTo>
                <a:lnTo>
                  <a:pt x="3139236" y="1854200"/>
                </a:lnTo>
                <a:lnTo>
                  <a:pt x="3143046" y="1866900"/>
                </a:lnTo>
                <a:lnTo>
                  <a:pt x="3169424" y="1866900"/>
                </a:lnTo>
                <a:lnTo>
                  <a:pt x="3166211" y="1854200"/>
                </a:lnTo>
                <a:lnTo>
                  <a:pt x="3151568" y="1854200"/>
                </a:lnTo>
                <a:lnTo>
                  <a:pt x="3144456" y="1841500"/>
                </a:lnTo>
                <a:close/>
              </a:path>
              <a:path w="5012690" h="5181600" extrusionOk="0">
                <a:moveTo>
                  <a:pt x="4851844" y="1854200"/>
                </a:moveTo>
                <a:lnTo>
                  <a:pt x="4836109" y="1854200"/>
                </a:lnTo>
                <a:lnTo>
                  <a:pt x="4832807" y="1866900"/>
                </a:lnTo>
                <a:lnTo>
                  <a:pt x="4844211" y="1866900"/>
                </a:lnTo>
                <a:lnTo>
                  <a:pt x="4851844" y="1854200"/>
                </a:lnTo>
                <a:close/>
              </a:path>
              <a:path w="5012690" h="5181600" extrusionOk="0">
                <a:moveTo>
                  <a:pt x="4875606" y="1828800"/>
                </a:moveTo>
                <a:lnTo>
                  <a:pt x="4864963" y="1828800"/>
                </a:lnTo>
                <a:lnTo>
                  <a:pt x="4855121" y="1854200"/>
                </a:lnTo>
                <a:lnTo>
                  <a:pt x="4864493" y="1854200"/>
                </a:lnTo>
                <a:lnTo>
                  <a:pt x="4873917" y="1841500"/>
                </a:lnTo>
                <a:lnTo>
                  <a:pt x="4876304" y="1841500"/>
                </a:lnTo>
                <a:lnTo>
                  <a:pt x="4875606" y="1828800"/>
                </a:lnTo>
                <a:close/>
              </a:path>
              <a:path w="5012690" h="5181600" extrusionOk="0">
                <a:moveTo>
                  <a:pt x="3130168" y="1828800"/>
                </a:moveTo>
                <a:lnTo>
                  <a:pt x="3113316" y="1828800"/>
                </a:lnTo>
                <a:lnTo>
                  <a:pt x="3116618" y="1841500"/>
                </a:lnTo>
                <a:lnTo>
                  <a:pt x="3135960" y="1841500"/>
                </a:lnTo>
                <a:lnTo>
                  <a:pt x="3130168" y="1828800"/>
                </a:lnTo>
                <a:close/>
              </a:path>
              <a:path w="5012690" h="5181600" extrusionOk="0">
                <a:moveTo>
                  <a:pt x="3119119" y="1816100"/>
                </a:moveTo>
                <a:lnTo>
                  <a:pt x="3095497" y="1816100"/>
                </a:lnTo>
                <a:lnTo>
                  <a:pt x="3096869" y="1828800"/>
                </a:lnTo>
                <a:lnTo>
                  <a:pt x="3120008" y="1828800"/>
                </a:lnTo>
                <a:lnTo>
                  <a:pt x="3119119" y="1816100"/>
                </a:lnTo>
                <a:close/>
              </a:path>
              <a:path w="5012690" h="5181600" extrusionOk="0">
                <a:moveTo>
                  <a:pt x="4872431" y="1816100"/>
                </a:moveTo>
                <a:lnTo>
                  <a:pt x="4861572" y="1816100"/>
                </a:lnTo>
                <a:lnTo>
                  <a:pt x="4864531" y="1828800"/>
                </a:lnTo>
                <a:lnTo>
                  <a:pt x="4875466" y="1828800"/>
                </a:lnTo>
                <a:lnTo>
                  <a:pt x="4872431" y="1816100"/>
                </a:lnTo>
                <a:close/>
              </a:path>
              <a:path w="5012690" h="5181600" extrusionOk="0">
                <a:moveTo>
                  <a:pt x="3098012" y="1803400"/>
                </a:moveTo>
                <a:lnTo>
                  <a:pt x="3086226" y="1803400"/>
                </a:lnTo>
                <a:lnTo>
                  <a:pt x="3091103" y="1816100"/>
                </a:lnTo>
                <a:lnTo>
                  <a:pt x="3101390" y="1816100"/>
                </a:lnTo>
                <a:lnTo>
                  <a:pt x="3098012" y="1803400"/>
                </a:lnTo>
                <a:close/>
              </a:path>
              <a:path w="5012690" h="5181600" extrusionOk="0">
                <a:moveTo>
                  <a:pt x="4870627" y="1790700"/>
                </a:moveTo>
                <a:lnTo>
                  <a:pt x="4859413" y="1790700"/>
                </a:lnTo>
                <a:lnTo>
                  <a:pt x="4859807" y="1816100"/>
                </a:lnTo>
                <a:lnTo>
                  <a:pt x="4870932" y="1816100"/>
                </a:lnTo>
                <a:lnTo>
                  <a:pt x="4870627" y="1790700"/>
                </a:lnTo>
                <a:close/>
              </a:path>
              <a:path w="5012690" h="5181600" extrusionOk="0">
                <a:moveTo>
                  <a:pt x="3100590" y="1790700"/>
                </a:moveTo>
                <a:lnTo>
                  <a:pt x="3086341" y="1790700"/>
                </a:lnTo>
                <a:lnTo>
                  <a:pt x="3086341" y="1803400"/>
                </a:lnTo>
                <a:lnTo>
                  <a:pt x="3098799" y="1803400"/>
                </a:lnTo>
                <a:lnTo>
                  <a:pt x="3100590" y="1790700"/>
                </a:lnTo>
                <a:close/>
              </a:path>
              <a:path w="5012690" h="5181600" extrusionOk="0">
                <a:moveTo>
                  <a:pt x="3093910" y="1778000"/>
                </a:moveTo>
                <a:lnTo>
                  <a:pt x="3082467" y="1778000"/>
                </a:lnTo>
                <a:lnTo>
                  <a:pt x="3082975" y="1790700"/>
                </a:lnTo>
                <a:lnTo>
                  <a:pt x="3099269" y="1790700"/>
                </a:lnTo>
                <a:lnTo>
                  <a:pt x="3093910" y="1778000"/>
                </a:lnTo>
                <a:close/>
              </a:path>
              <a:path w="5012690" h="5181600" extrusionOk="0">
                <a:moveTo>
                  <a:pt x="4857661" y="1765300"/>
                </a:moveTo>
                <a:lnTo>
                  <a:pt x="4845964" y="1765300"/>
                </a:lnTo>
                <a:lnTo>
                  <a:pt x="4847259" y="1778000"/>
                </a:lnTo>
                <a:lnTo>
                  <a:pt x="4853101" y="1778000"/>
                </a:lnTo>
                <a:lnTo>
                  <a:pt x="4856987" y="1790700"/>
                </a:lnTo>
                <a:lnTo>
                  <a:pt x="4866944" y="1790700"/>
                </a:lnTo>
                <a:lnTo>
                  <a:pt x="4862271" y="1778000"/>
                </a:lnTo>
                <a:lnTo>
                  <a:pt x="4857661" y="1765300"/>
                </a:lnTo>
                <a:close/>
              </a:path>
              <a:path w="5012690" h="5181600" extrusionOk="0">
                <a:moveTo>
                  <a:pt x="3103803" y="1765300"/>
                </a:moveTo>
                <a:lnTo>
                  <a:pt x="3081527" y="1765300"/>
                </a:lnTo>
                <a:lnTo>
                  <a:pt x="3084385" y="1778000"/>
                </a:lnTo>
                <a:lnTo>
                  <a:pt x="3103029" y="1778000"/>
                </a:lnTo>
                <a:lnTo>
                  <a:pt x="3103803" y="1765300"/>
                </a:lnTo>
                <a:close/>
              </a:path>
              <a:path w="5012690" h="5181600" extrusionOk="0">
                <a:moveTo>
                  <a:pt x="3088017" y="1752600"/>
                </a:moveTo>
                <a:lnTo>
                  <a:pt x="3069729" y="1752600"/>
                </a:lnTo>
                <a:lnTo>
                  <a:pt x="3074974" y="1765300"/>
                </a:lnTo>
                <a:lnTo>
                  <a:pt x="3088055" y="1765300"/>
                </a:lnTo>
                <a:lnTo>
                  <a:pt x="3088017" y="1752600"/>
                </a:lnTo>
                <a:close/>
              </a:path>
              <a:path w="5012690" h="5181600" extrusionOk="0">
                <a:moveTo>
                  <a:pt x="3096856" y="1752600"/>
                </a:moveTo>
                <a:lnTo>
                  <a:pt x="3091078" y="1752600"/>
                </a:lnTo>
                <a:lnTo>
                  <a:pt x="3088055" y="1765300"/>
                </a:lnTo>
                <a:lnTo>
                  <a:pt x="3101771" y="1765300"/>
                </a:lnTo>
                <a:lnTo>
                  <a:pt x="3096856" y="1752600"/>
                </a:lnTo>
                <a:close/>
              </a:path>
              <a:path w="5012690" h="5181600" extrusionOk="0">
                <a:moveTo>
                  <a:pt x="4872482" y="1739900"/>
                </a:moveTo>
                <a:lnTo>
                  <a:pt x="4862461" y="1739900"/>
                </a:lnTo>
                <a:lnTo>
                  <a:pt x="4858296" y="1752600"/>
                </a:lnTo>
                <a:lnTo>
                  <a:pt x="4848377" y="1765300"/>
                </a:lnTo>
                <a:lnTo>
                  <a:pt x="4857483" y="1765300"/>
                </a:lnTo>
                <a:lnTo>
                  <a:pt x="4867719" y="1752600"/>
                </a:lnTo>
                <a:lnTo>
                  <a:pt x="4868125" y="1752600"/>
                </a:lnTo>
                <a:lnTo>
                  <a:pt x="4872482" y="1739900"/>
                </a:lnTo>
                <a:close/>
              </a:path>
              <a:path w="5012690" h="5181600" extrusionOk="0">
                <a:moveTo>
                  <a:pt x="2960255" y="1739900"/>
                </a:moveTo>
                <a:lnTo>
                  <a:pt x="2923717" y="1739900"/>
                </a:lnTo>
                <a:lnTo>
                  <a:pt x="2929712" y="1752600"/>
                </a:lnTo>
                <a:lnTo>
                  <a:pt x="2954185" y="1752600"/>
                </a:lnTo>
                <a:lnTo>
                  <a:pt x="2960255" y="1739900"/>
                </a:lnTo>
                <a:close/>
              </a:path>
              <a:path w="5012690" h="5181600" extrusionOk="0">
                <a:moveTo>
                  <a:pt x="2977667" y="1739900"/>
                </a:moveTo>
                <a:lnTo>
                  <a:pt x="2967774" y="1739900"/>
                </a:lnTo>
                <a:lnTo>
                  <a:pt x="2967939" y="1752600"/>
                </a:lnTo>
                <a:lnTo>
                  <a:pt x="2981350" y="1752600"/>
                </a:lnTo>
                <a:lnTo>
                  <a:pt x="2977667" y="1739900"/>
                </a:lnTo>
                <a:close/>
              </a:path>
              <a:path w="5012690" h="5181600" extrusionOk="0">
                <a:moveTo>
                  <a:pt x="3047999" y="1739900"/>
                </a:moveTo>
                <a:lnTo>
                  <a:pt x="2987103" y="1739900"/>
                </a:lnTo>
                <a:lnTo>
                  <a:pt x="2981350" y="1752600"/>
                </a:lnTo>
                <a:lnTo>
                  <a:pt x="3046679" y="1752600"/>
                </a:lnTo>
                <a:lnTo>
                  <a:pt x="3047999" y="1739900"/>
                </a:lnTo>
                <a:close/>
              </a:path>
              <a:path w="5012690" h="5181600" extrusionOk="0">
                <a:moveTo>
                  <a:pt x="3078086" y="1739900"/>
                </a:moveTo>
                <a:lnTo>
                  <a:pt x="3065970" y="1739900"/>
                </a:lnTo>
                <a:lnTo>
                  <a:pt x="3065614" y="1752600"/>
                </a:lnTo>
                <a:lnTo>
                  <a:pt x="3077336" y="1752600"/>
                </a:lnTo>
                <a:lnTo>
                  <a:pt x="3078086" y="1739900"/>
                </a:lnTo>
                <a:close/>
              </a:path>
              <a:path w="5012690" h="5181600" extrusionOk="0">
                <a:moveTo>
                  <a:pt x="2921888" y="1714500"/>
                </a:moveTo>
                <a:lnTo>
                  <a:pt x="2909544" y="1714500"/>
                </a:lnTo>
                <a:lnTo>
                  <a:pt x="2909887" y="1727200"/>
                </a:lnTo>
                <a:lnTo>
                  <a:pt x="2911881" y="1727200"/>
                </a:lnTo>
                <a:lnTo>
                  <a:pt x="2919094" y="1739900"/>
                </a:lnTo>
                <a:lnTo>
                  <a:pt x="2932379" y="1739900"/>
                </a:lnTo>
                <a:lnTo>
                  <a:pt x="2921888" y="1714500"/>
                </a:lnTo>
                <a:close/>
              </a:path>
              <a:path w="5012690" h="5181600" extrusionOk="0">
                <a:moveTo>
                  <a:pt x="2976841" y="1727200"/>
                </a:moveTo>
                <a:lnTo>
                  <a:pt x="2954489" y="1727200"/>
                </a:lnTo>
                <a:lnTo>
                  <a:pt x="2946984" y="1739900"/>
                </a:lnTo>
                <a:lnTo>
                  <a:pt x="2977984" y="1739900"/>
                </a:lnTo>
                <a:lnTo>
                  <a:pt x="2976841" y="1727200"/>
                </a:lnTo>
                <a:close/>
              </a:path>
              <a:path w="5012690" h="5181600" extrusionOk="0">
                <a:moveTo>
                  <a:pt x="3067367" y="1727200"/>
                </a:moveTo>
                <a:lnTo>
                  <a:pt x="3043618" y="1727200"/>
                </a:lnTo>
                <a:lnTo>
                  <a:pt x="3042843" y="1739900"/>
                </a:lnTo>
                <a:lnTo>
                  <a:pt x="3076638" y="1739900"/>
                </a:lnTo>
                <a:lnTo>
                  <a:pt x="3067367" y="1727200"/>
                </a:lnTo>
                <a:close/>
              </a:path>
              <a:path w="5012690" h="5181600" extrusionOk="0">
                <a:moveTo>
                  <a:pt x="4892116" y="1727200"/>
                </a:moveTo>
                <a:lnTo>
                  <a:pt x="4875707" y="1727200"/>
                </a:lnTo>
                <a:lnTo>
                  <a:pt x="4867186" y="1739900"/>
                </a:lnTo>
                <a:lnTo>
                  <a:pt x="4888674" y="1739900"/>
                </a:lnTo>
                <a:lnTo>
                  <a:pt x="4892116" y="1727200"/>
                </a:lnTo>
                <a:close/>
              </a:path>
              <a:path w="5012690" h="5181600" extrusionOk="0">
                <a:moveTo>
                  <a:pt x="4893627" y="1714500"/>
                </a:moveTo>
                <a:lnTo>
                  <a:pt x="4855006" y="1714500"/>
                </a:lnTo>
                <a:lnTo>
                  <a:pt x="4859972" y="1727200"/>
                </a:lnTo>
                <a:lnTo>
                  <a:pt x="4894529" y="1727200"/>
                </a:lnTo>
                <a:lnTo>
                  <a:pt x="4893627" y="1714500"/>
                </a:lnTo>
                <a:close/>
              </a:path>
              <a:path w="5012690" h="5181600" extrusionOk="0">
                <a:moveTo>
                  <a:pt x="2935096" y="1701800"/>
                </a:moveTo>
                <a:lnTo>
                  <a:pt x="2919755" y="1701800"/>
                </a:lnTo>
                <a:lnTo>
                  <a:pt x="2912059" y="1714500"/>
                </a:lnTo>
                <a:lnTo>
                  <a:pt x="2925229" y="1714500"/>
                </a:lnTo>
                <a:lnTo>
                  <a:pt x="2935096" y="1701800"/>
                </a:lnTo>
                <a:close/>
              </a:path>
              <a:path w="5012690" h="5181600" extrusionOk="0">
                <a:moveTo>
                  <a:pt x="4861026" y="1701800"/>
                </a:moveTo>
                <a:lnTo>
                  <a:pt x="4849266" y="1701800"/>
                </a:lnTo>
                <a:lnTo>
                  <a:pt x="4850752" y="1714500"/>
                </a:lnTo>
                <a:lnTo>
                  <a:pt x="4863960" y="1714500"/>
                </a:lnTo>
                <a:lnTo>
                  <a:pt x="4861026" y="1701800"/>
                </a:lnTo>
                <a:close/>
              </a:path>
              <a:path w="5012690" h="5181600" extrusionOk="0">
                <a:moveTo>
                  <a:pt x="2938716" y="1689100"/>
                </a:moveTo>
                <a:lnTo>
                  <a:pt x="2924810" y="1689100"/>
                </a:lnTo>
                <a:lnTo>
                  <a:pt x="2927540" y="1701800"/>
                </a:lnTo>
                <a:lnTo>
                  <a:pt x="2939630" y="1701800"/>
                </a:lnTo>
                <a:lnTo>
                  <a:pt x="2938716" y="1689100"/>
                </a:lnTo>
                <a:close/>
              </a:path>
              <a:path w="5012690" h="5181600" extrusionOk="0">
                <a:moveTo>
                  <a:pt x="4863871" y="1689100"/>
                </a:moveTo>
                <a:lnTo>
                  <a:pt x="4850764" y="1689100"/>
                </a:lnTo>
                <a:lnTo>
                  <a:pt x="4852301" y="1701800"/>
                </a:lnTo>
                <a:lnTo>
                  <a:pt x="4862982" y="1701800"/>
                </a:lnTo>
                <a:lnTo>
                  <a:pt x="4863871" y="1689100"/>
                </a:lnTo>
                <a:close/>
              </a:path>
              <a:path w="5012690" h="5181600" extrusionOk="0">
                <a:moveTo>
                  <a:pt x="2930143" y="1676400"/>
                </a:moveTo>
                <a:lnTo>
                  <a:pt x="2909912" y="1676400"/>
                </a:lnTo>
                <a:lnTo>
                  <a:pt x="2910344" y="1689100"/>
                </a:lnTo>
                <a:lnTo>
                  <a:pt x="2933026" y="1689100"/>
                </a:lnTo>
                <a:lnTo>
                  <a:pt x="2930143" y="1676400"/>
                </a:lnTo>
                <a:close/>
              </a:path>
              <a:path w="5012690" h="5181600" extrusionOk="0">
                <a:moveTo>
                  <a:pt x="4858359" y="1676400"/>
                </a:moveTo>
                <a:lnTo>
                  <a:pt x="4846840" y="1676400"/>
                </a:lnTo>
                <a:lnTo>
                  <a:pt x="4847285" y="1689100"/>
                </a:lnTo>
                <a:lnTo>
                  <a:pt x="4860798" y="1689100"/>
                </a:lnTo>
                <a:lnTo>
                  <a:pt x="4858359" y="1676400"/>
                </a:lnTo>
                <a:close/>
              </a:path>
              <a:path w="5012690" h="5181600" extrusionOk="0">
                <a:moveTo>
                  <a:pt x="2913557" y="1663700"/>
                </a:moveTo>
                <a:lnTo>
                  <a:pt x="2901492" y="1663700"/>
                </a:lnTo>
                <a:lnTo>
                  <a:pt x="2902762" y="1676400"/>
                </a:lnTo>
                <a:lnTo>
                  <a:pt x="2918485" y="1676400"/>
                </a:lnTo>
                <a:lnTo>
                  <a:pt x="2913557" y="1663700"/>
                </a:lnTo>
                <a:close/>
              </a:path>
              <a:path w="5012690" h="5181600" extrusionOk="0">
                <a:moveTo>
                  <a:pt x="4870310" y="1651000"/>
                </a:moveTo>
                <a:lnTo>
                  <a:pt x="4859210" y="1651000"/>
                </a:lnTo>
                <a:lnTo>
                  <a:pt x="4858270" y="1663700"/>
                </a:lnTo>
                <a:lnTo>
                  <a:pt x="4850726" y="1663700"/>
                </a:lnTo>
                <a:lnTo>
                  <a:pt x="4850231" y="1676400"/>
                </a:lnTo>
                <a:lnTo>
                  <a:pt x="4866982" y="1676400"/>
                </a:lnTo>
                <a:lnTo>
                  <a:pt x="4869256" y="1663700"/>
                </a:lnTo>
                <a:lnTo>
                  <a:pt x="4870310" y="1651000"/>
                </a:lnTo>
                <a:close/>
              </a:path>
              <a:path w="5012690" h="5181600" extrusionOk="0">
                <a:moveTo>
                  <a:pt x="2920110" y="1625600"/>
                </a:moveTo>
                <a:lnTo>
                  <a:pt x="2905404" y="1625600"/>
                </a:lnTo>
                <a:lnTo>
                  <a:pt x="2901099" y="1651000"/>
                </a:lnTo>
                <a:lnTo>
                  <a:pt x="2901086" y="1663700"/>
                </a:lnTo>
                <a:lnTo>
                  <a:pt x="2912529" y="1663700"/>
                </a:lnTo>
                <a:lnTo>
                  <a:pt x="2911982" y="1651000"/>
                </a:lnTo>
                <a:lnTo>
                  <a:pt x="2912135" y="1651000"/>
                </a:lnTo>
                <a:lnTo>
                  <a:pt x="2915907" y="1638300"/>
                </a:lnTo>
                <a:lnTo>
                  <a:pt x="2920110" y="1625600"/>
                </a:lnTo>
                <a:close/>
              </a:path>
              <a:path w="5012690" h="5181600" extrusionOk="0">
                <a:moveTo>
                  <a:pt x="4860899" y="1625600"/>
                </a:moveTo>
                <a:lnTo>
                  <a:pt x="4847501" y="1625600"/>
                </a:lnTo>
                <a:lnTo>
                  <a:pt x="4856314" y="1651000"/>
                </a:lnTo>
                <a:lnTo>
                  <a:pt x="4869040" y="1651000"/>
                </a:lnTo>
                <a:lnTo>
                  <a:pt x="4860899" y="1625600"/>
                </a:lnTo>
                <a:close/>
              </a:path>
              <a:path w="5012690" h="5181600" extrusionOk="0">
                <a:moveTo>
                  <a:pt x="2922993" y="1612900"/>
                </a:moveTo>
                <a:lnTo>
                  <a:pt x="2902927" y="1612900"/>
                </a:lnTo>
                <a:lnTo>
                  <a:pt x="2906407" y="1625600"/>
                </a:lnTo>
                <a:lnTo>
                  <a:pt x="2924721" y="1625600"/>
                </a:lnTo>
                <a:lnTo>
                  <a:pt x="2922993" y="1612900"/>
                </a:lnTo>
                <a:close/>
              </a:path>
              <a:path w="5012690" h="5181600" extrusionOk="0">
                <a:moveTo>
                  <a:pt x="4866449" y="1587500"/>
                </a:moveTo>
                <a:lnTo>
                  <a:pt x="4853546" y="1587500"/>
                </a:lnTo>
                <a:lnTo>
                  <a:pt x="4855349" y="1600200"/>
                </a:lnTo>
                <a:lnTo>
                  <a:pt x="4850993" y="1612900"/>
                </a:lnTo>
                <a:lnTo>
                  <a:pt x="4847564" y="1612900"/>
                </a:lnTo>
                <a:lnTo>
                  <a:pt x="4847196" y="1625600"/>
                </a:lnTo>
                <a:lnTo>
                  <a:pt x="4858689" y="1625600"/>
                </a:lnTo>
                <a:lnTo>
                  <a:pt x="4861344" y="1612900"/>
                </a:lnTo>
                <a:lnTo>
                  <a:pt x="4866373" y="1600200"/>
                </a:lnTo>
                <a:lnTo>
                  <a:pt x="4866551" y="1600200"/>
                </a:lnTo>
                <a:lnTo>
                  <a:pt x="4866449" y="1587500"/>
                </a:lnTo>
                <a:close/>
              </a:path>
              <a:path w="5012690" h="5181600" extrusionOk="0">
                <a:moveTo>
                  <a:pt x="2914078" y="1600200"/>
                </a:moveTo>
                <a:lnTo>
                  <a:pt x="2900883" y="1600200"/>
                </a:lnTo>
                <a:lnTo>
                  <a:pt x="2900692" y="1612900"/>
                </a:lnTo>
                <a:lnTo>
                  <a:pt x="2912173" y="1612900"/>
                </a:lnTo>
                <a:lnTo>
                  <a:pt x="2914078" y="1600200"/>
                </a:lnTo>
                <a:close/>
              </a:path>
              <a:path w="5012690" h="5181600" extrusionOk="0">
                <a:moveTo>
                  <a:pt x="2917939" y="1587500"/>
                </a:moveTo>
                <a:lnTo>
                  <a:pt x="2906737" y="1587500"/>
                </a:lnTo>
                <a:lnTo>
                  <a:pt x="2905290" y="1600200"/>
                </a:lnTo>
                <a:lnTo>
                  <a:pt x="2917939" y="1600200"/>
                </a:lnTo>
                <a:lnTo>
                  <a:pt x="2917939" y="1587500"/>
                </a:lnTo>
                <a:close/>
              </a:path>
              <a:path w="5012690" h="5181600" extrusionOk="0">
                <a:moveTo>
                  <a:pt x="2920644" y="1574800"/>
                </a:moveTo>
                <a:lnTo>
                  <a:pt x="2909836" y="1574800"/>
                </a:lnTo>
                <a:lnTo>
                  <a:pt x="2908249" y="1587500"/>
                </a:lnTo>
                <a:lnTo>
                  <a:pt x="2921063" y="1587500"/>
                </a:lnTo>
                <a:lnTo>
                  <a:pt x="2920644" y="1574800"/>
                </a:lnTo>
                <a:close/>
              </a:path>
              <a:path w="5012690" h="5181600" extrusionOk="0">
                <a:moveTo>
                  <a:pt x="4681994" y="1574800"/>
                </a:moveTo>
                <a:lnTo>
                  <a:pt x="4667084" y="1574800"/>
                </a:lnTo>
                <a:lnTo>
                  <a:pt x="4670844" y="1587500"/>
                </a:lnTo>
                <a:lnTo>
                  <a:pt x="4678692" y="1587500"/>
                </a:lnTo>
                <a:lnTo>
                  <a:pt x="4681994" y="1574800"/>
                </a:lnTo>
                <a:close/>
              </a:path>
              <a:path w="5012690" h="5181600" extrusionOk="0">
                <a:moveTo>
                  <a:pt x="4692980" y="1574800"/>
                </a:moveTo>
                <a:lnTo>
                  <a:pt x="4681994" y="1574800"/>
                </a:lnTo>
                <a:lnTo>
                  <a:pt x="4685804" y="1587500"/>
                </a:lnTo>
                <a:lnTo>
                  <a:pt x="4690376" y="1587500"/>
                </a:lnTo>
                <a:lnTo>
                  <a:pt x="4692980" y="1574800"/>
                </a:lnTo>
                <a:close/>
              </a:path>
              <a:path w="5012690" h="5181600" extrusionOk="0">
                <a:moveTo>
                  <a:pt x="4861864" y="1562100"/>
                </a:moveTo>
                <a:lnTo>
                  <a:pt x="4850676" y="1562100"/>
                </a:lnTo>
                <a:lnTo>
                  <a:pt x="4851908" y="1587500"/>
                </a:lnTo>
                <a:lnTo>
                  <a:pt x="4863045" y="1587500"/>
                </a:lnTo>
                <a:lnTo>
                  <a:pt x="4862169" y="1574800"/>
                </a:lnTo>
                <a:lnTo>
                  <a:pt x="4861864" y="1562100"/>
                </a:lnTo>
                <a:close/>
              </a:path>
              <a:path w="5012690" h="5181600" extrusionOk="0">
                <a:moveTo>
                  <a:pt x="2904134" y="1562100"/>
                </a:moveTo>
                <a:lnTo>
                  <a:pt x="2886176" y="1562100"/>
                </a:lnTo>
                <a:lnTo>
                  <a:pt x="2887916" y="1574800"/>
                </a:lnTo>
                <a:lnTo>
                  <a:pt x="2909277" y="1574800"/>
                </a:lnTo>
                <a:lnTo>
                  <a:pt x="2904134" y="1562100"/>
                </a:lnTo>
                <a:close/>
              </a:path>
              <a:path w="5012690" h="5181600" extrusionOk="0">
                <a:moveTo>
                  <a:pt x="4656670" y="1562100"/>
                </a:moveTo>
                <a:lnTo>
                  <a:pt x="4642154" y="1562100"/>
                </a:lnTo>
                <a:lnTo>
                  <a:pt x="4643462" y="1574800"/>
                </a:lnTo>
                <a:lnTo>
                  <a:pt x="4654143" y="1574800"/>
                </a:lnTo>
                <a:lnTo>
                  <a:pt x="4656670" y="1562100"/>
                </a:lnTo>
                <a:close/>
              </a:path>
              <a:path w="5012690" h="5181600" extrusionOk="0">
                <a:moveTo>
                  <a:pt x="4667808" y="1562100"/>
                </a:moveTo>
                <a:lnTo>
                  <a:pt x="4656670" y="1562100"/>
                </a:lnTo>
                <a:lnTo>
                  <a:pt x="4659858" y="1574800"/>
                </a:lnTo>
                <a:lnTo>
                  <a:pt x="4674946" y="1574800"/>
                </a:lnTo>
                <a:lnTo>
                  <a:pt x="4667808" y="1562100"/>
                </a:lnTo>
                <a:close/>
              </a:path>
              <a:path w="5012690" h="5181600" extrusionOk="0">
                <a:moveTo>
                  <a:pt x="4695075" y="1562100"/>
                </a:moveTo>
                <a:lnTo>
                  <a:pt x="4683544" y="1562100"/>
                </a:lnTo>
                <a:lnTo>
                  <a:pt x="4683963" y="1574800"/>
                </a:lnTo>
                <a:lnTo>
                  <a:pt x="4695507" y="1574800"/>
                </a:lnTo>
                <a:lnTo>
                  <a:pt x="4695075" y="1562100"/>
                </a:lnTo>
                <a:close/>
              </a:path>
              <a:path w="5012690" h="5181600" extrusionOk="0">
                <a:moveTo>
                  <a:pt x="4701870" y="1562100"/>
                </a:moveTo>
                <a:lnTo>
                  <a:pt x="4695075" y="1562100"/>
                </a:lnTo>
                <a:lnTo>
                  <a:pt x="4696459" y="1574800"/>
                </a:lnTo>
                <a:lnTo>
                  <a:pt x="4697209" y="1574800"/>
                </a:lnTo>
                <a:lnTo>
                  <a:pt x="4701870" y="1562100"/>
                </a:lnTo>
                <a:close/>
              </a:path>
              <a:path w="5012690" h="5181600" extrusionOk="0">
                <a:moveTo>
                  <a:pt x="2898863" y="1549400"/>
                </a:moveTo>
                <a:lnTo>
                  <a:pt x="2887738" y="1549400"/>
                </a:lnTo>
                <a:lnTo>
                  <a:pt x="2885846" y="1562100"/>
                </a:lnTo>
                <a:lnTo>
                  <a:pt x="2897365" y="1562100"/>
                </a:lnTo>
                <a:lnTo>
                  <a:pt x="2898863" y="1549400"/>
                </a:lnTo>
                <a:close/>
              </a:path>
              <a:path w="5012690" h="5181600" extrusionOk="0">
                <a:moveTo>
                  <a:pt x="4651641" y="1524000"/>
                </a:moveTo>
                <a:lnTo>
                  <a:pt x="4640478" y="1524000"/>
                </a:lnTo>
                <a:lnTo>
                  <a:pt x="4638903" y="1549400"/>
                </a:lnTo>
                <a:lnTo>
                  <a:pt x="4638624" y="1562100"/>
                </a:lnTo>
                <a:lnTo>
                  <a:pt x="4649812" y="1562100"/>
                </a:lnTo>
                <a:lnTo>
                  <a:pt x="4651641" y="1524000"/>
                </a:lnTo>
                <a:close/>
              </a:path>
              <a:path w="5012690" h="5181600" extrusionOk="0">
                <a:moveTo>
                  <a:pt x="4711572" y="1549400"/>
                </a:moveTo>
                <a:lnTo>
                  <a:pt x="4703724" y="1549400"/>
                </a:lnTo>
                <a:lnTo>
                  <a:pt x="4698720" y="1562100"/>
                </a:lnTo>
                <a:lnTo>
                  <a:pt x="4716830" y="1562100"/>
                </a:lnTo>
                <a:lnTo>
                  <a:pt x="4711572" y="1549400"/>
                </a:lnTo>
                <a:close/>
              </a:path>
              <a:path w="5012690" h="5181600" extrusionOk="0">
                <a:moveTo>
                  <a:pt x="4743018" y="1549400"/>
                </a:moveTo>
                <a:lnTo>
                  <a:pt x="4718418" y="1549400"/>
                </a:lnTo>
                <a:lnTo>
                  <a:pt x="4716830" y="1562100"/>
                </a:lnTo>
                <a:lnTo>
                  <a:pt x="4734864" y="1562100"/>
                </a:lnTo>
                <a:lnTo>
                  <a:pt x="4743018" y="1549400"/>
                </a:lnTo>
                <a:close/>
              </a:path>
              <a:path w="5012690" h="5181600" extrusionOk="0">
                <a:moveTo>
                  <a:pt x="4859324" y="1549400"/>
                </a:moveTo>
                <a:lnTo>
                  <a:pt x="4842763" y="1549400"/>
                </a:lnTo>
                <a:lnTo>
                  <a:pt x="4849583" y="1562100"/>
                </a:lnTo>
                <a:lnTo>
                  <a:pt x="4860823" y="1562100"/>
                </a:lnTo>
                <a:lnTo>
                  <a:pt x="4859324" y="1549400"/>
                </a:lnTo>
                <a:close/>
              </a:path>
              <a:path w="5012690" h="5181600" extrusionOk="0">
                <a:moveTo>
                  <a:pt x="2904172" y="1536700"/>
                </a:moveTo>
                <a:lnTo>
                  <a:pt x="2890456" y="1536700"/>
                </a:lnTo>
                <a:lnTo>
                  <a:pt x="2888233" y="1549400"/>
                </a:lnTo>
                <a:lnTo>
                  <a:pt x="2898800" y="1549400"/>
                </a:lnTo>
                <a:lnTo>
                  <a:pt x="2904172" y="1536700"/>
                </a:lnTo>
                <a:close/>
              </a:path>
              <a:path w="5012690" h="5181600" extrusionOk="0">
                <a:moveTo>
                  <a:pt x="4776292" y="1498600"/>
                </a:moveTo>
                <a:lnTo>
                  <a:pt x="4748885" y="1498600"/>
                </a:lnTo>
                <a:lnTo>
                  <a:pt x="4742687" y="1511300"/>
                </a:lnTo>
                <a:lnTo>
                  <a:pt x="4737468" y="1524000"/>
                </a:lnTo>
                <a:lnTo>
                  <a:pt x="4737315" y="1524000"/>
                </a:lnTo>
                <a:lnTo>
                  <a:pt x="4735626" y="1536700"/>
                </a:lnTo>
                <a:lnTo>
                  <a:pt x="4732845" y="1549400"/>
                </a:lnTo>
                <a:lnTo>
                  <a:pt x="4743310" y="1549400"/>
                </a:lnTo>
                <a:lnTo>
                  <a:pt x="4748085" y="1524000"/>
                </a:lnTo>
                <a:lnTo>
                  <a:pt x="4752543" y="1511300"/>
                </a:lnTo>
                <a:lnTo>
                  <a:pt x="4774336" y="1511300"/>
                </a:lnTo>
                <a:lnTo>
                  <a:pt x="4776292" y="1498600"/>
                </a:lnTo>
                <a:close/>
              </a:path>
              <a:path w="5012690" h="5181600" extrusionOk="0">
                <a:moveTo>
                  <a:pt x="4841112" y="1524000"/>
                </a:moveTo>
                <a:lnTo>
                  <a:pt x="4823929" y="1524000"/>
                </a:lnTo>
                <a:lnTo>
                  <a:pt x="4832972" y="1536700"/>
                </a:lnTo>
                <a:lnTo>
                  <a:pt x="4834394" y="1549400"/>
                </a:lnTo>
                <a:lnTo>
                  <a:pt x="4845405" y="1549400"/>
                </a:lnTo>
                <a:lnTo>
                  <a:pt x="4843399" y="1536700"/>
                </a:lnTo>
                <a:lnTo>
                  <a:pt x="4842319" y="1536700"/>
                </a:lnTo>
                <a:lnTo>
                  <a:pt x="4841112" y="1524000"/>
                </a:lnTo>
                <a:close/>
              </a:path>
              <a:path w="5012690" h="5181600" extrusionOk="0">
                <a:moveTo>
                  <a:pt x="2906496" y="1524000"/>
                </a:moveTo>
                <a:lnTo>
                  <a:pt x="2894266" y="1524000"/>
                </a:lnTo>
                <a:lnTo>
                  <a:pt x="2894749" y="1536700"/>
                </a:lnTo>
                <a:lnTo>
                  <a:pt x="2907385" y="1536700"/>
                </a:lnTo>
                <a:lnTo>
                  <a:pt x="2906496" y="1524000"/>
                </a:lnTo>
                <a:close/>
              </a:path>
              <a:path w="5012690" h="5181600" extrusionOk="0">
                <a:moveTo>
                  <a:pt x="2899168" y="1511300"/>
                </a:moveTo>
                <a:lnTo>
                  <a:pt x="2887954" y="1511300"/>
                </a:lnTo>
                <a:lnTo>
                  <a:pt x="2887954" y="1524000"/>
                </a:lnTo>
                <a:lnTo>
                  <a:pt x="2899511" y="1524000"/>
                </a:lnTo>
                <a:lnTo>
                  <a:pt x="2899168" y="1511300"/>
                </a:lnTo>
                <a:close/>
              </a:path>
              <a:path w="5012690" h="5181600" extrusionOk="0">
                <a:moveTo>
                  <a:pt x="4653153" y="1511300"/>
                </a:moveTo>
                <a:lnTo>
                  <a:pt x="4642281" y="1511300"/>
                </a:lnTo>
                <a:lnTo>
                  <a:pt x="4640554" y="1524000"/>
                </a:lnTo>
                <a:lnTo>
                  <a:pt x="4653584" y="1524000"/>
                </a:lnTo>
                <a:lnTo>
                  <a:pt x="4653153" y="1511300"/>
                </a:lnTo>
                <a:close/>
              </a:path>
              <a:path w="5012690" h="5181600" extrusionOk="0">
                <a:moveTo>
                  <a:pt x="4827092" y="1498600"/>
                </a:moveTo>
                <a:lnTo>
                  <a:pt x="4815319" y="1498600"/>
                </a:lnTo>
                <a:lnTo>
                  <a:pt x="4820107" y="1524000"/>
                </a:lnTo>
                <a:lnTo>
                  <a:pt x="4832921" y="1524000"/>
                </a:lnTo>
                <a:lnTo>
                  <a:pt x="4830737" y="1511300"/>
                </a:lnTo>
                <a:lnTo>
                  <a:pt x="4827092" y="1498600"/>
                </a:lnTo>
                <a:close/>
              </a:path>
              <a:path w="5012690" h="5181600" extrusionOk="0">
                <a:moveTo>
                  <a:pt x="2898228" y="1485900"/>
                </a:moveTo>
                <a:lnTo>
                  <a:pt x="2886963" y="1485900"/>
                </a:lnTo>
                <a:lnTo>
                  <a:pt x="2885770" y="1498600"/>
                </a:lnTo>
                <a:lnTo>
                  <a:pt x="2886887" y="1511300"/>
                </a:lnTo>
                <a:lnTo>
                  <a:pt x="2897911" y="1511300"/>
                </a:lnTo>
                <a:lnTo>
                  <a:pt x="2896933" y="1498600"/>
                </a:lnTo>
                <a:lnTo>
                  <a:pt x="2898228" y="1485900"/>
                </a:lnTo>
                <a:close/>
              </a:path>
              <a:path w="5012690" h="5181600" extrusionOk="0">
                <a:moveTo>
                  <a:pt x="4638890" y="1485900"/>
                </a:moveTo>
                <a:lnTo>
                  <a:pt x="4628070" y="1485900"/>
                </a:lnTo>
                <a:lnTo>
                  <a:pt x="4630597" y="1498600"/>
                </a:lnTo>
                <a:lnTo>
                  <a:pt x="4642154" y="1511300"/>
                </a:lnTo>
                <a:lnTo>
                  <a:pt x="4652899" y="1511300"/>
                </a:lnTo>
                <a:lnTo>
                  <a:pt x="4640643" y="1498600"/>
                </a:lnTo>
                <a:lnTo>
                  <a:pt x="4638890" y="1485900"/>
                </a:lnTo>
                <a:close/>
              </a:path>
              <a:path w="5012690" h="5181600" extrusionOk="0">
                <a:moveTo>
                  <a:pt x="4809350" y="1498600"/>
                </a:moveTo>
                <a:lnTo>
                  <a:pt x="4794643" y="1498600"/>
                </a:lnTo>
                <a:lnTo>
                  <a:pt x="4798479" y="1511300"/>
                </a:lnTo>
                <a:lnTo>
                  <a:pt x="4808588" y="1511300"/>
                </a:lnTo>
                <a:lnTo>
                  <a:pt x="4809350" y="1498600"/>
                </a:lnTo>
                <a:close/>
              </a:path>
              <a:path w="5012690" h="5181600" extrusionOk="0">
                <a:moveTo>
                  <a:pt x="4796815" y="1485900"/>
                </a:moveTo>
                <a:lnTo>
                  <a:pt x="4771834" y="1485900"/>
                </a:lnTo>
                <a:lnTo>
                  <a:pt x="4767351" y="1498600"/>
                </a:lnTo>
                <a:lnTo>
                  <a:pt x="4802339" y="1498600"/>
                </a:lnTo>
                <a:lnTo>
                  <a:pt x="4796815" y="1485900"/>
                </a:lnTo>
                <a:close/>
              </a:path>
              <a:path w="5012690" h="5181600" extrusionOk="0">
                <a:moveTo>
                  <a:pt x="4824183" y="1485900"/>
                </a:moveTo>
                <a:lnTo>
                  <a:pt x="4807254" y="1485900"/>
                </a:lnTo>
                <a:lnTo>
                  <a:pt x="4802339" y="1498600"/>
                </a:lnTo>
                <a:lnTo>
                  <a:pt x="4825936" y="1498600"/>
                </a:lnTo>
                <a:lnTo>
                  <a:pt x="4824183" y="1485900"/>
                </a:lnTo>
                <a:close/>
              </a:path>
              <a:path w="5012690" h="5181600" extrusionOk="0">
                <a:moveTo>
                  <a:pt x="2896971" y="1473200"/>
                </a:moveTo>
                <a:lnTo>
                  <a:pt x="2885859" y="1473200"/>
                </a:lnTo>
                <a:lnTo>
                  <a:pt x="2886011" y="1485900"/>
                </a:lnTo>
                <a:lnTo>
                  <a:pt x="2898178" y="1485900"/>
                </a:lnTo>
                <a:lnTo>
                  <a:pt x="2896971" y="1473200"/>
                </a:lnTo>
                <a:close/>
              </a:path>
              <a:path w="5012690" h="5181600" extrusionOk="0">
                <a:moveTo>
                  <a:pt x="4638167" y="1460500"/>
                </a:moveTo>
                <a:lnTo>
                  <a:pt x="4627029" y="1460500"/>
                </a:lnTo>
                <a:lnTo>
                  <a:pt x="4627956" y="1485900"/>
                </a:lnTo>
                <a:lnTo>
                  <a:pt x="4639157" y="1485900"/>
                </a:lnTo>
                <a:lnTo>
                  <a:pt x="4638167" y="1460500"/>
                </a:lnTo>
                <a:close/>
              </a:path>
              <a:path w="5012690" h="5181600" extrusionOk="0">
                <a:moveTo>
                  <a:pt x="2904896" y="1460500"/>
                </a:moveTo>
                <a:lnTo>
                  <a:pt x="2888068" y="1460500"/>
                </a:lnTo>
                <a:lnTo>
                  <a:pt x="2885986" y="1473200"/>
                </a:lnTo>
                <a:lnTo>
                  <a:pt x="2898406" y="1473200"/>
                </a:lnTo>
                <a:lnTo>
                  <a:pt x="2904896" y="1460500"/>
                </a:lnTo>
                <a:close/>
              </a:path>
              <a:path w="5012690" h="5181600" extrusionOk="0">
                <a:moveTo>
                  <a:pt x="2911170" y="1447800"/>
                </a:moveTo>
                <a:lnTo>
                  <a:pt x="2899702" y="1447800"/>
                </a:lnTo>
                <a:lnTo>
                  <a:pt x="2897365" y="1460500"/>
                </a:lnTo>
                <a:lnTo>
                  <a:pt x="2910052" y="1460500"/>
                </a:lnTo>
                <a:lnTo>
                  <a:pt x="2911170" y="1447800"/>
                </a:lnTo>
                <a:close/>
              </a:path>
              <a:path w="5012690" h="5181600" extrusionOk="0">
                <a:moveTo>
                  <a:pt x="4631639" y="1422400"/>
                </a:moveTo>
                <a:lnTo>
                  <a:pt x="4621098" y="1422400"/>
                </a:lnTo>
                <a:lnTo>
                  <a:pt x="4618355" y="1435100"/>
                </a:lnTo>
                <a:lnTo>
                  <a:pt x="4618977" y="1447800"/>
                </a:lnTo>
                <a:lnTo>
                  <a:pt x="4619193" y="1447800"/>
                </a:lnTo>
                <a:lnTo>
                  <a:pt x="4626000" y="1460500"/>
                </a:lnTo>
                <a:lnTo>
                  <a:pt x="4636579" y="1460500"/>
                </a:lnTo>
                <a:lnTo>
                  <a:pt x="4629975" y="1447800"/>
                </a:lnTo>
                <a:lnTo>
                  <a:pt x="4629518" y="1435100"/>
                </a:lnTo>
                <a:lnTo>
                  <a:pt x="4631639" y="1422400"/>
                </a:lnTo>
                <a:close/>
              </a:path>
              <a:path w="5012690" h="5181600" extrusionOk="0">
                <a:moveTo>
                  <a:pt x="2916986" y="1435100"/>
                </a:moveTo>
                <a:lnTo>
                  <a:pt x="2905950" y="1435100"/>
                </a:lnTo>
                <a:lnTo>
                  <a:pt x="2905264" y="1447800"/>
                </a:lnTo>
                <a:lnTo>
                  <a:pt x="2915894" y="1447800"/>
                </a:lnTo>
                <a:lnTo>
                  <a:pt x="2916986" y="1435100"/>
                </a:lnTo>
                <a:close/>
              </a:path>
              <a:path w="5012690" h="5181600" extrusionOk="0">
                <a:moveTo>
                  <a:pt x="2919006" y="1422400"/>
                </a:moveTo>
                <a:lnTo>
                  <a:pt x="2907271" y="1422400"/>
                </a:lnTo>
                <a:lnTo>
                  <a:pt x="2906623" y="1435100"/>
                </a:lnTo>
                <a:lnTo>
                  <a:pt x="2918955" y="1435100"/>
                </a:lnTo>
                <a:lnTo>
                  <a:pt x="2919006" y="1422400"/>
                </a:lnTo>
                <a:close/>
              </a:path>
              <a:path w="5012690" h="5181600" extrusionOk="0">
                <a:moveTo>
                  <a:pt x="2892272" y="1397000"/>
                </a:moveTo>
                <a:lnTo>
                  <a:pt x="2871685" y="1397000"/>
                </a:lnTo>
                <a:lnTo>
                  <a:pt x="2882061" y="1409700"/>
                </a:lnTo>
                <a:lnTo>
                  <a:pt x="2884728" y="1409700"/>
                </a:lnTo>
                <a:lnTo>
                  <a:pt x="2896171" y="1422400"/>
                </a:lnTo>
                <a:lnTo>
                  <a:pt x="2917024" y="1422400"/>
                </a:lnTo>
                <a:lnTo>
                  <a:pt x="2905988" y="1409700"/>
                </a:lnTo>
                <a:lnTo>
                  <a:pt x="2892272" y="1397000"/>
                </a:lnTo>
                <a:close/>
              </a:path>
              <a:path w="5012690" h="5181600" extrusionOk="0">
                <a:moveTo>
                  <a:pt x="4640491" y="1409700"/>
                </a:moveTo>
                <a:lnTo>
                  <a:pt x="4628349" y="1409700"/>
                </a:lnTo>
                <a:lnTo>
                  <a:pt x="4621834" y="1422400"/>
                </a:lnTo>
                <a:lnTo>
                  <a:pt x="4639271" y="1422400"/>
                </a:lnTo>
                <a:lnTo>
                  <a:pt x="4640491" y="1409700"/>
                </a:lnTo>
                <a:close/>
              </a:path>
              <a:path w="5012690" h="5181600" extrusionOk="0">
                <a:moveTo>
                  <a:pt x="4319689" y="1358900"/>
                </a:moveTo>
                <a:lnTo>
                  <a:pt x="4269244" y="1358900"/>
                </a:lnTo>
                <a:lnTo>
                  <a:pt x="4268952" y="1371600"/>
                </a:lnTo>
                <a:lnTo>
                  <a:pt x="4255820" y="1384300"/>
                </a:lnTo>
                <a:lnTo>
                  <a:pt x="4251070" y="1397000"/>
                </a:lnTo>
                <a:lnTo>
                  <a:pt x="4240085" y="1397000"/>
                </a:lnTo>
                <a:lnTo>
                  <a:pt x="4242561" y="1409700"/>
                </a:lnTo>
                <a:lnTo>
                  <a:pt x="4255338" y="1409700"/>
                </a:lnTo>
                <a:lnTo>
                  <a:pt x="4264113" y="1397000"/>
                </a:lnTo>
                <a:lnTo>
                  <a:pt x="4273067" y="1384300"/>
                </a:lnTo>
                <a:lnTo>
                  <a:pt x="4279684" y="1371600"/>
                </a:lnTo>
                <a:lnTo>
                  <a:pt x="4320120" y="1371600"/>
                </a:lnTo>
                <a:lnTo>
                  <a:pt x="4319689" y="1358900"/>
                </a:lnTo>
                <a:close/>
              </a:path>
              <a:path w="5012690" h="5181600" extrusionOk="0">
                <a:moveTo>
                  <a:pt x="4639487" y="1397000"/>
                </a:moveTo>
                <a:lnTo>
                  <a:pt x="4628286" y="1397000"/>
                </a:lnTo>
                <a:lnTo>
                  <a:pt x="4627968" y="1409700"/>
                </a:lnTo>
                <a:lnTo>
                  <a:pt x="4639195" y="1409700"/>
                </a:lnTo>
                <a:lnTo>
                  <a:pt x="4639487" y="1397000"/>
                </a:lnTo>
                <a:close/>
              </a:path>
              <a:path w="5012690" h="5181600" extrusionOk="0">
                <a:moveTo>
                  <a:pt x="2875800" y="1371600"/>
                </a:moveTo>
                <a:lnTo>
                  <a:pt x="2864573" y="1371600"/>
                </a:lnTo>
                <a:lnTo>
                  <a:pt x="2866402" y="1384300"/>
                </a:lnTo>
                <a:lnTo>
                  <a:pt x="2866783" y="1384300"/>
                </a:lnTo>
                <a:lnTo>
                  <a:pt x="2870415" y="1397000"/>
                </a:lnTo>
                <a:lnTo>
                  <a:pt x="2880410" y="1397000"/>
                </a:lnTo>
                <a:lnTo>
                  <a:pt x="2875800" y="1371600"/>
                </a:lnTo>
                <a:close/>
              </a:path>
              <a:path w="5012690" h="5181600" extrusionOk="0">
                <a:moveTo>
                  <a:pt x="4248924" y="1384300"/>
                </a:moveTo>
                <a:lnTo>
                  <a:pt x="4235094" y="1384300"/>
                </a:lnTo>
                <a:lnTo>
                  <a:pt x="4236593" y="1397000"/>
                </a:lnTo>
                <a:lnTo>
                  <a:pt x="4250423" y="1397000"/>
                </a:lnTo>
                <a:lnTo>
                  <a:pt x="4248924" y="1384300"/>
                </a:lnTo>
                <a:close/>
              </a:path>
              <a:path w="5012690" h="5181600" extrusionOk="0">
                <a:moveTo>
                  <a:pt x="4352734" y="1384300"/>
                </a:moveTo>
                <a:lnTo>
                  <a:pt x="4310265" y="1384300"/>
                </a:lnTo>
                <a:lnTo>
                  <a:pt x="4311624" y="1397000"/>
                </a:lnTo>
                <a:lnTo>
                  <a:pt x="4339615" y="1397000"/>
                </a:lnTo>
                <a:lnTo>
                  <a:pt x="4352734" y="1384300"/>
                </a:lnTo>
                <a:close/>
              </a:path>
              <a:path w="5012690" h="5181600" extrusionOk="0">
                <a:moveTo>
                  <a:pt x="4634293" y="1384300"/>
                </a:moveTo>
                <a:lnTo>
                  <a:pt x="4612297" y="1384300"/>
                </a:lnTo>
                <a:lnTo>
                  <a:pt x="4612843" y="1397000"/>
                </a:lnTo>
                <a:lnTo>
                  <a:pt x="4639068" y="1397000"/>
                </a:lnTo>
                <a:lnTo>
                  <a:pt x="4634293" y="1384300"/>
                </a:lnTo>
                <a:close/>
              </a:path>
              <a:path w="5012690" h="5181600" extrusionOk="0">
                <a:moveTo>
                  <a:pt x="4248531" y="1371600"/>
                </a:moveTo>
                <a:lnTo>
                  <a:pt x="4229811" y="1371600"/>
                </a:lnTo>
                <a:lnTo>
                  <a:pt x="4233392" y="1384300"/>
                </a:lnTo>
                <a:lnTo>
                  <a:pt x="4250690" y="1384300"/>
                </a:lnTo>
                <a:lnTo>
                  <a:pt x="4248531" y="1371600"/>
                </a:lnTo>
                <a:close/>
              </a:path>
              <a:path w="5012690" h="5181600" extrusionOk="0">
                <a:moveTo>
                  <a:pt x="4322254" y="1371600"/>
                </a:moveTo>
                <a:lnTo>
                  <a:pt x="4310849" y="1371600"/>
                </a:lnTo>
                <a:lnTo>
                  <a:pt x="4309211" y="1384300"/>
                </a:lnTo>
                <a:lnTo>
                  <a:pt x="4320603" y="1384300"/>
                </a:lnTo>
                <a:lnTo>
                  <a:pt x="4322254" y="1371600"/>
                </a:lnTo>
                <a:close/>
              </a:path>
              <a:path w="5012690" h="5181600" extrusionOk="0">
                <a:moveTo>
                  <a:pt x="4359033" y="1358900"/>
                </a:moveTo>
                <a:lnTo>
                  <a:pt x="4347641" y="1358900"/>
                </a:lnTo>
                <a:lnTo>
                  <a:pt x="4348848" y="1371600"/>
                </a:lnTo>
                <a:lnTo>
                  <a:pt x="4349584" y="1371600"/>
                </a:lnTo>
                <a:lnTo>
                  <a:pt x="4334116" y="1384300"/>
                </a:lnTo>
                <a:lnTo>
                  <a:pt x="4361776" y="1384300"/>
                </a:lnTo>
                <a:lnTo>
                  <a:pt x="4359833" y="1371600"/>
                </a:lnTo>
                <a:lnTo>
                  <a:pt x="4359033" y="1358900"/>
                </a:lnTo>
                <a:close/>
              </a:path>
              <a:path w="5012690" h="5181600" extrusionOk="0">
                <a:moveTo>
                  <a:pt x="4620831" y="1371600"/>
                </a:moveTo>
                <a:lnTo>
                  <a:pt x="4595634" y="1371600"/>
                </a:lnTo>
                <a:lnTo>
                  <a:pt x="4610112" y="1384300"/>
                </a:lnTo>
                <a:lnTo>
                  <a:pt x="4620996" y="1384300"/>
                </a:lnTo>
                <a:lnTo>
                  <a:pt x="4620831" y="1371600"/>
                </a:lnTo>
                <a:close/>
              </a:path>
              <a:path w="5012690" h="5181600" extrusionOk="0">
                <a:moveTo>
                  <a:pt x="2874759" y="1358900"/>
                </a:moveTo>
                <a:lnTo>
                  <a:pt x="2860611" y="1358900"/>
                </a:lnTo>
                <a:lnTo>
                  <a:pt x="2864535" y="1371600"/>
                </a:lnTo>
                <a:lnTo>
                  <a:pt x="2876016" y="1371600"/>
                </a:lnTo>
                <a:lnTo>
                  <a:pt x="2874759" y="1358900"/>
                </a:lnTo>
                <a:close/>
              </a:path>
              <a:path w="5012690" h="5181600" extrusionOk="0">
                <a:moveTo>
                  <a:pt x="4238904" y="1358900"/>
                </a:moveTo>
                <a:lnTo>
                  <a:pt x="4224566" y="1358900"/>
                </a:lnTo>
                <a:lnTo>
                  <a:pt x="4225162" y="1371600"/>
                </a:lnTo>
                <a:lnTo>
                  <a:pt x="4239895" y="1371600"/>
                </a:lnTo>
                <a:lnTo>
                  <a:pt x="4238904" y="1358900"/>
                </a:lnTo>
                <a:close/>
              </a:path>
              <a:path w="5012690" h="5181600" extrusionOk="0">
                <a:moveTo>
                  <a:pt x="4610569" y="1333500"/>
                </a:moveTo>
                <a:lnTo>
                  <a:pt x="4598822" y="1333500"/>
                </a:lnTo>
                <a:lnTo>
                  <a:pt x="4596955" y="1346200"/>
                </a:lnTo>
                <a:lnTo>
                  <a:pt x="4593450" y="1358900"/>
                </a:lnTo>
                <a:lnTo>
                  <a:pt x="4595075" y="1371600"/>
                </a:lnTo>
                <a:lnTo>
                  <a:pt x="4618990" y="1371600"/>
                </a:lnTo>
                <a:lnTo>
                  <a:pt x="4605121" y="1358900"/>
                </a:lnTo>
                <a:lnTo>
                  <a:pt x="4607826" y="1358900"/>
                </a:lnTo>
                <a:lnTo>
                  <a:pt x="4609249" y="1346200"/>
                </a:lnTo>
                <a:lnTo>
                  <a:pt x="4610569" y="1333500"/>
                </a:lnTo>
                <a:close/>
              </a:path>
              <a:path w="5012690" h="5181600" extrusionOk="0">
                <a:moveTo>
                  <a:pt x="2876486" y="1346200"/>
                </a:moveTo>
                <a:lnTo>
                  <a:pt x="2857677" y="1346200"/>
                </a:lnTo>
                <a:lnTo>
                  <a:pt x="2857258" y="1358900"/>
                </a:lnTo>
                <a:lnTo>
                  <a:pt x="2869920" y="1358900"/>
                </a:lnTo>
                <a:lnTo>
                  <a:pt x="2876486" y="1346200"/>
                </a:lnTo>
                <a:close/>
              </a:path>
              <a:path w="5012690" h="5181600" extrusionOk="0">
                <a:moveTo>
                  <a:pt x="4246575" y="1346200"/>
                </a:moveTo>
                <a:lnTo>
                  <a:pt x="4233900" y="1346200"/>
                </a:lnTo>
                <a:lnTo>
                  <a:pt x="4231119" y="1358900"/>
                </a:lnTo>
                <a:lnTo>
                  <a:pt x="4244581" y="1358900"/>
                </a:lnTo>
                <a:lnTo>
                  <a:pt x="4246575" y="1346200"/>
                </a:lnTo>
                <a:close/>
              </a:path>
              <a:path w="5012690" h="5181600" extrusionOk="0">
                <a:moveTo>
                  <a:pt x="4411040" y="1333500"/>
                </a:moveTo>
                <a:lnTo>
                  <a:pt x="4400880" y="1333500"/>
                </a:lnTo>
                <a:lnTo>
                  <a:pt x="4397235" y="1346200"/>
                </a:lnTo>
                <a:lnTo>
                  <a:pt x="4358297" y="1346200"/>
                </a:lnTo>
                <a:lnTo>
                  <a:pt x="4351794" y="1358900"/>
                </a:lnTo>
                <a:lnTo>
                  <a:pt x="4407001" y="1358900"/>
                </a:lnTo>
                <a:lnTo>
                  <a:pt x="4407852" y="1346200"/>
                </a:lnTo>
                <a:lnTo>
                  <a:pt x="4411040" y="1333500"/>
                </a:lnTo>
                <a:close/>
              </a:path>
              <a:path w="5012690" h="5181600" extrusionOk="0">
                <a:moveTo>
                  <a:pt x="2878658" y="1333500"/>
                </a:moveTo>
                <a:lnTo>
                  <a:pt x="2866847" y="1333500"/>
                </a:lnTo>
                <a:lnTo>
                  <a:pt x="2860205" y="1346200"/>
                </a:lnTo>
                <a:lnTo>
                  <a:pt x="2878594" y="1346200"/>
                </a:lnTo>
                <a:lnTo>
                  <a:pt x="2878658" y="1333500"/>
                </a:lnTo>
                <a:close/>
              </a:path>
              <a:path w="5012690" h="5181600" extrusionOk="0">
                <a:moveTo>
                  <a:pt x="4246918" y="1333500"/>
                </a:moveTo>
                <a:lnTo>
                  <a:pt x="4235259" y="1333500"/>
                </a:lnTo>
                <a:lnTo>
                  <a:pt x="4236199" y="1346200"/>
                </a:lnTo>
                <a:lnTo>
                  <a:pt x="4247642" y="1346200"/>
                </a:lnTo>
                <a:lnTo>
                  <a:pt x="4246918" y="1333500"/>
                </a:lnTo>
                <a:close/>
              </a:path>
              <a:path w="5012690" h="5181600" extrusionOk="0">
                <a:moveTo>
                  <a:pt x="2872104" y="1320800"/>
                </a:moveTo>
                <a:lnTo>
                  <a:pt x="2860230" y="1320800"/>
                </a:lnTo>
                <a:lnTo>
                  <a:pt x="2863875" y="1333500"/>
                </a:lnTo>
                <a:lnTo>
                  <a:pt x="2877134" y="1333500"/>
                </a:lnTo>
                <a:lnTo>
                  <a:pt x="2872104" y="1320800"/>
                </a:lnTo>
                <a:close/>
              </a:path>
              <a:path w="5012690" h="5181600" extrusionOk="0">
                <a:moveTo>
                  <a:pt x="4249077" y="1308100"/>
                </a:moveTo>
                <a:lnTo>
                  <a:pt x="4237926" y="1308100"/>
                </a:lnTo>
                <a:lnTo>
                  <a:pt x="4237291" y="1333500"/>
                </a:lnTo>
                <a:lnTo>
                  <a:pt x="4248531" y="1333500"/>
                </a:lnTo>
                <a:lnTo>
                  <a:pt x="4249077" y="1308100"/>
                </a:lnTo>
                <a:close/>
              </a:path>
              <a:path w="5012690" h="5181600" extrusionOk="0">
                <a:moveTo>
                  <a:pt x="4454423" y="1320800"/>
                </a:moveTo>
                <a:lnTo>
                  <a:pt x="4413237" y="1320800"/>
                </a:lnTo>
                <a:lnTo>
                  <a:pt x="4406226" y="1333500"/>
                </a:lnTo>
                <a:lnTo>
                  <a:pt x="4446854" y="1333500"/>
                </a:lnTo>
                <a:lnTo>
                  <a:pt x="4454423" y="1320800"/>
                </a:lnTo>
                <a:close/>
              </a:path>
              <a:path w="5012690" h="5181600" extrusionOk="0">
                <a:moveTo>
                  <a:pt x="4599444" y="1308100"/>
                </a:moveTo>
                <a:lnTo>
                  <a:pt x="4588294" y="1308100"/>
                </a:lnTo>
                <a:lnTo>
                  <a:pt x="4590173" y="1320800"/>
                </a:lnTo>
                <a:lnTo>
                  <a:pt x="4595749" y="1333500"/>
                </a:lnTo>
                <a:lnTo>
                  <a:pt x="4605959" y="1333500"/>
                </a:lnTo>
                <a:lnTo>
                  <a:pt x="4600917" y="1320800"/>
                </a:lnTo>
                <a:lnTo>
                  <a:pt x="4599444" y="1308100"/>
                </a:lnTo>
                <a:close/>
              </a:path>
              <a:path w="5012690" h="5181600" extrusionOk="0">
                <a:moveTo>
                  <a:pt x="2890113" y="1308100"/>
                </a:moveTo>
                <a:lnTo>
                  <a:pt x="2859506" y="1308100"/>
                </a:lnTo>
                <a:lnTo>
                  <a:pt x="2859201" y="1320800"/>
                </a:lnTo>
                <a:lnTo>
                  <a:pt x="2888564" y="1320800"/>
                </a:lnTo>
                <a:lnTo>
                  <a:pt x="2890113" y="1308100"/>
                </a:lnTo>
                <a:close/>
              </a:path>
              <a:path w="5012690" h="5181600" extrusionOk="0">
                <a:moveTo>
                  <a:pt x="4461357" y="1308100"/>
                </a:moveTo>
                <a:lnTo>
                  <a:pt x="4446562" y="1308100"/>
                </a:lnTo>
                <a:lnTo>
                  <a:pt x="4440555" y="1320800"/>
                </a:lnTo>
                <a:lnTo>
                  <a:pt x="4459960" y="1320800"/>
                </a:lnTo>
                <a:lnTo>
                  <a:pt x="4461357" y="1308100"/>
                </a:lnTo>
                <a:close/>
              </a:path>
              <a:path w="5012690" h="5181600" extrusionOk="0">
                <a:moveTo>
                  <a:pt x="2892475" y="1295400"/>
                </a:moveTo>
                <a:lnTo>
                  <a:pt x="2879801" y="1295400"/>
                </a:lnTo>
                <a:lnTo>
                  <a:pt x="2881401" y="1308100"/>
                </a:lnTo>
                <a:lnTo>
                  <a:pt x="2892602" y="1308100"/>
                </a:lnTo>
                <a:lnTo>
                  <a:pt x="2892475" y="1295400"/>
                </a:lnTo>
                <a:close/>
              </a:path>
              <a:path w="5012690" h="5181600" extrusionOk="0">
                <a:moveTo>
                  <a:pt x="4244695" y="1295400"/>
                </a:moveTo>
                <a:lnTo>
                  <a:pt x="4229201" y="1295400"/>
                </a:lnTo>
                <a:lnTo>
                  <a:pt x="4235640" y="1308100"/>
                </a:lnTo>
                <a:lnTo>
                  <a:pt x="4248124" y="1308100"/>
                </a:lnTo>
                <a:lnTo>
                  <a:pt x="4244695" y="1295400"/>
                </a:lnTo>
                <a:close/>
              </a:path>
              <a:path w="5012690" h="5181600" extrusionOk="0">
                <a:moveTo>
                  <a:pt x="4467898" y="1295400"/>
                </a:moveTo>
                <a:lnTo>
                  <a:pt x="4456480" y="1295400"/>
                </a:lnTo>
                <a:lnTo>
                  <a:pt x="4452823" y="1308100"/>
                </a:lnTo>
                <a:lnTo>
                  <a:pt x="4466717" y="1308100"/>
                </a:lnTo>
                <a:lnTo>
                  <a:pt x="4467898" y="1295400"/>
                </a:lnTo>
                <a:close/>
              </a:path>
              <a:path w="5012690" h="5181600" extrusionOk="0">
                <a:moveTo>
                  <a:pt x="4601438" y="1295400"/>
                </a:moveTo>
                <a:lnTo>
                  <a:pt x="4590554" y="1295400"/>
                </a:lnTo>
                <a:lnTo>
                  <a:pt x="4586528" y="1308100"/>
                </a:lnTo>
                <a:lnTo>
                  <a:pt x="4600714" y="1308100"/>
                </a:lnTo>
                <a:lnTo>
                  <a:pt x="4601438" y="1295400"/>
                </a:lnTo>
                <a:close/>
              </a:path>
              <a:path w="5012690" h="5181600" extrusionOk="0">
                <a:moveTo>
                  <a:pt x="2881553" y="1282700"/>
                </a:moveTo>
                <a:lnTo>
                  <a:pt x="2861678" y="1282700"/>
                </a:lnTo>
                <a:lnTo>
                  <a:pt x="2862478" y="1295400"/>
                </a:lnTo>
                <a:lnTo>
                  <a:pt x="2886595" y="1295400"/>
                </a:lnTo>
                <a:lnTo>
                  <a:pt x="2881553" y="1282700"/>
                </a:lnTo>
                <a:close/>
              </a:path>
              <a:path w="5012690" h="5181600" extrusionOk="0">
                <a:moveTo>
                  <a:pt x="4232516" y="1282700"/>
                </a:moveTo>
                <a:lnTo>
                  <a:pt x="4214863" y="1282700"/>
                </a:lnTo>
                <a:lnTo>
                  <a:pt x="4220959" y="1295400"/>
                </a:lnTo>
                <a:lnTo>
                  <a:pt x="4236173" y="1295400"/>
                </a:lnTo>
                <a:lnTo>
                  <a:pt x="4232516" y="1282700"/>
                </a:lnTo>
                <a:close/>
              </a:path>
              <a:path w="5012690" h="5181600" extrusionOk="0">
                <a:moveTo>
                  <a:pt x="4513160" y="1282700"/>
                </a:moveTo>
                <a:lnTo>
                  <a:pt x="4470019" y="1282700"/>
                </a:lnTo>
                <a:lnTo>
                  <a:pt x="4462653" y="1295400"/>
                </a:lnTo>
                <a:lnTo>
                  <a:pt x="4510608" y="1295400"/>
                </a:lnTo>
                <a:lnTo>
                  <a:pt x="4513160" y="1282700"/>
                </a:lnTo>
                <a:close/>
              </a:path>
              <a:path w="5012690" h="5181600" extrusionOk="0">
                <a:moveTo>
                  <a:pt x="4564786" y="1282700"/>
                </a:moveTo>
                <a:lnTo>
                  <a:pt x="4516323" y="1282700"/>
                </a:lnTo>
                <a:lnTo>
                  <a:pt x="4519815" y="1295400"/>
                </a:lnTo>
                <a:lnTo>
                  <a:pt x="4558652" y="1295400"/>
                </a:lnTo>
                <a:lnTo>
                  <a:pt x="4564786" y="1282700"/>
                </a:lnTo>
                <a:close/>
              </a:path>
              <a:path w="5012690" h="5181600" extrusionOk="0">
                <a:moveTo>
                  <a:pt x="4601629" y="1282700"/>
                </a:moveTo>
                <a:lnTo>
                  <a:pt x="4581347" y="1282700"/>
                </a:lnTo>
                <a:lnTo>
                  <a:pt x="4590326" y="1295400"/>
                </a:lnTo>
                <a:lnTo>
                  <a:pt x="4601819" y="1295400"/>
                </a:lnTo>
                <a:lnTo>
                  <a:pt x="4601629" y="1282700"/>
                </a:lnTo>
                <a:close/>
              </a:path>
              <a:path w="5012690" h="5181600" extrusionOk="0">
                <a:moveTo>
                  <a:pt x="2862821" y="1257300"/>
                </a:moveTo>
                <a:lnTo>
                  <a:pt x="2851924" y="1257300"/>
                </a:lnTo>
                <a:lnTo>
                  <a:pt x="2857106" y="1270000"/>
                </a:lnTo>
                <a:lnTo>
                  <a:pt x="2861309" y="1282700"/>
                </a:lnTo>
                <a:lnTo>
                  <a:pt x="2871965" y="1282700"/>
                </a:lnTo>
                <a:lnTo>
                  <a:pt x="2868625" y="1270000"/>
                </a:lnTo>
                <a:lnTo>
                  <a:pt x="2868091" y="1270000"/>
                </a:lnTo>
                <a:lnTo>
                  <a:pt x="2862821" y="1257300"/>
                </a:lnTo>
                <a:close/>
              </a:path>
              <a:path w="5012690" h="5181600" extrusionOk="0">
                <a:moveTo>
                  <a:pt x="4221505" y="1270000"/>
                </a:moveTo>
                <a:lnTo>
                  <a:pt x="4206697" y="1270000"/>
                </a:lnTo>
                <a:lnTo>
                  <a:pt x="4212450" y="1282700"/>
                </a:lnTo>
                <a:lnTo>
                  <a:pt x="4223626" y="1282700"/>
                </a:lnTo>
                <a:lnTo>
                  <a:pt x="4221505" y="1270000"/>
                </a:lnTo>
                <a:close/>
              </a:path>
              <a:path w="5012690" h="5181600" extrusionOk="0">
                <a:moveTo>
                  <a:pt x="4515650" y="1270000"/>
                </a:moveTo>
                <a:lnTo>
                  <a:pt x="4508347" y="1270000"/>
                </a:lnTo>
                <a:lnTo>
                  <a:pt x="4506366" y="1282700"/>
                </a:lnTo>
                <a:lnTo>
                  <a:pt x="4523524" y="1282700"/>
                </a:lnTo>
                <a:lnTo>
                  <a:pt x="4515650" y="1270000"/>
                </a:lnTo>
                <a:close/>
              </a:path>
              <a:path w="5012690" h="5181600" extrusionOk="0">
                <a:moveTo>
                  <a:pt x="4587786" y="1270000"/>
                </a:moveTo>
                <a:lnTo>
                  <a:pt x="4564418" y="1270000"/>
                </a:lnTo>
                <a:lnTo>
                  <a:pt x="4557814" y="1282700"/>
                </a:lnTo>
                <a:lnTo>
                  <a:pt x="4598606" y="1282700"/>
                </a:lnTo>
                <a:lnTo>
                  <a:pt x="4587786" y="1270000"/>
                </a:lnTo>
                <a:close/>
              </a:path>
              <a:path w="5012690" h="5181600" extrusionOk="0">
                <a:moveTo>
                  <a:pt x="4211446" y="1257300"/>
                </a:moveTo>
                <a:lnTo>
                  <a:pt x="4197159" y="1257300"/>
                </a:lnTo>
                <a:lnTo>
                  <a:pt x="4201845" y="1270000"/>
                </a:lnTo>
                <a:lnTo>
                  <a:pt x="4213250" y="1270000"/>
                </a:lnTo>
                <a:lnTo>
                  <a:pt x="4211446" y="1257300"/>
                </a:lnTo>
                <a:close/>
              </a:path>
              <a:path w="5012690" h="5181600" extrusionOk="0">
                <a:moveTo>
                  <a:pt x="2856585" y="1244600"/>
                </a:moveTo>
                <a:lnTo>
                  <a:pt x="2842971" y="1244600"/>
                </a:lnTo>
                <a:lnTo>
                  <a:pt x="2845282" y="1257300"/>
                </a:lnTo>
                <a:lnTo>
                  <a:pt x="2860408" y="1257300"/>
                </a:lnTo>
                <a:lnTo>
                  <a:pt x="2856585" y="1244600"/>
                </a:lnTo>
                <a:close/>
              </a:path>
              <a:path w="5012690" h="5181600" extrusionOk="0">
                <a:moveTo>
                  <a:pt x="4210761" y="1244600"/>
                </a:moveTo>
                <a:lnTo>
                  <a:pt x="4199762" y="1244600"/>
                </a:lnTo>
                <a:lnTo>
                  <a:pt x="4197146" y="1257300"/>
                </a:lnTo>
                <a:lnTo>
                  <a:pt x="4208157" y="1257300"/>
                </a:lnTo>
                <a:lnTo>
                  <a:pt x="4210761" y="1244600"/>
                </a:lnTo>
                <a:close/>
              </a:path>
              <a:path w="5012690" h="5181600" extrusionOk="0">
                <a:moveTo>
                  <a:pt x="2841078" y="1219200"/>
                </a:moveTo>
                <a:lnTo>
                  <a:pt x="2830245" y="1219200"/>
                </a:lnTo>
                <a:lnTo>
                  <a:pt x="2830741" y="1231900"/>
                </a:lnTo>
                <a:lnTo>
                  <a:pt x="2833458" y="1231900"/>
                </a:lnTo>
                <a:lnTo>
                  <a:pt x="2839973" y="1244600"/>
                </a:lnTo>
                <a:lnTo>
                  <a:pt x="2852597" y="1244600"/>
                </a:lnTo>
                <a:lnTo>
                  <a:pt x="2841078" y="1219200"/>
                </a:lnTo>
                <a:close/>
              </a:path>
              <a:path w="5012690" h="5181600" extrusionOk="0">
                <a:moveTo>
                  <a:pt x="4235056" y="1231900"/>
                </a:moveTo>
                <a:lnTo>
                  <a:pt x="4204169" y="1231900"/>
                </a:lnTo>
                <a:lnTo>
                  <a:pt x="4200194" y="1244600"/>
                </a:lnTo>
                <a:lnTo>
                  <a:pt x="4230471" y="1244600"/>
                </a:lnTo>
                <a:lnTo>
                  <a:pt x="4235056" y="1231900"/>
                </a:lnTo>
                <a:close/>
              </a:path>
              <a:path w="5012690" h="5181600" extrusionOk="0">
                <a:moveTo>
                  <a:pt x="4248175" y="1219200"/>
                </a:moveTo>
                <a:lnTo>
                  <a:pt x="4233849" y="1219200"/>
                </a:lnTo>
                <a:lnTo>
                  <a:pt x="4229747" y="1231900"/>
                </a:lnTo>
                <a:lnTo>
                  <a:pt x="4246003" y="1231900"/>
                </a:lnTo>
                <a:lnTo>
                  <a:pt x="4248175" y="1219200"/>
                </a:lnTo>
                <a:close/>
              </a:path>
              <a:path w="5012690" h="5181600" extrusionOk="0">
                <a:moveTo>
                  <a:pt x="2843479" y="1206500"/>
                </a:moveTo>
                <a:lnTo>
                  <a:pt x="2831376" y="1206500"/>
                </a:lnTo>
                <a:lnTo>
                  <a:pt x="2831210" y="1219200"/>
                </a:lnTo>
                <a:lnTo>
                  <a:pt x="2842933" y="1219200"/>
                </a:lnTo>
                <a:lnTo>
                  <a:pt x="2843479" y="1206500"/>
                </a:lnTo>
                <a:close/>
              </a:path>
              <a:path w="5012690" h="5181600" extrusionOk="0">
                <a:moveTo>
                  <a:pt x="4256735" y="1206500"/>
                </a:moveTo>
                <a:lnTo>
                  <a:pt x="4240479" y="1206500"/>
                </a:lnTo>
                <a:lnTo>
                  <a:pt x="4239755" y="1219200"/>
                </a:lnTo>
                <a:lnTo>
                  <a:pt x="4251083" y="1219200"/>
                </a:lnTo>
                <a:lnTo>
                  <a:pt x="4256735" y="1206500"/>
                </a:lnTo>
                <a:close/>
              </a:path>
              <a:path w="5012690" h="5181600" extrusionOk="0">
                <a:moveTo>
                  <a:pt x="4265091" y="1206500"/>
                </a:moveTo>
                <a:lnTo>
                  <a:pt x="4260100" y="1206500"/>
                </a:lnTo>
                <a:lnTo>
                  <a:pt x="4262399" y="1219200"/>
                </a:lnTo>
                <a:lnTo>
                  <a:pt x="4265091" y="1206500"/>
                </a:lnTo>
                <a:close/>
              </a:path>
              <a:path w="5012690" h="5181600" extrusionOk="0">
                <a:moveTo>
                  <a:pt x="4290339" y="1206500"/>
                </a:moveTo>
                <a:lnTo>
                  <a:pt x="4273003" y="1206500"/>
                </a:lnTo>
                <a:lnTo>
                  <a:pt x="4280344" y="1219200"/>
                </a:lnTo>
                <a:lnTo>
                  <a:pt x="4286034" y="1219200"/>
                </a:lnTo>
                <a:lnTo>
                  <a:pt x="4290339" y="1206500"/>
                </a:lnTo>
                <a:close/>
              </a:path>
              <a:path w="5012690" h="5181600" extrusionOk="0">
                <a:moveTo>
                  <a:pt x="2847314" y="1193800"/>
                </a:moveTo>
                <a:lnTo>
                  <a:pt x="2833941" y="1193800"/>
                </a:lnTo>
                <a:lnTo>
                  <a:pt x="2833458" y="1206500"/>
                </a:lnTo>
                <a:lnTo>
                  <a:pt x="2846946" y="1206500"/>
                </a:lnTo>
                <a:lnTo>
                  <a:pt x="2847314" y="1193800"/>
                </a:lnTo>
                <a:close/>
              </a:path>
              <a:path w="5012690" h="5181600" extrusionOk="0">
                <a:moveTo>
                  <a:pt x="4257319" y="1193800"/>
                </a:moveTo>
                <a:lnTo>
                  <a:pt x="4254639" y="1193800"/>
                </a:lnTo>
                <a:lnTo>
                  <a:pt x="4243781" y="1206500"/>
                </a:lnTo>
                <a:lnTo>
                  <a:pt x="4260519" y="1206500"/>
                </a:lnTo>
                <a:lnTo>
                  <a:pt x="4257319" y="1193800"/>
                </a:lnTo>
                <a:close/>
              </a:path>
              <a:path w="5012690" h="5181600" extrusionOk="0">
                <a:moveTo>
                  <a:pt x="4266399" y="1193800"/>
                </a:moveTo>
                <a:lnTo>
                  <a:pt x="4263377" y="1193800"/>
                </a:lnTo>
                <a:lnTo>
                  <a:pt x="4260519" y="1206500"/>
                </a:lnTo>
                <a:lnTo>
                  <a:pt x="4276318" y="1206500"/>
                </a:lnTo>
                <a:lnTo>
                  <a:pt x="4266399" y="1193800"/>
                </a:lnTo>
                <a:close/>
              </a:path>
              <a:path w="5012690" h="5181600" extrusionOk="0">
                <a:moveTo>
                  <a:pt x="4293755" y="1193800"/>
                </a:moveTo>
                <a:lnTo>
                  <a:pt x="4280763" y="1193800"/>
                </a:lnTo>
                <a:lnTo>
                  <a:pt x="4282744" y="1206500"/>
                </a:lnTo>
                <a:lnTo>
                  <a:pt x="4294708" y="1206500"/>
                </a:lnTo>
                <a:lnTo>
                  <a:pt x="4293755" y="1193800"/>
                </a:lnTo>
                <a:close/>
              </a:path>
              <a:path w="5012690" h="5181600" extrusionOk="0">
                <a:moveTo>
                  <a:pt x="2846743" y="1181100"/>
                </a:moveTo>
                <a:lnTo>
                  <a:pt x="2835744" y="1181100"/>
                </a:lnTo>
                <a:lnTo>
                  <a:pt x="2835389" y="1193800"/>
                </a:lnTo>
                <a:lnTo>
                  <a:pt x="2847225" y="1193800"/>
                </a:lnTo>
                <a:lnTo>
                  <a:pt x="2846743" y="1181100"/>
                </a:lnTo>
                <a:close/>
              </a:path>
              <a:path w="5012690" h="5181600" extrusionOk="0">
                <a:moveTo>
                  <a:pt x="4335983" y="1181100"/>
                </a:moveTo>
                <a:lnTo>
                  <a:pt x="4296156" y="1181100"/>
                </a:lnTo>
                <a:lnTo>
                  <a:pt x="4286796" y="1193800"/>
                </a:lnTo>
                <a:lnTo>
                  <a:pt x="4333951" y="1193800"/>
                </a:lnTo>
                <a:lnTo>
                  <a:pt x="4335983" y="1181100"/>
                </a:lnTo>
                <a:close/>
              </a:path>
              <a:path w="5012690" h="5181600" extrusionOk="0">
                <a:moveTo>
                  <a:pt x="2846019" y="1168400"/>
                </a:moveTo>
                <a:lnTo>
                  <a:pt x="2833141" y="1168400"/>
                </a:lnTo>
                <a:lnTo>
                  <a:pt x="2834652" y="1181100"/>
                </a:lnTo>
                <a:lnTo>
                  <a:pt x="2846895" y="1181100"/>
                </a:lnTo>
                <a:lnTo>
                  <a:pt x="2846019" y="1168400"/>
                </a:lnTo>
                <a:close/>
              </a:path>
              <a:path w="5012690" h="5181600" extrusionOk="0">
                <a:moveTo>
                  <a:pt x="4356138" y="1168400"/>
                </a:moveTo>
                <a:lnTo>
                  <a:pt x="4344644" y="1168400"/>
                </a:lnTo>
                <a:lnTo>
                  <a:pt x="4343209" y="1181100"/>
                </a:lnTo>
                <a:lnTo>
                  <a:pt x="4355210" y="1181100"/>
                </a:lnTo>
                <a:lnTo>
                  <a:pt x="4356138" y="1168400"/>
                </a:lnTo>
                <a:close/>
              </a:path>
              <a:path w="5012690" h="5181600" extrusionOk="0">
                <a:moveTo>
                  <a:pt x="2841409" y="1155700"/>
                </a:moveTo>
                <a:lnTo>
                  <a:pt x="2830487" y="1155700"/>
                </a:lnTo>
                <a:lnTo>
                  <a:pt x="2830029" y="1168400"/>
                </a:lnTo>
                <a:lnTo>
                  <a:pt x="2841853" y="1168400"/>
                </a:lnTo>
                <a:lnTo>
                  <a:pt x="2841409" y="1155700"/>
                </a:lnTo>
                <a:close/>
              </a:path>
              <a:path w="5012690" h="5181600" extrusionOk="0">
                <a:moveTo>
                  <a:pt x="2882950" y="1155700"/>
                </a:moveTo>
                <a:lnTo>
                  <a:pt x="2857233" y="1155700"/>
                </a:lnTo>
                <a:lnTo>
                  <a:pt x="2861284" y="1168400"/>
                </a:lnTo>
                <a:lnTo>
                  <a:pt x="2879813" y="1168400"/>
                </a:lnTo>
                <a:lnTo>
                  <a:pt x="2882950" y="1155700"/>
                </a:lnTo>
                <a:close/>
              </a:path>
              <a:path w="5012690" h="5181600" extrusionOk="0">
                <a:moveTo>
                  <a:pt x="4360760" y="1155700"/>
                </a:moveTo>
                <a:lnTo>
                  <a:pt x="4344301" y="1155700"/>
                </a:lnTo>
                <a:lnTo>
                  <a:pt x="4343463" y="1168400"/>
                </a:lnTo>
                <a:lnTo>
                  <a:pt x="4357751" y="1168400"/>
                </a:lnTo>
                <a:lnTo>
                  <a:pt x="4360760" y="1155700"/>
                </a:lnTo>
                <a:close/>
              </a:path>
              <a:path w="5012690" h="5181600" extrusionOk="0">
                <a:moveTo>
                  <a:pt x="2861475" y="1143000"/>
                </a:moveTo>
                <a:lnTo>
                  <a:pt x="2840075" y="1143000"/>
                </a:lnTo>
                <a:lnTo>
                  <a:pt x="2831655" y="1155700"/>
                </a:lnTo>
                <a:lnTo>
                  <a:pt x="2870428" y="1155700"/>
                </a:lnTo>
                <a:lnTo>
                  <a:pt x="2861475" y="1143000"/>
                </a:lnTo>
                <a:close/>
              </a:path>
              <a:path w="5012690" h="5181600" extrusionOk="0">
                <a:moveTo>
                  <a:pt x="2881972" y="1143000"/>
                </a:moveTo>
                <a:lnTo>
                  <a:pt x="2870822" y="1143000"/>
                </a:lnTo>
                <a:lnTo>
                  <a:pt x="2872041" y="1155700"/>
                </a:lnTo>
                <a:lnTo>
                  <a:pt x="2883623" y="1155700"/>
                </a:lnTo>
                <a:lnTo>
                  <a:pt x="2881972" y="1143000"/>
                </a:lnTo>
                <a:close/>
              </a:path>
              <a:path w="5012690" h="5181600" extrusionOk="0">
                <a:moveTo>
                  <a:pt x="4356925" y="1143000"/>
                </a:moveTo>
                <a:lnTo>
                  <a:pt x="4307674" y="1143000"/>
                </a:lnTo>
                <a:lnTo>
                  <a:pt x="4316869" y="1155700"/>
                </a:lnTo>
                <a:lnTo>
                  <a:pt x="4359783" y="1155700"/>
                </a:lnTo>
                <a:lnTo>
                  <a:pt x="4356925" y="1143000"/>
                </a:lnTo>
                <a:close/>
              </a:path>
              <a:path w="5012690" h="5181600" extrusionOk="0">
                <a:moveTo>
                  <a:pt x="2879115" y="1130300"/>
                </a:moveTo>
                <a:lnTo>
                  <a:pt x="2857677" y="1130300"/>
                </a:lnTo>
                <a:lnTo>
                  <a:pt x="2869387" y="1143000"/>
                </a:lnTo>
                <a:lnTo>
                  <a:pt x="2881845" y="1143000"/>
                </a:lnTo>
                <a:lnTo>
                  <a:pt x="2879115" y="1130300"/>
                </a:lnTo>
                <a:close/>
              </a:path>
              <a:path w="5012690" h="5181600" extrusionOk="0">
                <a:moveTo>
                  <a:pt x="4309160" y="1130300"/>
                </a:moveTo>
                <a:lnTo>
                  <a:pt x="4296663" y="1130300"/>
                </a:lnTo>
                <a:lnTo>
                  <a:pt x="4301528" y="1143000"/>
                </a:lnTo>
                <a:lnTo>
                  <a:pt x="4314812" y="1143000"/>
                </a:lnTo>
                <a:lnTo>
                  <a:pt x="4309160" y="1130300"/>
                </a:lnTo>
                <a:close/>
              </a:path>
              <a:path w="5012690" h="5181600" extrusionOk="0">
                <a:moveTo>
                  <a:pt x="2865653" y="1117600"/>
                </a:moveTo>
                <a:lnTo>
                  <a:pt x="2842590" y="1117600"/>
                </a:lnTo>
                <a:lnTo>
                  <a:pt x="2847987" y="1130300"/>
                </a:lnTo>
                <a:lnTo>
                  <a:pt x="2878607" y="1130300"/>
                </a:lnTo>
                <a:lnTo>
                  <a:pt x="2865653" y="1117600"/>
                </a:lnTo>
                <a:close/>
              </a:path>
              <a:path w="5012690" h="5181600" extrusionOk="0">
                <a:moveTo>
                  <a:pt x="4313682" y="1117600"/>
                </a:moveTo>
                <a:lnTo>
                  <a:pt x="4302480" y="1117600"/>
                </a:lnTo>
                <a:lnTo>
                  <a:pt x="4295152" y="1130300"/>
                </a:lnTo>
                <a:lnTo>
                  <a:pt x="4312399" y="1130300"/>
                </a:lnTo>
                <a:lnTo>
                  <a:pt x="4313682" y="1117600"/>
                </a:lnTo>
                <a:close/>
              </a:path>
              <a:path w="5012690" h="5181600" extrusionOk="0">
                <a:moveTo>
                  <a:pt x="2846768" y="1066800"/>
                </a:moveTo>
                <a:lnTo>
                  <a:pt x="2835732" y="1066800"/>
                </a:lnTo>
                <a:lnTo>
                  <a:pt x="2831668" y="1092200"/>
                </a:lnTo>
                <a:lnTo>
                  <a:pt x="2832061" y="1092200"/>
                </a:lnTo>
                <a:lnTo>
                  <a:pt x="2835833" y="1117600"/>
                </a:lnTo>
                <a:lnTo>
                  <a:pt x="2849702" y="1117600"/>
                </a:lnTo>
                <a:lnTo>
                  <a:pt x="2846069" y="1104900"/>
                </a:lnTo>
                <a:lnTo>
                  <a:pt x="2844025" y="1104900"/>
                </a:lnTo>
                <a:lnTo>
                  <a:pt x="2842907" y="1092200"/>
                </a:lnTo>
                <a:lnTo>
                  <a:pt x="2846768" y="1066800"/>
                </a:lnTo>
                <a:close/>
              </a:path>
              <a:path w="5012690" h="5181600" extrusionOk="0">
                <a:moveTo>
                  <a:pt x="4309541" y="1104900"/>
                </a:moveTo>
                <a:lnTo>
                  <a:pt x="4273181" y="1104900"/>
                </a:lnTo>
                <a:lnTo>
                  <a:pt x="4278388" y="1117600"/>
                </a:lnTo>
                <a:lnTo>
                  <a:pt x="4313758" y="1117600"/>
                </a:lnTo>
                <a:lnTo>
                  <a:pt x="4309541" y="1104900"/>
                </a:lnTo>
                <a:close/>
              </a:path>
              <a:path w="5012690" h="5181600" extrusionOk="0">
                <a:moveTo>
                  <a:pt x="4272838" y="1092200"/>
                </a:moveTo>
                <a:lnTo>
                  <a:pt x="4252150" y="1092200"/>
                </a:lnTo>
                <a:lnTo>
                  <a:pt x="4252721" y="1104900"/>
                </a:lnTo>
                <a:lnTo>
                  <a:pt x="4280522" y="1104900"/>
                </a:lnTo>
                <a:lnTo>
                  <a:pt x="4272838" y="1092200"/>
                </a:lnTo>
                <a:close/>
              </a:path>
              <a:path w="5012690" h="5181600" extrusionOk="0">
                <a:moveTo>
                  <a:pt x="4265498" y="1079500"/>
                </a:moveTo>
                <a:lnTo>
                  <a:pt x="4252074" y="1079500"/>
                </a:lnTo>
                <a:lnTo>
                  <a:pt x="4251286" y="1092200"/>
                </a:lnTo>
                <a:lnTo>
                  <a:pt x="4262475" y="1092200"/>
                </a:lnTo>
                <a:lnTo>
                  <a:pt x="4265498" y="1079500"/>
                </a:lnTo>
                <a:close/>
              </a:path>
              <a:path w="5012690" h="5181600" extrusionOk="0">
                <a:moveTo>
                  <a:pt x="4272191" y="1066800"/>
                </a:moveTo>
                <a:lnTo>
                  <a:pt x="4255833" y="1066800"/>
                </a:lnTo>
                <a:lnTo>
                  <a:pt x="4256354" y="1079500"/>
                </a:lnTo>
                <a:lnTo>
                  <a:pt x="4267796" y="1079500"/>
                </a:lnTo>
                <a:lnTo>
                  <a:pt x="4272191" y="1066800"/>
                </a:lnTo>
                <a:close/>
              </a:path>
              <a:path w="5012690" h="5181600" extrusionOk="0">
                <a:moveTo>
                  <a:pt x="2843047" y="1054100"/>
                </a:moveTo>
                <a:lnTo>
                  <a:pt x="2755823" y="1054100"/>
                </a:lnTo>
                <a:lnTo>
                  <a:pt x="2756446" y="1066800"/>
                </a:lnTo>
                <a:lnTo>
                  <a:pt x="2844736" y="1066800"/>
                </a:lnTo>
                <a:lnTo>
                  <a:pt x="2843047" y="1054100"/>
                </a:lnTo>
                <a:close/>
              </a:path>
              <a:path w="5012690" h="5181600" extrusionOk="0">
                <a:moveTo>
                  <a:pt x="4198251" y="1054100"/>
                </a:moveTo>
                <a:lnTo>
                  <a:pt x="4165091" y="1054100"/>
                </a:lnTo>
                <a:lnTo>
                  <a:pt x="4173397" y="1066800"/>
                </a:lnTo>
                <a:lnTo>
                  <a:pt x="4176280" y="1066800"/>
                </a:lnTo>
                <a:lnTo>
                  <a:pt x="4198251" y="1054100"/>
                </a:lnTo>
                <a:close/>
              </a:path>
              <a:path w="5012690" h="5181600" extrusionOk="0">
                <a:moveTo>
                  <a:pt x="4226255" y="1054100"/>
                </a:moveTo>
                <a:lnTo>
                  <a:pt x="4215155" y="1054100"/>
                </a:lnTo>
                <a:lnTo>
                  <a:pt x="4219562" y="1066800"/>
                </a:lnTo>
                <a:lnTo>
                  <a:pt x="4220171" y="1066800"/>
                </a:lnTo>
                <a:lnTo>
                  <a:pt x="4226255" y="1054100"/>
                </a:lnTo>
                <a:close/>
              </a:path>
              <a:path w="5012690" h="5181600" extrusionOk="0">
                <a:moveTo>
                  <a:pt x="4273067" y="1054100"/>
                </a:moveTo>
                <a:lnTo>
                  <a:pt x="4227601" y="1054100"/>
                </a:lnTo>
                <a:lnTo>
                  <a:pt x="4230382" y="1066800"/>
                </a:lnTo>
                <a:lnTo>
                  <a:pt x="4273626" y="1066800"/>
                </a:lnTo>
                <a:lnTo>
                  <a:pt x="4273067" y="1054100"/>
                </a:lnTo>
                <a:close/>
              </a:path>
              <a:path w="5012690" h="5181600" extrusionOk="0">
                <a:moveTo>
                  <a:pt x="2760370" y="1041400"/>
                </a:moveTo>
                <a:lnTo>
                  <a:pt x="2749575" y="1041400"/>
                </a:lnTo>
                <a:lnTo>
                  <a:pt x="2748457" y="1054100"/>
                </a:lnTo>
                <a:lnTo>
                  <a:pt x="2759671" y="1054100"/>
                </a:lnTo>
                <a:lnTo>
                  <a:pt x="2760370" y="1041400"/>
                </a:lnTo>
                <a:close/>
              </a:path>
              <a:path w="5012690" h="5181600" extrusionOk="0">
                <a:moveTo>
                  <a:pt x="4158513" y="1016000"/>
                </a:moveTo>
                <a:lnTo>
                  <a:pt x="4117251" y="1016000"/>
                </a:lnTo>
                <a:lnTo>
                  <a:pt x="4122966" y="1028700"/>
                </a:lnTo>
                <a:lnTo>
                  <a:pt x="4147921" y="1028700"/>
                </a:lnTo>
                <a:lnTo>
                  <a:pt x="4148543" y="1041400"/>
                </a:lnTo>
                <a:lnTo>
                  <a:pt x="4149216" y="1041400"/>
                </a:lnTo>
                <a:lnTo>
                  <a:pt x="4158081" y="1054100"/>
                </a:lnTo>
                <a:lnTo>
                  <a:pt x="4171429" y="1054100"/>
                </a:lnTo>
                <a:lnTo>
                  <a:pt x="4166831" y="1041400"/>
                </a:lnTo>
                <a:lnTo>
                  <a:pt x="4159567" y="1028700"/>
                </a:lnTo>
                <a:lnTo>
                  <a:pt x="4158513" y="1016000"/>
                </a:lnTo>
                <a:close/>
              </a:path>
              <a:path w="5012690" h="5181600" extrusionOk="0">
                <a:moveTo>
                  <a:pt x="4214469" y="1041400"/>
                </a:moveTo>
                <a:lnTo>
                  <a:pt x="4193882" y="1041400"/>
                </a:lnTo>
                <a:lnTo>
                  <a:pt x="4180192" y="1054100"/>
                </a:lnTo>
                <a:lnTo>
                  <a:pt x="4217581" y="1054100"/>
                </a:lnTo>
                <a:lnTo>
                  <a:pt x="4214469" y="1041400"/>
                </a:lnTo>
                <a:close/>
              </a:path>
              <a:path w="5012690" h="5181600" extrusionOk="0">
                <a:moveTo>
                  <a:pt x="4232909" y="1041400"/>
                </a:moveTo>
                <a:lnTo>
                  <a:pt x="4226674" y="1041400"/>
                </a:lnTo>
                <a:lnTo>
                  <a:pt x="4223042" y="1054100"/>
                </a:lnTo>
                <a:lnTo>
                  <a:pt x="4235056" y="1054100"/>
                </a:lnTo>
                <a:lnTo>
                  <a:pt x="4232909" y="1041400"/>
                </a:lnTo>
                <a:close/>
              </a:path>
              <a:path w="5012690" h="5181600" extrusionOk="0">
                <a:moveTo>
                  <a:pt x="4256976" y="1041400"/>
                </a:moveTo>
                <a:lnTo>
                  <a:pt x="4256125" y="1041400"/>
                </a:lnTo>
                <a:lnTo>
                  <a:pt x="4253560" y="1054100"/>
                </a:lnTo>
                <a:lnTo>
                  <a:pt x="4260329" y="1054100"/>
                </a:lnTo>
                <a:lnTo>
                  <a:pt x="4256976" y="1041400"/>
                </a:lnTo>
                <a:close/>
              </a:path>
              <a:path w="5012690" h="5181600" extrusionOk="0">
                <a:moveTo>
                  <a:pt x="2763380" y="1016000"/>
                </a:moveTo>
                <a:lnTo>
                  <a:pt x="2752077" y="1016000"/>
                </a:lnTo>
                <a:lnTo>
                  <a:pt x="2752940" y="1028700"/>
                </a:lnTo>
                <a:lnTo>
                  <a:pt x="2750997" y="1041400"/>
                </a:lnTo>
                <a:lnTo>
                  <a:pt x="2761576" y="1041400"/>
                </a:lnTo>
                <a:lnTo>
                  <a:pt x="2764053" y="1028700"/>
                </a:lnTo>
                <a:lnTo>
                  <a:pt x="2763380" y="1016000"/>
                </a:lnTo>
                <a:close/>
              </a:path>
              <a:path w="5012690" h="5181600" extrusionOk="0">
                <a:moveTo>
                  <a:pt x="2791409" y="1003300"/>
                </a:moveTo>
                <a:lnTo>
                  <a:pt x="2759151" y="1003300"/>
                </a:lnTo>
                <a:lnTo>
                  <a:pt x="2755341" y="1016000"/>
                </a:lnTo>
                <a:lnTo>
                  <a:pt x="2783636" y="1016000"/>
                </a:lnTo>
                <a:lnTo>
                  <a:pt x="2791409" y="1003300"/>
                </a:lnTo>
                <a:close/>
              </a:path>
              <a:path w="5012690" h="5181600" extrusionOk="0">
                <a:moveTo>
                  <a:pt x="4121518" y="977900"/>
                </a:moveTo>
                <a:lnTo>
                  <a:pt x="4110304" y="977900"/>
                </a:lnTo>
                <a:lnTo>
                  <a:pt x="4110735" y="990600"/>
                </a:lnTo>
                <a:lnTo>
                  <a:pt x="4113453" y="1016000"/>
                </a:lnTo>
                <a:lnTo>
                  <a:pt x="4126242" y="1016000"/>
                </a:lnTo>
                <a:lnTo>
                  <a:pt x="4124223" y="1003300"/>
                </a:lnTo>
                <a:lnTo>
                  <a:pt x="4121835" y="990600"/>
                </a:lnTo>
                <a:lnTo>
                  <a:pt x="4121518" y="977900"/>
                </a:lnTo>
                <a:close/>
              </a:path>
              <a:path w="5012690" h="5181600" extrusionOk="0">
                <a:moveTo>
                  <a:pt x="2812795" y="977900"/>
                </a:moveTo>
                <a:lnTo>
                  <a:pt x="2800857" y="977900"/>
                </a:lnTo>
                <a:lnTo>
                  <a:pt x="2795257" y="990600"/>
                </a:lnTo>
                <a:lnTo>
                  <a:pt x="2785554" y="1003300"/>
                </a:lnTo>
                <a:lnTo>
                  <a:pt x="2803270" y="1003300"/>
                </a:lnTo>
                <a:lnTo>
                  <a:pt x="2808262" y="990600"/>
                </a:lnTo>
                <a:lnTo>
                  <a:pt x="2811157" y="990600"/>
                </a:lnTo>
                <a:lnTo>
                  <a:pt x="2812795" y="977900"/>
                </a:lnTo>
                <a:close/>
              </a:path>
              <a:path w="5012690" h="5181600" extrusionOk="0">
                <a:moveTo>
                  <a:pt x="2817418" y="952500"/>
                </a:moveTo>
                <a:lnTo>
                  <a:pt x="2806420" y="952500"/>
                </a:lnTo>
                <a:lnTo>
                  <a:pt x="2803474" y="965200"/>
                </a:lnTo>
                <a:lnTo>
                  <a:pt x="2803055" y="965200"/>
                </a:lnTo>
                <a:lnTo>
                  <a:pt x="2801302" y="977900"/>
                </a:lnTo>
                <a:lnTo>
                  <a:pt x="2812554" y="977900"/>
                </a:lnTo>
                <a:lnTo>
                  <a:pt x="2813913" y="965200"/>
                </a:lnTo>
                <a:lnTo>
                  <a:pt x="2817418" y="952500"/>
                </a:lnTo>
                <a:close/>
              </a:path>
              <a:path w="5012690" h="5181600" extrusionOk="0">
                <a:moveTo>
                  <a:pt x="4129468" y="965200"/>
                </a:moveTo>
                <a:lnTo>
                  <a:pt x="4113860" y="965200"/>
                </a:lnTo>
                <a:lnTo>
                  <a:pt x="4110443" y="977900"/>
                </a:lnTo>
                <a:lnTo>
                  <a:pt x="4123918" y="977900"/>
                </a:lnTo>
                <a:lnTo>
                  <a:pt x="4129468" y="965200"/>
                </a:lnTo>
                <a:close/>
              </a:path>
              <a:path w="5012690" h="5181600" extrusionOk="0">
                <a:moveTo>
                  <a:pt x="3202584" y="952500"/>
                </a:moveTo>
                <a:lnTo>
                  <a:pt x="3110903" y="952500"/>
                </a:lnTo>
                <a:lnTo>
                  <a:pt x="3129432" y="965200"/>
                </a:lnTo>
                <a:lnTo>
                  <a:pt x="3183978" y="965200"/>
                </a:lnTo>
                <a:lnTo>
                  <a:pt x="3202584" y="952500"/>
                </a:lnTo>
                <a:close/>
              </a:path>
              <a:path w="5012690" h="5181600" extrusionOk="0">
                <a:moveTo>
                  <a:pt x="4141000" y="952500"/>
                </a:moveTo>
                <a:lnTo>
                  <a:pt x="4127690" y="952500"/>
                </a:lnTo>
                <a:lnTo>
                  <a:pt x="4121251" y="965200"/>
                </a:lnTo>
                <a:lnTo>
                  <a:pt x="4140619" y="965200"/>
                </a:lnTo>
                <a:lnTo>
                  <a:pt x="4141000" y="952500"/>
                </a:lnTo>
                <a:close/>
              </a:path>
              <a:path w="5012690" h="5181600" extrusionOk="0">
                <a:moveTo>
                  <a:pt x="2820098" y="939800"/>
                </a:moveTo>
                <a:lnTo>
                  <a:pt x="2808274" y="939800"/>
                </a:lnTo>
                <a:lnTo>
                  <a:pt x="2808389" y="952500"/>
                </a:lnTo>
                <a:lnTo>
                  <a:pt x="2819806" y="952500"/>
                </a:lnTo>
                <a:lnTo>
                  <a:pt x="2820098" y="939800"/>
                </a:lnTo>
                <a:close/>
              </a:path>
              <a:path w="5012690" h="5181600" extrusionOk="0">
                <a:moveTo>
                  <a:pt x="3091687" y="927100"/>
                </a:moveTo>
                <a:lnTo>
                  <a:pt x="3081896" y="927100"/>
                </a:lnTo>
                <a:lnTo>
                  <a:pt x="3084347" y="939800"/>
                </a:lnTo>
                <a:lnTo>
                  <a:pt x="3089846" y="952500"/>
                </a:lnTo>
                <a:lnTo>
                  <a:pt x="3131502" y="952500"/>
                </a:lnTo>
                <a:lnTo>
                  <a:pt x="3113150" y="939800"/>
                </a:lnTo>
                <a:lnTo>
                  <a:pt x="3094634" y="939800"/>
                </a:lnTo>
                <a:lnTo>
                  <a:pt x="3091687" y="927100"/>
                </a:lnTo>
                <a:close/>
              </a:path>
              <a:path w="5012690" h="5181600" extrusionOk="0">
                <a:moveTo>
                  <a:pt x="3214408" y="939800"/>
                </a:moveTo>
                <a:lnTo>
                  <a:pt x="3197936" y="939800"/>
                </a:lnTo>
                <a:lnTo>
                  <a:pt x="3179495" y="952500"/>
                </a:lnTo>
                <a:lnTo>
                  <a:pt x="3203143" y="952500"/>
                </a:lnTo>
                <a:lnTo>
                  <a:pt x="3214408" y="939800"/>
                </a:lnTo>
                <a:close/>
              </a:path>
              <a:path w="5012690" h="5181600" extrusionOk="0">
                <a:moveTo>
                  <a:pt x="4108208" y="927100"/>
                </a:moveTo>
                <a:lnTo>
                  <a:pt x="4097769" y="927100"/>
                </a:lnTo>
                <a:lnTo>
                  <a:pt x="4100715" y="952500"/>
                </a:lnTo>
                <a:lnTo>
                  <a:pt x="4142155" y="952500"/>
                </a:lnTo>
                <a:lnTo>
                  <a:pt x="4141457" y="939800"/>
                </a:lnTo>
                <a:lnTo>
                  <a:pt x="4110761" y="939800"/>
                </a:lnTo>
                <a:lnTo>
                  <a:pt x="4108208" y="927100"/>
                </a:lnTo>
                <a:close/>
              </a:path>
              <a:path w="5012690" h="5181600" extrusionOk="0">
                <a:moveTo>
                  <a:pt x="2817533" y="927100"/>
                </a:moveTo>
                <a:lnTo>
                  <a:pt x="2804477" y="927100"/>
                </a:lnTo>
                <a:lnTo>
                  <a:pt x="2806318" y="939800"/>
                </a:lnTo>
                <a:lnTo>
                  <a:pt x="2818028" y="939800"/>
                </a:lnTo>
                <a:lnTo>
                  <a:pt x="2817533" y="927100"/>
                </a:lnTo>
                <a:close/>
              </a:path>
              <a:path w="5012690" h="5181600" extrusionOk="0">
                <a:moveTo>
                  <a:pt x="3256648" y="927100"/>
                </a:moveTo>
                <a:lnTo>
                  <a:pt x="3224987" y="927100"/>
                </a:lnTo>
                <a:lnTo>
                  <a:pt x="3208908" y="939800"/>
                </a:lnTo>
                <a:lnTo>
                  <a:pt x="3255492" y="939800"/>
                </a:lnTo>
                <a:lnTo>
                  <a:pt x="3256648" y="927100"/>
                </a:lnTo>
                <a:close/>
              </a:path>
              <a:path w="5012690" h="5181600" extrusionOk="0">
                <a:moveTo>
                  <a:pt x="2811271" y="914400"/>
                </a:moveTo>
                <a:lnTo>
                  <a:pt x="2800083" y="914400"/>
                </a:lnTo>
                <a:lnTo>
                  <a:pt x="2800426" y="927100"/>
                </a:lnTo>
                <a:lnTo>
                  <a:pt x="2811716" y="927100"/>
                </a:lnTo>
                <a:lnTo>
                  <a:pt x="2811271" y="914400"/>
                </a:lnTo>
                <a:close/>
              </a:path>
              <a:path w="5012690" h="5181600" extrusionOk="0">
                <a:moveTo>
                  <a:pt x="2941434" y="889000"/>
                </a:moveTo>
                <a:lnTo>
                  <a:pt x="2914751" y="889000"/>
                </a:lnTo>
                <a:lnTo>
                  <a:pt x="2928010" y="901700"/>
                </a:lnTo>
                <a:lnTo>
                  <a:pt x="2937192" y="901700"/>
                </a:lnTo>
                <a:lnTo>
                  <a:pt x="2953892" y="927100"/>
                </a:lnTo>
                <a:lnTo>
                  <a:pt x="3008287" y="927100"/>
                </a:lnTo>
                <a:lnTo>
                  <a:pt x="3015703" y="914400"/>
                </a:lnTo>
                <a:lnTo>
                  <a:pt x="2961335" y="914400"/>
                </a:lnTo>
                <a:lnTo>
                  <a:pt x="2941434" y="889000"/>
                </a:lnTo>
                <a:close/>
              </a:path>
              <a:path w="5012690" h="5181600" extrusionOk="0">
                <a:moveTo>
                  <a:pt x="3063697" y="914400"/>
                </a:moveTo>
                <a:lnTo>
                  <a:pt x="3040430" y="914400"/>
                </a:lnTo>
                <a:lnTo>
                  <a:pt x="3046094" y="927100"/>
                </a:lnTo>
                <a:lnTo>
                  <a:pt x="3072434" y="927100"/>
                </a:lnTo>
                <a:lnTo>
                  <a:pt x="3063697" y="914400"/>
                </a:lnTo>
                <a:close/>
              </a:path>
              <a:path w="5012690" h="5181600" extrusionOk="0">
                <a:moveTo>
                  <a:pt x="3079661" y="914400"/>
                </a:moveTo>
                <a:lnTo>
                  <a:pt x="3078492" y="914400"/>
                </a:lnTo>
                <a:lnTo>
                  <a:pt x="3072434" y="927100"/>
                </a:lnTo>
                <a:lnTo>
                  <a:pt x="3085376" y="927100"/>
                </a:lnTo>
                <a:lnTo>
                  <a:pt x="3079661" y="914400"/>
                </a:lnTo>
                <a:close/>
              </a:path>
              <a:path w="5012690" h="5181600" extrusionOk="0">
                <a:moveTo>
                  <a:pt x="3271481" y="914400"/>
                </a:moveTo>
                <a:lnTo>
                  <a:pt x="3237750" y="914400"/>
                </a:lnTo>
                <a:lnTo>
                  <a:pt x="3238245" y="927100"/>
                </a:lnTo>
                <a:lnTo>
                  <a:pt x="3262477" y="927100"/>
                </a:lnTo>
                <a:lnTo>
                  <a:pt x="3271481" y="914400"/>
                </a:lnTo>
                <a:close/>
              </a:path>
              <a:path w="5012690" h="5181600" extrusionOk="0">
                <a:moveTo>
                  <a:pt x="4103928" y="914400"/>
                </a:moveTo>
                <a:lnTo>
                  <a:pt x="4063174" y="914400"/>
                </a:lnTo>
                <a:lnTo>
                  <a:pt x="4071810" y="927100"/>
                </a:lnTo>
                <a:lnTo>
                  <a:pt x="4105846" y="927100"/>
                </a:lnTo>
                <a:lnTo>
                  <a:pt x="4103928" y="914400"/>
                </a:lnTo>
                <a:close/>
              </a:path>
              <a:path w="5012690" h="5181600" extrusionOk="0">
                <a:moveTo>
                  <a:pt x="2812668" y="901700"/>
                </a:moveTo>
                <a:lnTo>
                  <a:pt x="2801454" y="901700"/>
                </a:lnTo>
                <a:lnTo>
                  <a:pt x="2800388" y="914400"/>
                </a:lnTo>
                <a:lnTo>
                  <a:pt x="2811462" y="914400"/>
                </a:lnTo>
                <a:lnTo>
                  <a:pt x="2812668" y="901700"/>
                </a:lnTo>
                <a:close/>
              </a:path>
              <a:path w="5012690" h="5181600" extrusionOk="0">
                <a:moveTo>
                  <a:pt x="3030702" y="901700"/>
                </a:moveTo>
                <a:lnTo>
                  <a:pt x="3010077" y="901700"/>
                </a:lnTo>
                <a:lnTo>
                  <a:pt x="3002597" y="914400"/>
                </a:lnTo>
                <a:lnTo>
                  <a:pt x="3022511" y="914400"/>
                </a:lnTo>
                <a:lnTo>
                  <a:pt x="3030702" y="901700"/>
                </a:lnTo>
                <a:close/>
              </a:path>
              <a:path w="5012690" h="5181600" extrusionOk="0">
                <a:moveTo>
                  <a:pt x="3046996" y="901700"/>
                </a:moveTo>
                <a:lnTo>
                  <a:pt x="3036773" y="901700"/>
                </a:lnTo>
                <a:lnTo>
                  <a:pt x="3040100" y="914400"/>
                </a:lnTo>
                <a:lnTo>
                  <a:pt x="3050336" y="914400"/>
                </a:lnTo>
                <a:lnTo>
                  <a:pt x="3046996" y="901700"/>
                </a:lnTo>
                <a:close/>
              </a:path>
              <a:path w="5012690" h="5181600" extrusionOk="0">
                <a:moveTo>
                  <a:pt x="3294164" y="901700"/>
                </a:moveTo>
                <a:lnTo>
                  <a:pt x="3269805" y="901700"/>
                </a:lnTo>
                <a:lnTo>
                  <a:pt x="3260572" y="914400"/>
                </a:lnTo>
                <a:lnTo>
                  <a:pt x="3292805" y="914400"/>
                </a:lnTo>
                <a:lnTo>
                  <a:pt x="3294164" y="901700"/>
                </a:lnTo>
                <a:close/>
              </a:path>
              <a:path w="5012690" h="5181600" extrusionOk="0">
                <a:moveTo>
                  <a:pt x="3384778" y="901700"/>
                </a:moveTo>
                <a:lnTo>
                  <a:pt x="3365347" y="901700"/>
                </a:lnTo>
                <a:lnTo>
                  <a:pt x="3374491" y="914400"/>
                </a:lnTo>
                <a:lnTo>
                  <a:pt x="3380574" y="914400"/>
                </a:lnTo>
                <a:lnTo>
                  <a:pt x="3384778" y="901700"/>
                </a:lnTo>
                <a:close/>
              </a:path>
              <a:path w="5012690" h="5181600" extrusionOk="0">
                <a:moveTo>
                  <a:pt x="4080471" y="876300"/>
                </a:moveTo>
                <a:lnTo>
                  <a:pt x="4069333" y="876300"/>
                </a:lnTo>
                <a:lnTo>
                  <a:pt x="4069981" y="889000"/>
                </a:lnTo>
                <a:lnTo>
                  <a:pt x="4062145" y="901700"/>
                </a:lnTo>
                <a:lnTo>
                  <a:pt x="4060266" y="901700"/>
                </a:lnTo>
                <a:lnTo>
                  <a:pt x="4060266" y="914400"/>
                </a:lnTo>
                <a:lnTo>
                  <a:pt x="4072635" y="914400"/>
                </a:lnTo>
                <a:lnTo>
                  <a:pt x="4071467" y="901700"/>
                </a:lnTo>
                <a:lnTo>
                  <a:pt x="4081399" y="889000"/>
                </a:lnTo>
                <a:lnTo>
                  <a:pt x="4081132" y="889000"/>
                </a:lnTo>
                <a:lnTo>
                  <a:pt x="4080471" y="876300"/>
                </a:lnTo>
                <a:close/>
              </a:path>
              <a:path w="5012690" h="5181600" extrusionOk="0">
                <a:moveTo>
                  <a:pt x="2819272" y="889000"/>
                </a:moveTo>
                <a:lnTo>
                  <a:pt x="2802712" y="889000"/>
                </a:lnTo>
                <a:lnTo>
                  <a:pt x="2800591" y="901700"/>
                </a:lnTo>
                <a:lnTo>
                  <a:pt x="2814319" y="901700"/>
                </a:lnTo>
                <a:lnTo>
                  <a:pt x="2819272" y="889000"/>
                </a:lnTo>
                <a:close/>
              </a:path>
              <a:path w="5012690" h="5181600" extrusionOk="0">
                <a:moveTo>
                  <a:pt x="3040506" y="889000"/>
                </a:moveTo>
                <a:lnTo>
                  <a:pt x="3026054" y="889000"/>
                </a:lnTo>
                <a:lnTo>
                  <a:pt x="3021533" y="901700"/>
                </a:lnTo>
                <a:lnTo>
                  <a:pt x="3046641" y="901700"/>
                </a:lnTo>
                <a:lnTo>
                  <a:pt x="3040506" y="889000"/>
                </a:lnTo>
                <a:close/>
              </a:path>
              <a:path w="5012690" h="5181600" extrusionOk="0">
                <a:moveTo>
                  <a:pt x="3295459" y="889000"/>
                </a:moveTo>
                <a:lnTo>
                  <a:pt x="3284245" y="889000"/>
                </a:lnTo>
                <a:lnTo>
                  <a:pt x="3284258" y="901700"/>
                </a:lnTo>
                <a:lnTo>
                  <a:pt x="3295141" y="901700"/>
                </a:lnTo>
                <a:lnTo>
                  <a:pt x="3295459" y="889000"/>
                </a:lnTo>
                <a:close/>
              </a:path>
              <a:path w="5012690" h="5181600" extrusionOk="0">
                <a:moveTo>
                  <a:pt x="3366465" y="876300"/>
                </a:moveTo>
                <a:lnTo>
                  <a:pt x="3344544" y="876300"/>
                </a:lnTo>
                <a:lnTo>
                  <a:pt x="3356635" y="889000"/>
                </a:lnTo>
                <a:lnTo>
                  <a:pt x="3360039" y="889000"/>
                </a:lnTo>
                <a:lnTo>
                  <a:pt x="3361118" y="901700"/>
                </a:lnTo>
                <a:lnTo>
                  <a:pt x="3371697" y="901700"/>
                </a:lnTo>
                <a:lnTo>
                  <a:pt x="3370783" y="889000"/>
                </a:lnTo>
                <a:lnTo>
                  <a:pt x="3366465" y="876300"/>
                </a:lnTo>
                <a:close/>
              </a:path>
              <a:path w="5012690" h="5181600" extrusionOk="0">
                <a:moveTo>
                  <a:pt x="3403244" y="863600"/>
                </a:moveTo>
                <a:lnTo>
                  <a:pt x="3384689" y="863600"/>
                </a:lnTo>
                <a:lnTo>
                  <a:pt x="3378936" y="889000"/>
                </a:lnTo>
                <a:lnTo>
                  <a:pt x="3378796" y="889000"/>
                </a:lnTo>
                <a:lnTo>
                  <a:pt x="3377590" y="901700"/>
                </a:lnTo>
                <a:lnTo>
                  <a:pt x="3388588" y="901700"/>
                </a:lnTo>
                <a:lnTo>
                  <a:pt x="3389820" y="889000"/>
                </a:lnTo>
                <a:lnTo>
                  <a:pt x="3393630" y="876300"/>
                </a:lnTo>
                <a:lnTo>
                  <a:pt x="3413759" y="876300"/>
                </a:lnTo>
                <a:lnTo>
                  <a:pt x="3413623" y="875544"/>
                </a:lnTo>
                <a:lnTo>
                  <a:pt x="3403244" y="863600"/>
                </a:lnTo>
                <a:close/>
              </a:path>
              <a:path w="5012690" h="5181600" extrusionOk="0">
                <a:moveTo>
                  <a:pt x="2821063" y="876300"/>
                </a:moveTo>
                <a:lnTo>
                  <a:pt x="2809709" y="876300"/>
                </a:lnTo>
                <a:lnTo>
                  <a:pt x="2809976" y="889000"/>
                </a:lnTo>
                <a:lnTo>
                  <a:pt x="2821343" y="889000"/>
                </a:lnTo>
                <a:lnTo>
                  <a:pt x="2821063" y="876300"/>
                </a:lnTo>
                <a:close/>
              </a:path>
              <a:path w="5012690" h="5181600" extrusionOk="0">
                <a:moveTo>
                  <a:pt x="2899498" y="863600"/>
                </a:moveTo>
                <a:lnTo>
                  <a:pt x="2890227" y="863600"/>
                </a:lnTo>
                <a:lnTo>
                  <a:pt x="2904756" y="889000"/>
                </a:lnTo>
                <a:lnTo>
                  <a:pt x="2930994" y="889000"/>
                </a:lnTo>
                <a:lnTo>
                  <a:pt x="2919895" y="876300"/>
                </a:lnTo>
                <a:lnTo>
                  <a:pt x="2911970" y="876300"/>
                </a:lnTo>
                <a:lnTo>
                  <a:pt x="2899498" y="863600"/>
                </a:lnTo>
                <a:close/>
              </a:path>
              <a:path w="5012690" h="5181600" extrusionOk="0">
                <a:moveTo>
                  <a:pt x="3303968" y="876300"/>
                </a:moveTo>
                <a:lnTo>
                  <a:pt x="3288283" y="876300"/>
                </a:lnTo>
                <a:lnTo>
                  <a:pt x="3284334" y="889000"/>
                </a:lnTo>
                <a:lnTo>
                  <a:pt x="3298685" y="889000"/>
                </a:lnTo>
                <a:lnTo>
                  <a:pt x="3303968" y="876300"/>
                </a:lnTo>
                <a:close/>
              </a:path>
              <a:path w="5012690" h="5181600" extrusionOk="0">
                <a:moveTo>
                  <a:pt x="3414826" y="838200"/>
                </a:moveTo>
                <a:lnTo>
                  <a:pt x="3403549" y="838200"/>
                </a:lnTo>
                <a:lnTo>
                  <a:pt x="3411473" y="863600"/>
                </a:lnTo>
                <a:lnTo>
                  <a:pt x="3413623" y="875544"/>
                </a:lnTo>
                <a:lnTo>
                  <a:pt x="3414280" y="876300"/>
                </a:lnTo>
                <a:lnTo>
                  <a:pt x="3397288" y="876300"/>
                </a:lnTo>
                <a:lnTo>
                  <a:pt x="3410470" y="889000"/>
                </a:lnTo>
                <a:lnTo>
                  <a:pt x="3425583" y="889000"/>
                </a:lnTo>
                <a:lnTo>
                  <a:pt x="3424872" y="863600"/>
                </a:lnTo>
                <a:lnTo>
                  <a:pt x="3422281" y="850900"/>
                </a:lnTo>
                <a:lnTo>
                  <a:pt x="3422129" y="850900"/>
                </a:lnTo>
                <a:lnTo>
                  <a:pt x="3414826" y="838200"/>
                </a:lnTo>
                <a:close/>
              </a:path>
              <a:path w="5012690" h="5181600" extrusionOk="0">
                <a:moveTo>
                  <a:pt x="2844317" y="863600"/>
                </a:moveTo>
                <a:lnTo>
                  <a:pt x="2818587" y="863600"/>
                </a:lnTo>
                <a:lnTo>
                  <a:pt x="2814396" y="876300"/>
                </a:lnTo>
                <a:lnTo>
                  <a:pt x="2839808" y="876300"/>
                </a:lnTo>
                <a:lnTo>
                  <a:pt x="2844317" y="863600"/>
                </a:lnTo>
                <a:close/>
              </a:path>
              <a:path w="5012690" h="5181600" extrusionOk="0">
                <a:moveTo>
                  <a:pt x="3317036" y="863600"/>
                </a:moveTo>
                <a:lnTo>
                  <a:pt x="3295599" y="863600"/>
                </a:lnTo>
                <a:lnTo>
                  <a:pt x="3288677" y="876300"/>
                </a:lnTo>
                <a:lnTo>
                  <a:pt x="3310381" y="876300"/>
                </a:lnTo>
                <a:lnTo>
                  <a:pt x="3317036" y="863600"/>
                </a:lnTo>
                <a:close/>
              </a:path>
              <a:path w="5012690" h="5181600" extrusionOk="0">
                <a:moveTo>
                  <a:pt x="3346869" y="825500"/>
                </a:moveTo>
                <a:lnTo>
                  <a:pt x="3331806" y="825500"/>
                </a:lnTo>
                <a:lnTo>
                  <a:pt x="3329063" y="838200"/>
                </a:lnTo>
                <a:lnTo>
                  <a:pt x="3339503" y="838200"/>
                </a:lnTo>
                <a:lnTo>
                  <a:pt x="3341916" y="850900"/>
                </a:lnTo>
                <a:lnTo>
                  <a:pt x="3343681" y="863600"/>
                </a:lnTo>
                <a:lnTo>
                  <a:pt x="3344049" y="876300"/>
                </a:lnTo>
                <a:lnTo>
                  <a:pt x="3366096" y="876300"/>
                </a:lnTo>
                <a:lnTo>
                  <a:pt x="3355124" y="863600"/>
                </a:lnTo>
                <a:lnTo>
                  <a:pt x="3352927" y="850900"/>
                </a:lnTo>
                <a:lnTo>
                  <a:pt x="3352787" y="850900"/>
                </a:lnTo>
                <a:lnTo>
                  <a:pt x="3347262" y="838200"/>
                </a:lnTo>
                <a:lnTo>
                  <a:pt x="3346869" y="825500"/>
                </a:lnTo>
                <a:close/>
              </a:path>
              <a:path w="5012690" h="5181600" extrusionOk="0">
                <a:moveTo>
                  <a:pt x="3413623" y="875544"/>
                </a:moveTo>
                <a:lnTo>
                  <a:pt x="3413759" y="876300"/>
                </a:lnTo>
                <a:lnTo>
                  <a:pt x="3414280" y="876300"/>
                </a:lnTo>
                <a:lnTo>
                  <a:pt x="3413623" y="875544"/>
                </a:lnTo>
                <a:close/>
              </a:path>
              <a:path w="5012690" h="5181600" extrusionOk="0">
                <a:moveTo>
                  <a:pt x="4102861" y="863600"/>
                </a:moveTo>
                <a:lnTo>
                  <a:pt x="4071797" y="863600"/>
                </a:lnTo>
                <a:lnTo>
                  <a:pt x="4070235" y="876300"/>
                </a:lnTo>
                <a:lnTo>
                  <a:pt x="4094784" y="876300"/>
                </a:lnTo>
                <a:lnTo>
                  <a:pt x="4102861" y="863600"/>
                </a:lnTo>
                <a:close/>
              </a:path>
              <a:path w="5012690" h="5181600" extrusionOk="0">
                <a:moveTo>
                  <a:pt x="2853651" y="850900"/>
                </a:moveTo>
                <a:lnTo>
                  <a:pt x="2840202" y="850900"/>
                </a:lnTo>
                <a:lnTo>
                  <a:pt x="2834957" y="863600"/>
                </a:lnTo>
                <a:lnTo>
                  <a:pt x="2849854" y="863600"/>
                </a:lnTo>
                <a:lnTo>
                  <a:pt x="2853651" y="850900"/>
                </a:lnTo>
                <a:close/>
              </a:path>
              <a:path w="5012690" h="5181600" extrusionOk="0">
                <a:moveTo>
                  <a:pt x="2886354" y="850900"/>
                </a:moveTo>
                <a:lnTo>
                  <a:pt x="2861297" y="850900"/>
                </a:lnTo>
                <a:lnTo>
                  <a:pt x="2862008" y="863600"/>
                </a:lnTo>
                <a:lnTo>
                  <a:pt x="2891104" y="863600"/>
                </a:lnTo>
                <a:lnTo>
                  <a:pt x="2886354" y="850900"/>
                </a:lnTo>
                <a:close/>
              </a:path>
              <a:path w="5012690" h="5181600" extrusionOk="0">
                <a:moveTo>
                  <a:pt x="3330079" y="850900"/>
                </a:moveTo>
                <a:lnTo>
                  <a:pt x="3318421" y="850900"/>
                </a:lnTo>
                <a:lnTo>
                  <a:pt x="3304006" y="863600"/>
                </a:lnTo>
                <a:lnTo>
                  <a:pt x="3326625" y="863600"/>
                </a:lnTo>
                <a:lnTo>
                  <a:pt x="3330079" y="850900"/>
                </a:lnTo>
                <a:close/>
              </a:path>
              <a:path w="5012690" h="5181600" extrusionOk="0">
                <a:moveTo>
                  <a:pt x="4114457" y="850900"/>
                </a:moveTo>
                <a:lnTo>
                  <a:pt x="4096842" y="850900"/>
                </a:lnTo>
                <a:lnTo>
                  <a:pt x="4089107" y="863600"/>
                </a:lnTo>
                <a:lnTo>
                  <a:pt x="4111421" y="863600"/>
                </a:lnTo>
                <a:lnTo>
                  <a:pt x="4114457" y="850900"/>
                </a:lnTo>
                <a:close/>
              </a:path>
              <a:path w="5012690" h="5181600" extrusionOk="0">
                <a:moveTo>
                  <a:pt x="2862833" y="838200"/>
                </a:moveTo>
                <a:lnTo>
                  <a:pt x="2848165" y="838200"/>
                </a:lnTo>
                <a:lnTo>
                  <a:pt x="2844304" y="850900"/>
                </a:lnTo>
                <a:lnTo>
                  <a:pt x="2863468" y="850900"/>
                </a:lnTo>
                <a:lnTo>
                  <a:pt x="2862833" y="838200"/>
                </a:lnTo>
                <a:close/>
              </a:path>
              <a:path w="5012690" h="5181600" extrusionOk="0">
                <a:moveTo>
                  <a:pt x="3339503" y="838200"/>
                </a:moveTo>
                <a:lnTo>
                  <a:pt x="3320249" y="838200"/>
                </a:lnTo>
                <a:lnTo>
                  <a:pt x="3319475" y="850900"/>
                </a:lnTo>
                <a:lnTo>
                  <a:pt x="3338525" y="850900"/>
                </a:lnTo>
                <a:lnTo>
                  <a:pt x="3339503" y="838200"/>
                </a:lnTo>
                <a:close/>
              </a:path>
              <a:path w="5012690" h="5181600" extrusionOk="0">
                <a:moveTo>
                  <a:pt x="4119587" y="838200"/>
                </a:moveTo>
                <a:lnTo>
                  <a:pt x="4108437" y="838200"/>
                </a:lnTo>
                <a:lnTo>
                  <a:pt x="4107205" y="850900"/>
                </a:lnTo>
                <a:lnTo>
                  <a:pt x="4117797" y="850900"/>
                </a:lnTo>
                <a:lnTo>
                  <a:pt x="4119587" y="838200"/>
                </a:lnTo>
                <a:close/>
              </a:path>
              <a:path w="5012690" h="5181600" extrusionOk="0">
                <a:moveTo>
                  <a:pt x="3434715" y="825500"/>
                </a:moveTo>
                <a:lnTo>
                  <a:pt x="3404895" y="825500"/>
                </a:lnTo>
                <a:lnTo>
                  <a:pt x="3403879" y="838200"/>
                </a:lnTo>
                <a:lnTo>
                  <a:pt x="3425139" y="838200"/>
                </a:lnTo>
                <a:lnTo>
                  <a:pt x="3434715" y="825500"/>
                </a:lnTo>
                <a:close/>
              </a:path>
              <a:path w="5012690" h="5181600" extrusionOk="0">
                <a:moveTo>
                  <a:pt x="4126915" y="825500"/>
                </a:moveTo>
                <a:lnTo>
                  <a:pt x="4106722" y="825500"/>
                </a:lnTo>
                <a:lnTo>
                  <a:pt x="4111713" y="838200"/>
                </a:lnTo>
                <a:lnTo>
                  <a:pt x="4126166" y="838200"/>
                </a:lnTo>
                <a:lnTo>
                  <a:pt x="4126915" y="825500"/>
                </a:lnTo>
                <a:close/>
              </a:path>
              <a:path w="5012690" h="5181600" extrusionOk="0">
                <a:moveTo>
                  <a:pt x="3446157" y="812800"/>
                </a:moveTo>
                <a:lnTo>
                  <a:pt x="3433559" y="812800"/>
                </a:lnTo>
                <a:lnTo>
                  <a:pt x="3427933" y="825500"/>
                </a:lnTo>
                <a:lnTo>
                  <a:pt x="3443439" y="825500"/>
                </a:lnTo>
                <a:lnTo>
                  <a:pt x="3446157" y="812800"/>
                </a:lnTo>
                <a:close/>
              </a:path>
              <a:path w="5012690" h="5181600" extrusionOk="0">
                <a:moveTo>
                  <a:pt x="4109631" y="812800"/>
                </a:moveTo>
                <a:lnTo>
                  <a:pt x="4100296" y="812800"/>
                </a:lnTo>
                <a:lnTo>
                  <a:pt x="4106392" y="825500"/>
                </a:lnTo>
                <a:lnTo>
                  <a:pt x="4115282" y="825500"/>
                </a:lnTo>
                <a:lnTo>
                  <a:pt x="4109631" y="812800"/>
                </a:lnTo>
                <a:close/>
              </a:path>
              <a:path w="5012690" h="5181600" extrusionOk="0">
                <a:moveTo>
                  <a:pt x="3445509" y="800100"/>
                </a:moveTo>
                <a:lnTo>
                  <a:pt x="3434118" y="800100"/>
                </a:lnTo>
                <a:lnTo>
                  <a:pt x="3434968" y="812800"/>
                </a:lnTo>
                <a:lnTo>
                  <a:pt x="3446246" y="812800"/>
                </a:lnTo>
                <a:lnTo>
                  <a:pt x="3445509" y="800100"/>
                </a:lnTo>
                <a:close/>
              </a:path>
              <a:path w="5012690" h="5181600" extrusionOk="0">
                <a:moveTo>
                  <a:pt x="4104893" y="787400"/>
                </a:moveTo>
                <a:lnTo>
                  <a:pt x="4092168" y="787400"/>
                </a:lnTo>
                <a:lnTo>
                  <a:pt x="4096892" y="812800"/>
                </a:lnTo>
                <a:lnTo>
                  <a:pt x="4108843" y="812800"/>
                </a:lnTo>
                <a:lnTo>
                  <a:pt x="4107903" y="800100"/>
                </a:lnTo>
                <a:lnTo>
                  <a:pt x="4104893" y="787400"/>
                </a:lnTo>
                <a:close/>
              </a:path>
              <a:path w="5012690" h="5181600" extrusionOk="0">
                <a:moveTo>
                  <a:pt x="3453739" y="787400"/>
                </a:moveTo>
                <a:lnTo>
                  <a:pt x="3437775" y="787400"/>
                </a:lnTo>
                <a:lnTo>
                  <a:pt x="3434295" y="800100"/>
                </a:lnTo>
                <a:lnTo>
                  <a:pt x="3453282" y="800100"/>
                </a:lnTo>
                <a:lnTo>
                  <a:pt x="3453739" y="787400"/>
                </a:lnTo>
                <a:close/>
              </a:path>
              <a:path w="5012690" h="5181600" extrusionOk="0">
                <a:moveTo>
                  <a:pt x="3449815" y="774700"/>
                </a:moveTo>
                <a:lnTo>
                  <a:pt x="3437534" y="774700"/>
                </a:lnTo>
                <a:lnTo>
                  <a:pt x="3439464" y="787400"/>
                </a:lnTo>
                <a:lnTo>
                  <a:pt x="3453345" y="787400"/>
                </a:lnTo>
                <a:lnTo>
                  <a:pt x="3449815" y="774700"/>
                </a:lnTo>
                <a:close/>
              </a:path>
              <a:path w="5012690" h="5181600" extrusionOk="0">
                <a:moveTo>
                  <a:pt x="4099572" y="774700"/>
                </a:moveTo>
                <a:lnTo>
                  <a:pt x="4042892" y="774700"/>
                </a:lnTo>
                <a:lnTo>
                  <a:pt x="4043679" y="787400"/>
                </a:lnTo>
                <a:lnTo>
                  <a:pt x="4102227" y="787400"/>
                </a:lnTo>
                <a:lnTo>
                  <a:pt x="4099572" y="774700"/>
                </a:lnTo>
                <a:close/>
              </a:path>
              <a:path w="5012690" h="5181600" extrusionOk="0">
                <a:moveTo>
                  <a:pt x="3450869" y="762000"/>
                </a:moveTo>
                <a:lnTo>
                  <a:pt x="3439896" y="762000"/>
                </a:lnTo>
                <a:lnTo>
                  <a:pt x="3438105" y="774700"/>
                </a:lnTo>
                <a:lnTo>
                  <a:pt x="3450780" y="774700"/>
                </a:lnTo>
                <a:lnTo>
                  <a:pt x="3450869" y="762000"/>
                </a:lnTo>
                <a:close/>
              </a:path>
              <a:path w="5012690" h="5181600" extrusionOk="0">
                <a:moveTo>
                  <a:pt x="4047096" y="762000"/>
                </a:moveTo>
                <a:lnTo>
                  <a:pt x="4030764" y="762000"/>
                </a:lnTo>
                <a:lnTo>
                  <a:pt x="4035513" y="774700"/>
                </a:lnTo>
                <a:lnTo>
                  <a:pt x="4048645" y="774700"/>
                </a:lnTo>
                <a:lnTo>
                  <a:pt x="4047096" y="762000"/>
                </a:lnTo>
                <a:close/>
              </a:path>
              <a:path w="5012690" h="5181600" extrusionOk="0">
                <a:moveTo>
                  <a:pt x="3444620" y="749300"/>
                </a:moveTo>
                <a:lnTo>
                  <a:pt x="3429685" y="749300"/>
                </a:lnTo>
                <a:lnTo>
                  <a:pt x="3436442" y="762000"/>
                </a:lnTo>
                <a:lnTo>
                  <a:pt x="3448278" y="762000"/>
                </a:lnTo>
                <a:lnTo>
                  <a:pt x="3444620" y="749300"/>
                </a:lnTo>
                <a:close/>
              </a:path>
              <a:path w="5012690" h="5181600" extrusionOk="0">
                <a:moveTo>
                  <a:pt x="4039958" y="749300"/>
                </a:moveTo>
                <a:lnTo>
                  <a:pt x="4025798" y="749300"/>
                </a:lnTo>
                <a:lnTo>
                  <a:pt x="4027601" y="762000"/>
                </a:lnTo>
                <a:lnTo>
                  <a:pt x="4039095" y="762000"/>
                </a:lnTo>
                <a:lnTo>
                  <a:pt x="4039958" y="749300"/>
                </a:lnTo>
                <a:close/>
              </a:path>
              <a:path w="5012690" h="5181600" extrusionOk="0">
                <a:moveTo>
                  <a:pt x="3429406" y="723900"/>
                </a:moveTo>
                <a:lnTo>
                  <a:pt x="3410889" y="723900"/>
                </a:lnTo>
                <a:lnTo>
                  <a:pt x="3415068" y="736600"/>
                </a:lnTo>
                <a:lnTo>
                  <a:pt x="3422129" y="736600"/>
                </a:lnTo>
                <a:lnTo>
                  <a:pt x="3424173" y="749300"/>
                </a:lnTo>
                <a:lnTo>
                  <a:pt x="3438410" y="749300"/>
                </a:lnTo>
                <a:lnTo>
                  <a:pt x="3434435" y="736600"/>
                </a:lnTo>
                <a:lnTo>
                  <a:pt x="3429406" y="723900"/>
                </a:lnTo>
                <a:close/>
              </a:path>
              <a:path w="5012690" h="5181600" extrusionOk="0">
                <a:moveTo>
                  <a:pt x="4033088" y="736600"/>
                </a:moveTo>
                <a:lnTo>
                  <a:pt x="4021531" y="736600"/>
                </a:lnTo>
                <a:lnTo>
                  <a:pt x="4023385" y="749300"/>
                </a:lnTo>
                <a:lnTo>
                  <a:pt x="4037063" y="749300"/>
                </a:lnTo>
                <a:lnTo>
                  <a:pt x="4033088" y="736600"/>
                </a:lnTo>
                <a:close/>
              </a:path>
              <a:path w="5012690" h="5181600" extrusionOk="0">
                <a:moveTo>
                  <a:pt x="4032719" y="723900"/>
                </a:moveTo>
                <a:lnTo>
                  <a:pt x="4021061" y="723900"/>
                </a:lnTo>
                <a:lnTo>
                  <a:pt x="4021378" y="736600"/>
                </a:lnTo>
                <a:lnTo>
                  <a:pt x="4032719" y="736600"/>
                </a:lnTo>
                <a:lnTo>
                  <a:pt x="4032719" y="723900"/>
                </a:lnTo>
                <a:close/>
              </a:path>
              <a:path w="5012690" h="5181600" extrusionOk="0">
                <a:moveTo>
                  <a:pt x="3438436" y="698500"/>
                </a:moveTo>
                <a:lnTo>
                  <a:pt x="3424453" y="698500"/>
                </a:lnTo>
                <a:lnTo>
                  <a:pt x="3411258" y="711200"/>
                </a:lnTo>
                <a:lnTo>
                  <a:pt x="3410788" y="711200"/>
                </a:lnTo>
                <a:lnTo>
                  <a:pt x="3408908" y="723900"/>
                </a:lnTo>
                <a:lnTo>
                  <a:pt x="3420630" y="723900"/>
                </a:lnTo>
                <a:lnTo>
                  <a:pt x="3432073" y="711200"/>
                </a:lnTo>
                <a:lnTo>
                  <a:pt x="3438436" y="698500"/>
                </a:lnTo>
                <a:close/>
              </a:path>
              <a:path w="5012690" h="5181600" extrusionOk="0">
                <a:moveTo>
                  <a:pt x="4041775" y="698500"/>
                </a:moveTo>
                <a:lnTo>
                  <a:pt x="4029430" y="698500"/>
                </a:lnTo>
                <a:lnTo>
                  <a:pt x="4027284" y="711200"/>
                </a:lnTo>
                <a:lnTo>
                  <a:pt x="4021607" y="723900"/>
                </a:lnTo>
                <a:lnTo>
                  <a:pt x="4037368" y="723900"/>
                </a:lnTo>
                <a:lnTo>
                  <a:pt x="4037507" y="711200"/>
                </a:lnTo>
                <a:lnTo>
                  <a:pt x="4039755" y="711200"/>
                </a:lnTo>
                <a:lnTo>
                  <a:pt x="4041775" y="698500"/>
                </a:lnTo>
                <a:close/>
              </a:path>
              <a:path w="5012690" h="5181600" extrusionOk="0">
                <a:moveTo>
                  <a:pt x="3465017" y="685800"/>
                </a:moveTo>
                <a:lnTo>
                  <a:pt x="3435375" y="685800"/>
                </a:lnTo>
                <a:lnTo>
                  <a:pt x="3434181" y="698500"/>
                </a:lnTo>
                <a:lnTo>
                  <a:pt x="3458019" y="698500"/>
                </a:lnTo>
                <a:lnTo>
                  <a:pt x="3465017" y="685800"/>
                </a:lnTo>
                <a:close/>
              </a:path>
              <a:path w="5012690" h="5181600" extrusionOk="0">
                <a:moveTo>
                  <a:pt x="4050499" y="685800"/>
                </a:moveTo>
                <a:lnTo>
                  <a:pt x="4034370" y="685800"/>
                </a:lnTo>
                <a:lnTo>
                  <a:pt x="4032173" y="698500"/>
                </a:lnTo>
                <a:lnTo>
                  <a:pt x="4047693" y="698500"/>
                </a:lnTo>
                <a:lnTo>
                  <a:pt x="4050499" y="685800"/>
                </a:lnTo>
                <a:close/>
              </a:path>
              <a:path w="5012690" h="5181600" extrusionOk="0">
                <a:moveTo>
                  <a:pt x="3473538" y="660400"/>
                </a:moveTo>
                <a:lnTo>
                  <a:pt x="3460762" y="660400"/>
                </a:lnTo>
                <a:lnTo>
                  <a:pt x="3459848" y="673100"/>
                </a:lnTo>
                <a:lnTo>
                  <a:pt x="3456178" y="685800"/>
                </a:lnTo>
                <a:lnTo>
                  <a:pt x="3465855" y="685800"/>
                </a:lnTo>
                <a:lnTo>
                  <a:pt x="3470694" y="673100"/>
                </a:lnTo>
                <a:lnTo>
                  <a:pt x="3471748" y="673100"/>
                </a:lnTo>
                <a:lnTo>
                  <a:pt x="3473538" y="660400"/>
                </a:lnTo>
                <a:close/>
              </a:path>
              <a:path w="5012690" h="5181600" extrusionOk="0">
                <a:moveTo>
                  <a:pt x="4058170" y="673100"/>
                </a:moveTo>
                <a:lnTo>
                  <a:pt x="4047223" y="673100"/>
                </a:lnTo>
                <a:lnTo>
                  <a:pt x="4044365" y="685800"/>
                </a:lnTo>
                <a:lnTo>
                  <a:pt x="4058653" y="685800"/>
                </a:lnTo>
                <a:lnTo>
                  <a:pt x="4058170" y="673100"/>
                </a:lnTo>
                <a:close/>
              </a:path>
              <a:path w="5012690" h="5181600" extrusionOk="0">
                <a:moveTo>
                  <a:pt x="3384892" y="660400"/>
                </a:moveTo>
                <a:lnTo>
                  <a:pt x="3361524" y="660400"/>
                </a:lnTo>
                <a:lnTo>
                  <a:pt x="3368395" y="673100"/>
                </a:lnTo>
                <a:lnTo>
                  <a:pt x="3378542" y="673100"/>
                </a:lnTo>
                <a:lnTo>
                  <a:pt x="3384892" y="660400"/>
                </a:lnTo>
                <a:close/>
              </a:path>
              <a:path w="5012690" h="5181600" extrusionOk="0">
                <a:moveTo>
                  <a:pt x="4032046" y="622300"/>
                </a:moveTo>
                <a:lnTo>
                  <a:pt x="4020845" y="622300"/>
                </a:lnTo>
                <a:lnTo>
                  <a:pt x="4020896" y="635000"/>
                </a:lnTo>
                <a:lnTo>
                  <a:pt x="4022013" y="647700"/>
                </a:lnTo>
                <a:lnTo>
                  <a:pt x="4022305" y="647700"/>
                </a:lnTo>
                <a:lnTo>
                  <a:pt x="4029913" y="660400"/>
                </a:lnTo>
                <a:lnTo>
                  <a:pt x="4038396" y="660400"/>
                </a:lnTo>
                <a:lnTo>
                  <a:pt x="4043451" y="673100"/>
                </a:lnTo>
                <a:lnTo>
                  <a:pt x="4054805" y="673100"/>
                </a:lnTo>
                <a:lnTo>
                  <a:pt x="4047007" y="660400"/>
                </a:lnTo>
                <a:lnTo>
                  <a:pt x="4039387" y="647700"/>
                </a:lnTo>
                <a:lnTo>
                  <a:pt x="4032707" y="635000"/>
                </a:lnTo>
                <a:lnTo>
                  <a:pt x="4032046" y="622300"/>
                </a:lnTo>
                <a:close/>
              </a:path>
              <a:path w="5012690" h="5181600" extrusionOk="0">
                <a:moveTo>
                  <a:pt x="3371430" y="647700"/>
                </a:moveTo>
                <a:lnTo>
                  <a:pt x="3358743" y="647700"/>
                </a:lnTo>
                <a:lnTo>
                  <a:pt x="3361054" y="660400"/>
                </a:lnTo>
                <a:lnTo>
                  <a:pt x="3375583" y="660400"/>
                </a:lnTo>
                <a:lnTo>
                  <a:pt x="3371430" y="647700"/>
                </a:lnTo>
                <a:close/>
              </a:path>
              <a:path w="5012690" h="5181600" extrusionOk="0">
                <a:moveTo>
                  <a:pt x="3414966" y="635000"/>
                </a:moveTo>
                <a:lnTo>
                  <a:pt x="3402939" y="635000"/>
                </a:lnTo>
                <a:lnTo>
                  <a:pt x="3396868" y="647700"/>
                </a:lnTo>
                <a:lnTo>
                  <a:pt x="3393122" y="660400"/>
                </a:lnTo>
                <a:lnTo>
                  <a:pt x="3405543" y="660400"/>
                </a:lnTo>
                <a:lnTo>
                  <a:pt x="3413721" y="647700"/>
                </a:lnTo>
                <a:lnTo>
                  <a:pt x="3413975" y="647700"/>
                </a:lnTo>
                <a:lnTo>
                  <a:pt x="3414966" y="635000"/>
                </a:lnTo>
                <a:close/>
              </a:path>
              <a:path w="5012690" h="5181600" extrusionOk="0">
                <a:moveTo>
                  <a:pt x="3479165" y="635000"/>
                </a:moveTo>
                <a:lnTo>
                  <a:pt x="3468166" y="635000"/>
                </a:lnTo>
                <a:lnTo>
                  <a:pt x="3464052" y="647700"/>
                </a:lnTo>
                <a:lnTo>
                  <a:pt x="3463810" y="647700"/>
                </a:lnTo>
                <a:lnTo>
                  <a:pt x="3462642" y="660400"/>
                </a:lnTo>
                <a:lnTo>
                  <a:pt x="3473716" y="660400"/>
                </a:lnTo>
                <a:lnTo>
                  <a:pt x="3474885" y="647700"/>
                </a:lnTo>
                <a:lnTo>
                  <a:pt x="3479165" y="635000"/>
                </a:lnTo>
                <a:close/>
              </a:path>
              <a:path w="5012690" h="5181600" extrusionOk="0">
                <a:moveTo>
                  <a:pt x="3374859" y="609600"/>
                </a:moveTo>
                <a:lnTo>
                  <a:pt x="3363772" y="609600"/>
                </a:lnTo>
                <a:lnTo>
                  <a:pt x="3364280" y="622300"/>
                </a:lnTo>
                <a:lnTo>
                  <a:pt x="3359048" y="647700"/>
                </a:lnTo>
                <a:lnTo>
                  <a:pt x="3370021" y="647700"/>
                </a:lnTo>
                <a:lnTo>
                  <a:pt x="3375367" y="622300"/>
                </a:lnTo>
                <a:lnTo>
                  <a:pt x="3375532" y="622300"/>
                </a:lnTo>
                <a:lnTo>
                  <a:pt x="3374859" y="609600"/>
                </a:lnTo>
                <a:close/>
              </a:path>
              <a:path w="5012690" h="5181600" extrusionOk="0">
                <a:moveTo>
                  <a:pt x="3413721" y="622300"/>
                </a:moveTo>
                <a:lnTo>
                  <a:pt x="3402876" y="622300"/>
                </a:lnTo>
                <a:lnTo>
                  <a:pt x="3403701" y="635000"/>
                </a:lnTo>
                <a:lnTo>
                  <a:pt x="3414864" y="635000"/>
                </a:lnTo>
                <a:lnTo>
                  <a:pt x="3413721" y="622300"/>
                </a:lnTo>
                <a:close/>
              </a:path>
              <a:path w="5012690" h="5181600" extrusionOk="0">
                <a:moveTo>
                  <a:pt x="3478669" y="622300"/>
                </a:moveTo>
                <a:lnTo>
                  <a:pt x="3421189" y="622300"/>
                </a:lnTo>
                <a:lnTo>
                  <a:pt x="3427793" y="635000"/>
                </a:lnTo>
                <a:lnTo>
                  <a:pt x="3479380" y="635000"/>
                </a:lnTo>
                <a:lnTo>
                  <a:pt x="3478669" y="622300"/>
                </a:lnTo>
                <a:close/>
              </a:path>
              <a:path w="5012690" h="5181600" extrusionOk="0">
                <a:moveTo>
                  <a:pt x="3362325" y="609600"/>
                </a:moveTo>
                <a:lnTo>
                  <a:pt x="3335401" y="609600"/>
                </a:lnTo>
                <a:lnTo>
                  <a:pt x="3341916" y="622300"/>
                </a:lnTo>
                <a:lnTo>
                  <a:pt x="3355657" y="622300"/>
                </a:lnTo>
                <a:lnTo>
                  <a:pt x="3362325" y="609600"/>
                </a:lnTo>
                <a:close/>
              </a:path>
              <a:path w="5012690" h="5181600" extrusionOk="0">
                <a:moveTo>
                  <a:pt x="3418141" y="609600"/>
                </a:moveTo>
                <a:lnTo>
                  <a:pt x="3403155" y="609600"/>
                </a:lnTo>
                <a:lnTo>
                  <a:pt x="3402190" y="622300"/>
                </a:lnTo>
                <a:lnTo>
                  <a:pt x="3428250" y="622300"/>
                </a:lnTo>
                <a:lnTo>
                  <a:pt x="3418141" y="609600"/>
                </a:lnTo>
                <a:close/>
              </a:path>
              <a:path w="5012690" h="5181600" extrusionOk="0">
                <a:moveTo>
                  <a:pt x="4030738" y="609600"/>
                </a:moveTo>
                <a:lnTo>
                  <a:pt x="4016857" y="609600"/>
                </a:lnTo>
                <a:lnTo>
                  <a:pt x="4016921" y="622300"/>
                </a:lnTo>
                <a:lnTo>
                  <a:pt x="4029100" y="622300"/>
                </a:lnTo>
                <a:lnTo>
                  <a:pt x="4030738" y="609600"/>
                </a:lnTo>
                <a:close/>
              </a:path>
              <a:path w="5012690" h="5181600" extrusionOk="0">
                <a:moveTo>
                  <a:pt x="3343935" y="596900"/>
                </a:moveTo>
                <a:lnTo>
                  <a:pt x="3332746" y="596900"/>
                </a:lnTo>
                <a:lnTo>
                  <a:pt x="3333076" y="609600"/>
                </a:lnTo>
                <a:lnTo>
                  <a:pt x="3344202" y="609600"/>
                </a:lnTo>
                <a:lnTo>
                  <a:pt x="3343935" y="596900"/>
                </a:lnTo>
                <a:close/>
              </a:path>
              <a:path w="5012690" h="5181600" extrusionOk="0">
                <a:moveTo>
                  <a:pt x="3368916" y="596900"/>
                </a:moveTo>
                <a:lnTo>
                  <a:pt x="3359442" y="596900"/>
                </a:lnTo>
                <a:lnTo>
                  <a:pt x="3358743" y="609600"/>
                </a:lnTo>
                <a:lnTo>
                  <a:pt x="3373501" y="609600"/>
                </a:lnTo>
                <a:lnTo>
                  <a:pt x="3368916" y="596900"/>
                </a:lnTo>
                <a:close/>
              </a:path>
              <a:path w="5012690" h="5181600" extrusionOk="0">
                <a:moveTo>
                  <a:pt x="4022775" y="596900"/>
                </a:moveTo>
                <a:lnTo>
                  <a:pt x="4013403" y="596900"/>
                </a:lnTo>
                <a:lnTo>
                  <a:pt x="4018572" y="609600"/>
                </a:lnTo>
                <a:lnTo>
                  <a:pt x="4030700" y="609600"/>
                </a:lnTo>
                <a:lnTo>
                  <a:pt x="4022775" y="596900"/>
                </a:lnTo>
                <a:close/>
              </a:path>
              <a:path w="5012690" h="5181600" extrusionOk="0">
                <a:moveTo>
                  <a:pt x="3341128" y="571500"/>
                </a:moveTo>
                <a:lnTo>
                  <a:pt x="3329914" y="571500"/>
                </a:lnTo>
                <a:lnTo>
                  <a:pt x="3329914" y="584200"/>
                </a:lnTo>
                <a:lnTo>
                  <a:pt x="3333813" y="596900"/>
                </a:lnTo>
                <a:lnTo>
                  <a:pt x="3345230" y="596900"/>
                </a:lnTo>
                <a:lnTo>
                  <a:pt x="3341128" y="571500"/>
                </a:lnTo>
                <a:close/>
              </a:path>
              <a:path w="5012690" h="5181600" extrusionOk="0">
                <a:moveTo>
                  <a:pt x="4011091" y="571500"/>
                </a:moveTo>
                <a:lnTo>
                  <a:pt x="3992854" y="571500"/>
                </a:lnTo>
                <a:lnTo>
                  <a:pt x="3997629" y="584200"/>
                </a:lnTo>
                <a:lnTo>
                  <a:pt x="4001985" y="584200"/>
                </a:lnTo>
                <a:lnTo>
                  <a:pt x="4012933" y="596900"/>
                </a:lnTo>
                <a:lnTo>
                  <a:pt x="4022229" y="596900"/>
                </a:lnTo>
                <a:lnTo>
                  <a:pt x="4011091" y="571500"/>
                </a:lnTo>
                <a:close/>
              </a:path>
              <a:path w="5012690" h="5181600" extrusionOk="0">
                <a:moveTo>
                  <a:pt x="3336709" y="546100"/>
                </a:moveTo>
                <a:lnTo>
                  <a:pt x="3326650" y="546100"/>
                </a:lnTo>
                <a:lnTo>
                  <a:pt x="3331171" y="571500"/>
                </a:lnTo>
                <a:lnTo>
                  <a:pt x="3342385" y="571500"/>
                </a:lnTo>
                <a:lnTo>
                  <a:pt x="3342297" y="558800"/>
                </a:lnTo>
                <a:lnTo>
                  <a:pt x="3336709" y="546100"/>
                </a:lnTo>
                <a:close/>
              </a:path>
              <a:path w="5012690" h="5181600" extrusionOk="0">
                <a:moveTo>
                  <a:pt x="3986034" y="558800"/>
                </a:moveTo>
                <a:lnTo>
                  <a:pt x="3964317" y="558800"/>
                </a:lnTo>
                <a:lnTo>
                  <a:pt x="3967733" y="571500"/>
                </a:lnTo>
                <a:lnTo>
                  <a:pt x="3995292" y="571500"/>
                </a:lnTo>
                <a:lnTo>
                  <a:pt x="3986034" y="558800"/>
                </a:lnTo>
                <a:close/>
              </a:path>
              <a:path w="5012690" h="5181600" extrusionOk="0">
                <a:moveTo>
                  <a:pt x="3974820" y="546100"/>
                </a:moveTo>
                <a:lnTo>
                  <a:pt x="3963606" y="546100"/>
                </a:lnTo>
                <a:lnTo>
                  <a:pt x="3963987" y="558800"/>
                </a:lnTo>
                <a:lnTo>
                  <a:pt x="3975036" y="558800"/>
                </a:lnTo>
                <a:lnTo>
                  <a:pt x="3974820" y="546100"/>
                </a:lnTo>
                <a:close/>
              </a:path>
              <a:path w="5012690" h="5181600" extrusionOk="0">
                <a:moveTo>
                  <a:pt x="3329381" y="533400"/>
                </a:moveTo>
                <a:lnTo>
                  <a:pt x="3314674" y="533400"/>
                </a:lnTo>
                <a:lnTo>
                  <a:pt x="3314928" y="546100"/>
                </a:lnTo>
                <a:lnTo>
                  <a:pt x="3335312" y="546100"/>
                </a:lnTo>
                <a:lnTo>
                  <a:pt x="3329381" y="533400"/>
                </a:lnTo>
                <a:close/>
              </a:path>
              <a:path w="5012690" h="5181600" extrusionOk="0">
                <a:moveTo>
                  <a:pt x="3968051" y="533400"/>
                </a:moveTo>
                <a:lnTo>
                  <a:pt x="3955072" y="533400"/>
                </a:lnTo>
                <a:lnTo>
                  <a:pt x="3958297" y="546100"/>
                </a:lnTo>
                <a:lnTo>
                  <a:pt x="3974490" y="546100"/>
                </a:lnTo>
                <a:lnTo>
                  <a:pt x="3968051" y="533400"/>
                </a:lnTo>
                <a:close/>
              </a:path>
              <a:path w="5012690" h="5181600" extrusionOk="0">
                <a:moveTo>
                  <a:pt x="3321240" y="520700"/>
                </a:moveTo>
                <a:lnTo>
                  <a:pt x="3310470" y="520700"/>
                </a:lnTo>
                <a:lnTo>
                  <a:pt x="3311436" y="533400"/>
                </a:lnTo>
                <a:lnTo>
                  <a:pt x="3322269" y="533400"/>
                </a:lnTo>
                <a:lnTo>
                  <a:pt x="3321240" y="520700"/>
                </a:lnTo>
                <a:close/>
              </a:path>
              <a:path w="5012690" h="5181600" extrusionOk="0">
                <a:moveTo>
                  <a:pt x="3963682" y="495300"/>
                </a:moveTo>
                <a:lnTo>
                  <a:pt x="3952392" y="495300"/>
                </a:lnTo>
                <a:lnTo>
                  <a:pt x="3953713" y="508000"/>
                </a:lnTo>
                <a:lnTo>
                  <a:pt x="3953878" y="508000"/>
                </a:lnTo>
                <a:lnTo>
                  <a:pt x="3960113" y="520700"/>
                </a:lnTo>
                <a:lnTo>
                  <a:pt x="3955694" y="533400"/>
                </a:lnTo>
                <a:lnTo>
                  <a:pt x="3966552" y="533400"/>
                </a:lnTo>
                <a:lnTo>
                  <a:pt x="3971315" y="520700"/>
                </a:lnTo>
                <a:lnTo>
                  <a:pt x="3972229" y="520700"/>
                </a:lnTo>
                <a:lnTo>
                  <a:pt x="3964673" y="508000"/>
                </a:lnTo>
                <a:lnTo>
                  <a:pt x="3963682" y="495300"/>
                </a:lnTo>
                <a:close/>
              </a:path>
              <a:path w="5012690" h="5181600" extrusionOk="0">
                <a:moveTo>
                  <a:pt x="3316935" y="508000"/>
                </a:moveTo>
                <a:lnTo>
                  <a:pt x="3303473" y="508000"/>
                </a:lnTo>
                <a:lnTo>
                  <a:pt x="3302761" y="520700"/>
                </a:lnTo>
                <a:lnTo>
                  <a:pt x="3317735" y="520700"/>
                </a:lnTo>
                <a:lnTo>
                  <a:pt x="3316935" y="508000"/>
                </a:lnTo>
                <a:close/>
              </a:path>
              <a:path w="5012690" h="5181600" extrusionOk="0">
                <a:moveTo>
                  <a:pt x="3330333" y="495300"/>
                </a:moveTo>
                <a:lnTo>
                  <a:pt x="3311588" y="495300"/>
                </a:lnTo>
                <a:lnTo>
                  <a:pt x="3303765" y="508000"/>
                </a:lnTo>
                <a:lnTo>
                  <a:pt x="3328238" y="508000"/>
                </a:lnTo>
                <a:lnTo>
                  <a:pt x="3330333" y="495300"/>
                </a:lnTo>
                <a:close/>
              </a:path>
              <a:path w="5012690" h="5181600" extrusionOk="0">
                <a:moveTo>
                  <a:pt x="3921798" y="457200"/>
                </a:moveTo>
                <a:lnTo>
                  <a:pt x="3909669" y="457200"/>
                </a:lnTo>
                <a:lnTo>
                  <a:pt x="3898849" y="495300"/>
                </a:lnTo>
                <a:lnTo>
                  <a:pt x="3888384" y="495300"/>
                </a:lnTo>
                <a:lnTo>
                  <a:pt x="3899509" y="508000"/>
                </a:lnTo>
                <a:lnTo>
                  <a:pt x="3905859" y="508000"/>
                </a:lnTo>
                <a:lnTo>
                  <a:pt x="3916362" y="482600"/>
                </a:lnTo>
                <a:lnTo>
                  <a:pt x="3916692" y="482600"/>
                </a:lnTo>
                <a:lnTo>
                  <a:pt x="3920667" y="469900"/>
                </a:lnTo>
                <a:lnTo>
                  <a:pt x="3921798" y="457200"/>
                </a:lnTo>
                <a:close/>
              </a:path>
              <a:path w="5012690" h="5181600" extrusionOk="0">
                <a:moveTo>
                  <a:pt x="3339795" y="482600"/>
                </a:moveTo>
                <a:lnTo>
                  <a:pt x="3323831" y="482600"/>
                </a:lnTo>
                <a:lnTo>
                  <a:pt x="3330143" y="495300"/>
                </a:lnTo>
                <a:lnTo>
                  <a:pt x="3341928" y="495300"/>
                </a:lnTo>
                <a:lnTo>
                  <a:pt x="3339795" y="482600"/>
                </a:lnTo>
                <a:close/>
              </a:path>
              <a:path w="5012690" h="5181600" extrusionOk="0">
                <a:moveTo>
                  <a:pt x="3886314" y="482600"/>
                </a:moveTo>
                <a:lnTo>
                  <a:pt x="3873093" y="482600"/>
                </a:lnTo>
                <a:lnTo>
                  <a:pt x="3887762" y="495300"/>
                </a:lnTo>
                <a:lnTo>
                  <a:pt x="3895712" y="495300"/>
                </a:lnTo>
                <a:lnTo>
                  <a:pt x="3886314" y="482600"/>
                </a:lnTo>
                <a:close/>
              </a:path>
              <a:path w="5012690" h="5181600" extrusionOk="0">
                <a:moveTo>
                  <a:pt x="3983177" y="482600"/>
                </a:moveTo>
                <a:lnTo>
                  <a:pt x="3957777" y="482600"/>
                </a:lnTo>
                <a:lnTo>
                  <a:pt x="3952544" y="495300"/>
                </a:lnTo>
                <a:lnTo>
                  <a:pt x="3972572" y="495300"/>
                </a:lnTo>
                <a:lnTo>
                  <a:pt x="3983177" y="482600"/>
                </a:lnTo>
                <a:close/>
              </a:path>
              <a:path w="5012690" h="5181600" extrusionOk="0">
                <a:moveTo>
                  <a:pt x="3332416" y="469900"/>
                </a:moveTo>
                <a:lnTo>
                  <a:pt x="3321126" y="469900"/>
                </a:lnTo>
                <a:lnTo>
                  <a:pt x="3321875" y="482600"/>
                </a:lnTo>
                <a:lnTo>
                  <a:pt x="3332873" y="482600"/>
                </a:lnTo>
                <a:lnTo>
                  <a:pt x="3332416" y="469900"/>
                </a:lnTo>
                <a:close/>
              </a:path>
              <a:path w="5012690" h="5181600" extrusionOk="0">
                <a:moveTo>
                  <a:pt x="3882275" y="469900"/>
                </a:moveTo>
                <a:lnTo>
                  <a:pt x="3870083" y="469900"/>
                </a:lnTo>
                <a:lnTo>
                  <a:pt x="3872750" y="482600"/>
                </a:lnTo>
                <a:lnTo>
                  <a:pt x="3882910" y="482600"/>
                </a:lnTo>
                <a:lnTo>
                  <a:pt x="3882275" y="469900"/>
                </a:lnTo>
                <a:close/>
              </a:path>
              <a:path w="5012690" h="5181600" extrusionOk="0">
                <a:moveTo>
                  <a:pt x="3987736" y="457200"/>
                </a:moveTo>
                <a:lnTo>
                  <a:pt x="3976916" y="457200"/>
                </a:lnTo>
                <a:lnTo>
                  <a:pt x="3974579" y="469900"/>
                </a:lnTo>
                <a:lnTo>
                  <a:pt x="3974312" y="482600"/>
                </a:lnTo>
                <a:lnTo>
                  <a:pt x="3985120" y="482600"/>
                </a:lnTo>
                <a:lnTo>
                  <a:pt x="3987736" y="457200"/>
                </a:lnTo>
                <a:close/>
              </a:path>
              <a:path w="5012690" h="5181600" extrusionOk="0">
                <a:moveTo>
                  <a:pt x="3317265" y="457200"/>
                </a:moveTo>
                <a:lnTo>
                  <a:pt x="3304158" y="457200"/>
                </a:lnTo>
                <a:lnTo>
                  <a:pt x="3305581" y="469900"/>
                </a:lnTo>
                <a:lnTo>
                  <a:pt x="3313506" y="469900"/>
                </a:lnTo>
                <a:lnTo>
                  <a:pt x="3317265" y="457200"/>
                </a:lnTo>
                <a:close/>
              </a:path>
              <a:path w="5012690" h="5181600" extrusionOk="0">
                <a:moveTo>
                  <a:pt x="3335489" y="457200"/>
                </a:moveTo>
                <a:lnTo>
                  <a:pt x="3323590" y="457200"/>
                </a:lnTo>
                <a:lnTo>
                  <a:pt x="3321151" y="469900"/>
                </a:lnTo>
                <a:lnTo>
                  <a:pt x="3334029" y="469900"/>
                </a:lnTo>
                <a:lnTo>
                  <a:pt x="3335489" y="457200"/>
                </a:lnTo>
                <a:close/>
              </a:path>
              <a:path w="5012690" h="5181600" extrusionOk="0">
                <a:moveTo>
                  <a:pt x="3881881" y="419100"/>
                </a:moveTo>
                <a:lnTo>
                  <a:pt x="3870756" y="419100"/>
                </a:lnTo>
                <a:lnTo>
                  <a:pt x="3877271" y="431800"/>
                </a:lnTo>
                <a:lnTo>
                  <a:pt x="3879443" y="444500"/>
                </a:lnTo>
                <a:lnTo>
                  <a:pt x="3882288" y="457200"/>
                </a:lnTo>
                <a:lnTo>
                  <a:pt x="3871709" y="469900"/>
                </a:lnTo>
                <a:lnTo>
                  <a:pt x="3890162" y="469900"/>
                </a:lnTo>
                <a:lnTo>
                  <a:pt x="3893223" y="457200"/>
                </a:lnTo>
                <a:lnTo>
                  <a:pt x="3890264" y="444500"/>
                </a:lnTo>
                <a:lnTo>
                  <a:pt x="3887952" y="431800"/>
                </a:lnTo>
                <a:lnTo>
                  <a:pt x="3887762" y="431800"/>
                </a:lnTo>
                <a:lnTo>
                  <a:pt x="3881881" y="419100"/>
                </a:lnTo>
                <a:close/>
              </a:path>
              <a:path w="5012690" h="5181600" extrusionOk="0">
                <a:moveTo>
                  <a:pt x="3286252" y="444500"/>
                </a:moveTo>
                <a:lnTo>
                  <a:pt x="3264877" y="444500"/>
                </a:lnTo>
                <a:lnTo>
                  <a:pt x="3266897" y="457200"/>
                </a:lnTo>
                <a:lnTo>
                  <a:pt x="3280143" y="457200"/>
                </a:lnTo>
                <a:lnTo>
                  <a:pt x="3286252" y="444500"/>
                </a:lnTo>
                <a:close/>
              </a:path>
              <a:path w="5012690" h="5181600" extrusionOk="0">
                <a:moveTo>
                  <a:pt x="3302507" y="444500"/>
                </a:moveTo>
                <a:lnTo>
                  <a:pt x="3286252" y="444500"/>
                </a:lnTo>
                <a:lnTo>
                  <a:pt x="3295510" y="457200"/>
                </a:lnTo>
                <a:lnTo>
                  <a:pt x="3308616" y="457200"/>
                </a:lnTo>
                <a:lnTo>
                  <a:pt x="3302507" y="444500"/>
                </a:lnTo>
                <a:close/>
              </a:path>
              <a:path w="5012690" h="5181600" extrusionOk="0">
                <a:moveTo>
                  <a:pt x="3327717" y="444500"/>
                </a:moveTo>
                <a:lnTo>
                  <a:pt x="3318332" y="444500"/>
                </a:lnTo>
                <a:lnTo>
                  <a:pt x="3313544" y="457200"/>
                </a:lnTo>
                <a:lnTo>
                  <a:pt x="3333851" y="457200"/>
                </a:lnTo>
                <a:lnTo>
                  <a:pt x="3327717" y="444500"/>
                </a:lnTo>
                <a:close/>
              </a:path>
              <a:path w="5012690" h="5181600" extrusionOk="0">
                <a:moveTo>
                  <a:pt x="3927640" y="444500"/>
                </a:moveTo>
                <a:lnTo>
                  <a:pt x="3914038" y="444500"/>
                </a:lnTo>
                <a:lnTo>
                  <a:pt x="3911028" y="457200"/>
                </a:lnTo>
                <a:lnTo>
                  <a:pt x="3923563" y="457200"/>
                </a:lnTo>
                <a:lnTo>
                  <a:pt x="3927640" y="444500"/>
                </a:lnTo>
                <a:close/>
              </a:path>
              <a:path w="5012690" h="5181600" extrusionOk="0">
                <a:moveTo>
                  <a:pt x="3993045" y="444500"/>
                </a:moveTo>
                <a:lnTo>
                  <a:pt x="3981589" y="444500"/>
                </a:lnTo>
                <a:lnTo>
                  <a:pt x="3981195" y="457200"/>
                </a:lnTo>
                <a:lnTo>
                  <a:pt x="3992283" y="457200"/>
                </a:lnTo>
                <a:lnTo>
                  <a:pt x="3993045" y="444500"/>
                </a:lnTo>
                <a:close/>
              </a:path>
              <a:path w="5012690" h="5181600" extrusionOk="0">
                <a:moveTo>
                  <a:pt x="3278873" y="431800"/>
                </a:moveTo>
                <a:lnTo>
                  <a:pt x="3267671" y="431800"/>
                </a:lnTo>
                <a:lnTo>
                  <a:pt x="3265970" y="444500"/>
                </a:lnTo>
                <a:lnTo>
                  <a:pt x="3278835" y="444500"/>
                </a:lnTo>
                <a:lnTo>
                  <a:pt x="3278873" y="431800"/>
                </a:lnTo>
                <a:close/>
              </a:path>
              <a:path w="5012690" h="5181600" extrusionOk="0">
                <a:moveTo>
                  <a:pt x="3278873" y="444217"/>
                </a:moveTo>
                <a:lnTo>
                  <a:pt x="3278835" y="444500"/>
                </a:lnTo>
                <a:lnTo>
                  <a:pt x="3278873" y="444217"/>
                </a:lnTo>
                <a:close/>
              </a:path>
              <a:path w="5012690" h="5181600" extrusionOk="0">
                <a:moveTo>
                  <a:pt x="3289579" y="431800"/>
                </a:moveTo>
                <a:lnTo>
                  <a:pt x="3280549" y="431800"/>
                </a:lnTo>
                <a:lnTo>
                  <a:pt x="3278873" y="444217"/>
                </a:lnTo>
                <a:lnTo>
                  <a:pt x="3278873" y="444500"/>
                </a:lnTo>
                <a:lnTo>
                  <a:pt x="3292424" y="444500"/>
                </a:lnTo>
                <a:lnTo>
                  <a:pt x="3289579" y="431800"/>
                </a:lnTo>
                <a:close/>
              </a:path>
              <a:path w="5012690" h="5181600" extrusionOk="0">
                <a:moveTo>
                  <a:pt x="3984967" y="431800"/>
                </a:moveTo>
                <a:lnTo>
                  <a:pt x="3920274" y="431800"/>
                </a:lnTo>
                <a:lnTo>
                  <a:pt x="3919601" y="444500"/>
                </a:lnTo>
                <a:lnTo>
                  <a:pt x="3989616" y="444500"/>
                </a:lnTo>
                <a:lnTo>
                  <a:pt x="3984967" y="431800"/>
                </a:lnTo>
                <a:close/>
              </a:path>
              <a:path w="5012690" h="5181600" extrusionOk="0">
                <a:moveTo>
                  <a:pt x="3286937" y="419100"/>
                </a:moveTo>
                <a:lnTo>
                  <a:pt x="3268116" y="419100"/>
                </a:lnTo>
                <a:lnTo>
                  <a:pt x="3268002" y="431800"/>
                </a:lnTo>
                <a:lnTo>
                  <a:pt x="3279520" y="431800"/>
                </a:lnTo>
                <a:lnTo>
                  <a:pt x="3286937" y="419100"/>
                </a:lnTo>
                <a:close/>
              </a:path>
              <a:path w="5012690" h="5181600" extrusionOk="0">
                <a:moveTo>
                  <a:pt x="3288042" y="406400"/>
                </a:moveTo>
                <a:lnTo>
                  <a:pt x="3271748" y="406400"/>
                </a:lnTo>
                <a:lnTo>
                  <a:pt x="3272497" y="419100"/>
                </a:lnTo>
                <a:lnTo>
                  <a:pt x="3291230" y="419100"/>
                </a:lnTo>
                <a:lnTo>
                  <a:pt x="3288042" y="406400"/>
                </a:lnTo>
                <a:close/>
              </a:path>
              <a:path w="5012690" h="5181600" extrusionOk="0">
                <a:moveTo>
                  <a:pt x="3887762" y="381000"/>
                </a:moveTo>
                <a:lnTo>
                  <a:pt x="3876916" y="381000"/>
                </a:lnTo>
                <a:lnTo>
                  <a:pt x="3876979" y="393700"/>
                </a:lnTo>
                <a:lnTo>
                  <a:pt x="3876040" y="406400"/>
                </a:lnTo>
                <a:lnTo>
                  <a:pt x="3874096" y="406400"/>
                </a:lnTo>
                <a:lnTo>
                  <a:pt x="3872903" y="419100"/>
                </a:lnTo>
                <a:lnTo>
                  <a:pt x="3886936" y="419100"/>
                </a:lnTo>
                <a:lnTo>
                  <a:pt x="3886923" y="406400"/>
                </a:lnTo>
                <a:lnTo>
                  <a:pt x="3888168" y="393700"/>
                </a:lnTo>
                <a:lnTo>
                  <a:pt x="3887762" y="381000"/>
                </a:lnTo>
                <a:close/>
              </a:path>
              <a:path w="5012690" h="5181600" extrusionOk="0">
                <a:moveTo>
                  <a:pt x="3285820" y="393700"/>
                </a:moveTo>
                <a:lnTo>
                  <a:pt x="3269932" y="393700"/>
                </a:lnTo>
                <a:lnTo>
                  <a:pt x="3269551" y="406400"/>
                </a:lnTo>
                <a:lnTo>
                  <a:pt x="3280867" y="406400"/>
                </a:lnTo>
                <a:lnTo>
                  <a:pt x="3285820" y="393700"/>
                </a:lnTo>
                <a:close/>
              </a:path>
              <a:path w="5012690" h="5181600" extrusionOk="0">
                <a:moveTo>
                  <a:pt x="3281705" y="381000"/>
                </a:moveTo>
                <a:lnTo>
                  <a:pt x="3271875" y="381000"/>
                </a:lnTo>
                <a:lnTo>
                  <a:pt x="3275622" y="393700"/>
                </a:lnTo>
                <a:lnTo>
                  <a:pt x="3287014" y="393700"/>
                </a:lnTo>
                <a:lnTo>
                  <a:pt x="3281705" y="381000"/>
                </a:lnTo>
                <a:close/>
              </a:path>
              <a:path w="5012690" h="5181600" extrusionOk="0">
                <a:moveTo>
                  <a:pt x="3277019" y="368300"/>
                </a:moveTo>
                <a:lnTo>
                  <a:pt x="3254540" y="368300"/>
                </a:lnTo>
                <a:lnTo>
                  <a:pt x="3261017" y="381000"/>
                </a:lnTo>
                <a:lnTo>
                  <a:pt x="3281349" y="381000"/>
                </a:lnTo>
                <a:lnTo>
                  <a:pt x="3277019" y="368300"/>
                </a:lnTo>
                <a:close/>
              </a:path>
              <a:path w="5012690" h="5181600" extrusionOk="0">
                <a:moveTo>
                  <a:pt x="3849204" y="355600"/>
                </a:moveTo>
                <a:lnTo>
                  <a:pt x="3837800" y="355600"/>
                </a:lnTo>
                <a:lnTo>
                  <a:pt x="3838524" y="368300"/>
                </a:lnTo>
                <a:lnTo>
                  <a:pt x="3838663" y="368300"/>
                </a:lnTo>
                <a:lnTo>
                  <a:pt x="3842473" y="381000"/>
                </a:lnTo>
                <a:lnTo>
                  <a:pt x="3854183" y="381000"/>
                </a:lnTo>
                <a:lnTo>
                  <a:pt x="3849636" y="368300"/>
                </a:lnTo>
                <a:lnTo>
                  <a:pt x="3849204" y="355600"/>
                </a:lnTo>
                <a:close/>
              </a:path>
              <a:path w="5012690" h="5181600" extrusionOk="0">
                <a:moveTo>
                  <a:pt x="3863479" y="368300"/>
                </a:moveTo>
                <a:lnTo>
                  <a:pt x="3860888" y="368300"/>
                </a:lnTo>
                <a:lnTo>
                  <a:pt x="3854183" y="381000"/>
                </a:lnTo>
                <a:lnTo>
                  <a:pt x="3881259" y="381000"/>
                </a:lnTo>
                <a:lnTo>
                  <a:pt x="3863479" y="368300"/>
                </a:lnTo>
                <a:close/>
              </a:path>
              <a:path w="5012690" h="5181600" extrusionOk="0">
                <a:moveTo>
                  <a:pt x="3267709" y="342900"/>
                </a:moveTo>
                <a:lnTo>
                  <a:pt x="3247237" y="342900"/>
                </a:lnTo>
                <a:lnTo>
                  <a:pt x="3246920" y="355600"/>
                </a:lnTo>
                <a:lnTo>
                  <a:pt x="3247516" y="355600"/>
                </a:lnTo>
                <a:lnTo>
                  <a:pt x="3253574" y="368300"/>
                </a:lnTo>
                <a:lnTo>
                  <a:pt x="3263684" y="368300"/>
                </a:lnTo>
                <a:lnTo>
                  <a:pt x="3258426" y="355600"/>
                </a:lnTo>
                <a:lnTo>
                  <a:pt x="3267709" y="342900"/>
                </a:lnTo>
                <a:close/>
              </a:path>
              <a:path w="5012690" h="5181600" extrusionOk="0">
                <a:moveTo>
                  <a:pt x="3856723" y="342900"/>
                </a:moveTo>
                <a:lnTo>
                  <a:pt x="3843908" y="342900"/>
                </a:lnTo>
                <a:lnTo>
                  <a:pt x="3838054" y="355600"/>
                </a:lnTo>
                <a:lnTo>
                  <a:pt x="3853218" y="355600"/>
                </a:lnTo>
                <a:lnTo>
                  <a:pt x="3856723" y="342900"/>
                </a:lnTo>
                <a:close/>
              </a:path>
              <a:path w="5012690" h="5181600" extrusionOk="0">
                <a:moveTo>
                  <a:pt x="3304552" y="330200"/>
                </a:moveTo>
                <a:lnTo>
                  <a:pt x="3259264" y="330200"/>
                </a:lnTo>
                <a:lnTo>
                  <a:pt x="3247974" y="342900"/>
                </a:lnTo>
                <a:lnTo>
                  <a:pt x="3296208" y="342900"/>
                </a:lnTo>
                <a:lnTo>
                  <a:pt x="3304552" y="330200"/>
                </a:lnTo>
                <a:close/>
              </a:path>
              <a:path w="5012690" h="5181600" extrusionOk="0">
                <a:moveTo>
                  <a:pt x="3858615" y="304800"/>
                </a:moveTo>
                <a:lnTo>
                  <a:pt x="3847198" y="304800"/>
                </a:lnTo>
                <a:lnTo>
                  <a:pt x="3847388" y="317500"/>
                </a:lnTo>
                <a:lnTo>
                  <a:pt x="3849649" y="317500"/>
                </a:lnTo>
                <a:lnTo>
                  <a:pt x="3847680" y="330200"/>
                </a:lnTo>
                <a:lnTo>
                  <a:pt x="3846537" y="342900"/>
                </a:lnTo>
                <a:lnTo>
                  <a:pt x="3857510" y="342900"/>
                </a:lnTo>
                <a:lnTo>
                  <a:pt x="3858361" y="330200"/>
                </a:lnTo>
                <a:lnTo>
                  <a:pt x="3861041" y="330200"/>
                </a:lnTo>
                <a:lnTo>
                  <a:pt x="3860927" y="317500"/>
                </a:lnTo>
                <a:lnTo>
                  <a:pt x="3858615" y="304800"/>
                </a:lnTo>
                <a:close/>
              </a:path>
              <a:path w="5012690" h="5181600" extrusionOk="0">
                <a:moveTo>
                  <a:pt x="3338309" y="304800"/>
                </a:moveTo>
                <a:lnTo>
                  <a:pt x="3327107" y="304800"/>
                </a:lnTo>
                <a:lnTo>
                  <a:pt x="3327158" y="317500"/>
                </a:lnTo>
                <a:lnTo>
                  <a:pt x="3304260" y="317500"/>
                </a:lnTo>
                <a:lnTo>
                  <a:pt x="3297516" y="330200"/>
                </a:lnTo>
                <a:lnTo>
                  <a:pt x="3339096" y="330200"/>
                </a:lnTo>
                <a:lnTo>
                  <a:pt x="3339566" y="317500"/>
                </a:lnTo>
                <a:lnTo>
                  <a:pt x="3338309" y="304800"/>
                </a:lnTo>
                <a:close/>
              </a:path>
              <a:path w="5012690" h="5181600" extrusionOk="0">
                <a:moveTo>
                  <a:pt x="3355847" y="292100"/>
                </a:moveTo>
                <a:lnTo>
                  <a:pt x="3334753" y="292100"/>
                </a:lnTo>
                <a:lnTo>
                  <a:pt x="3329431" y="304800"/>
                </a:lnTo>
                <a:lnTo>
                  <a:pt x="3351187" y="304800"/>
                </a:lnTo>
                <a:lnTo>
                  <a:pt x="3355847" y="292100"/>
                </a:lnTo>
                <a:close/>
              </a:path>
              <a:path w="5012690" h="5181600" extrusionOk="0">
                <a:moveTo>
                  <a:pt x="3863378" y="292100"/>
                </a:moveTo>
                <a:lnTo>
                  <a:pt x="3852583" y="292100"/>
                </a:lnTo>
                <a:lnTo>
                  <a:pt x="3850043" y="304800"/>
                </a:lnTo>
                <a:lnTo>
                  <a:pt x="3860342" y="304800"/>
                </a:lnTo>
                <a:lnTo>
                  <a:pt x="3863378" y="292100"/>
                </a:lnTo>
                <a:close/>
              </a:path>
              <a:path w="5012690" h="5181600" extrusionOk="0">
                <a:moveTo>
                  <a:pt x="3358654" y="279400"/>
                </a:moveTo>
                <a:lnTo>
                  <a:pt x="3334410" y="279400"/>
                </a:lnTo>
                <a:lnTo>
                  <a:pt x="3336810" y="292100"/>
                </a:lnTo>
                <a:lnTo>
                  <a:pt x="3358616" y="292100"/>
                </a:lnTo>
                <a:lnTo>
                  <a:pt x="3358654" y="279400"/>
                </a:lnTo>
                <a:close/>
              </a:path>
              <a:path w="5012690" h="5181600" extrusionOk="0">
                <a:moveTo>
                  <a:pt x="3860736" y="241300"/>
                </a:moveTo>
                <a:lnTo>
                  <a:pt x="3849395" y="241300"/>
                </a:lnTo>
                <a:lnTo>
                  <a:pt x="3850678" y="266700"/>
                </a:lnTo>
                <a:lnTo>
                  <a:pt x="3849420" y="279400"/>
                </a:lnTo>
                <a:lnTo>
                  <a:pt x="3850614" y="292100"/>
                </a:lnTo>
                <a:lnTo>
                  <a:pt x="3863568" y="292100"/>
                </a:lnTo>
                <a:lnTo>
                  <a:pt x="3861511" y="279400"/>
                </a:lnTo>
                <a:lnTo>
                  <a:pt x="3860723" y="279400"/>
                </a:lnTo>
                <a:lnTo>
                  <a:pt x="3861917" y="266700"/>
                </a:lnTo>
                <a:lnTo>
                  <a:pt x="3860736" y="241300"/>
                </a:lnTo>
                <a:close/>
              </a:path>
              <a:path w="5012690" h="5181600" extrusionOk="0">
                <a:moveTo>
                  <a:pt x="3345103" y="254000"/>
                </a:moveTo>
                <a:lnTo>
                  <a:pt x="3330079" y="254000"/>
                </a:lnTo>
                <a:lnTo>
                  <a:pt x="3334130" y="266700"/>
                </a:lnTo>
                <a:lnTo>
                  <a:pt x="3334931" y="266700"/>
                </a:lnTo>
                <a:lnTo>
                  <a:pt x="3334270" y="279400"/>
                </a:lnTo>
                <a:lnTo>
                  <a:pt x="3345599" y="279400"/>
                </a:lnTo>
                <a:lnTo>
                  <a:pt x="3346081" y="266700"/>
                </a:lnTo>
                <a:lnTo>
                  <a:pt x="3345103" y="254000"/>
                </a:lnTo>
                <a:close/>
              </a:path>
              <a:path w="5012690" h="5181600" extrusionOk="0">
                <a:moveTo>
                  <a:pt x="3341052" y="241300"/>
                </a:moveTo>
                <a:lnTo>
                  <a:pt x="3329597" y="241300"/>
                </a:lnTo>
                <a:lnTo>
                  <a:pt x="3329940" y="254000"/>
                </a:lnTo>
                <a:lnTo>
                  <a:pt x="3345002" y="254000"/>
                </a:lnTo>
                <a:lnTo>
                  <a:pt x="3341052" y="241300"/>
                </a:lnTo>
                <a:close/>
              </a:path>
              <a:path w="5012690" h="5181600" extrusionOk="0">
                <a:moveTo>
                  <a:pt x="3346615" y="203200"/>
                </a:moveTo>
                <a:lnTo>
                  <a:pt x="3335273" y="203200"/>
                </a:lnTo>
                <a:lnTo>
                  <a:pt x="3338296" y="228600"/>
                </a:lnTo>
                <a:lnTo>
                  <a:pt x="3337902" y="241300"/>
                </a:lnTo>
                <a:lnTo>
                  <a:pt x="3349561" y="241300"/>
                </a:lnTo>
                <a:lnTo>
                  <a:pt x="3349625" y="228600"/>
                </a:lnTo>
                <a:lnTo>
                  <a:pt x="3346615" y="203200"/>
                </a:lnTo>
                <a:close/>
              </a:path>
              <a:path w="5012690" h="5181600" extrusionOk="0">
                <a:moveTo>
                  <a:pt x="3878351" y="203200"/>
                </a:moveTo>
                <a:lnTo>
                  <a:pt x="3861460" y="203200"/>
                </a:lnTo>
                <a:lnTo>
                  <a:pt x="3861193" y="215900"/>
                </a:lnTo>
                <a:lnTo>
                  <a:pt x="3860533" y="215900"/>
                </a:lnTo>
                <a:lnTo>
                  <a:pt x="3856685" y="241300"/>
                </a:lnTo>
                <a:lnTo>
                  <a:pt x="3867492" y="241300"/>
                </a:lnTo>
                <a:lnTo>
                  <a:pt x="3871518" y="215900"/>
                </a:lnTo>
                <a:lnTo>
                  <a:pt x="3878351" y="203200"/>
                </a:lnTo>
                <a:close/>
              </a:path>
              <a:path w="5012690" h="5181600" extrusionOk="0">
                <a:moveTo>
                  <a:pt x="3353638" y="190500"/>
                </a:moveTo>
                <a:lnTo>
                  <a:pt x="3342424" y="190500"/>
                </a:lnTo>
                <a:lnTo>
                  <a:pt x="3339083" y="203200"/>
                </a:lnTo>
                <a:lnTo>
                  <a:pt x="3353231" y="203200"/>
                </a:lnTo>
                <a:lnTo>
                  <a:pt x="3353638" y="190500"/>
                </a:lnTo>
                <a:close/>
              </a:path>
              <a:path w="5012690" h="5181600" extrusionOk="0">
                <a:moveTo>
                  <a:pt x="3869105" y="165100"/>
                </a:moveTo>
                <a:lnTo>
                  <a:pt x="3855148" y="165100"/>
                </a:lnTo>
                <a:lnTo>
                  <a:pt x="3854322" y="177800"/>
                </a:lnTo>
                <a:lnTo>
                  <a:pt x="3854538" y="177800"/>
                </a:lnTo>
                <a:lnTo>
                  <a:pt x="3866299" y="203200"/>
                </a:lnTo>
                <a:lnTo>
                  <a:pt x="3878656" y="203200"/>
                </a:lnTo>
                <a:lnTo>
                  <a:pt x="3877017" y="190500"/>
                </a:lnTo>
                <a:lnTo>
                  <a:pt x="3876802" y="190500"/>
                </a:lnTo>
                <a:lnTo>
                  <a:pt x="3865854" y="177800"/>
                </a:lnTo>
                <a:lnTo>
                  <a:pt x="3869105" y="165100"/>
                </a:lnTo>
                <a:close/>
              </a:path>
              <a:path w="5012690" h="5181600" extrusionOk="0">
                <a:moveTo>
                  <a:pt x="3349256" y="165100"/>
                </a:moveTo>
                <a:lnTo>
                  <a:pt x="3338055" y="165100"/>
                </a:lnTo>
                <a:lnTo>
                  <a:pt x="3338055" y="177800"/>
                </a:lnTo>
                <a:lnTo>
                  <a:pt x="3341344" y="190500"/>
                </a:lnTo>
                <a:lnTo>
                  <a:pt x="3352037" y="190500"/>
                </a:lnTo>
                <a:lnTo>
                  <a:pt x="3349256" y="177800"/>
                </a:lnTo>
                <a:lnTo>
                  <a:pt x="3349256" y="165100"/>
                </a:lnTo>
                <a:close/>
              </a:path>
              <a:path w="5012690" h="5181600" extrusionOk="0">
                <a:moveTo>
                  <a:pt x="3395967" y="165100"/>
                </a:moveTo>
                <a:lnTo>
                  <a:pt x="3388258" y="165100"/>
                </a:lnTo>
                <a:lnTo>
                  <a:pt x="3394202" y="177800"/>
                </a:lnTo>
                <a:lnTo>
                  <a:pt x="3395967" y="165100"/>
                </a:lnTo>
                <a:close/>
              </a:path>
              <a:path w="5012690" h="5181600" extrusionOk="0">
                <a:moveTo>
                  <a:pt x="3370376" y="152400"/>
                </a:moveTo>
                <a:lnTo>
                  <a:pt x="3344684" y="152400"/>
                </a:lnTo>
                <a:lnTo>
                  <a:pt x="3338245" y="165100"/>
                </a:lnTo>
                <a:lnTo>
                  <a:pt x="3388614" y="165100"/>
                </a:lnTo>
                <a:lnTo>
                  <a:pt x="3370376" y="152400"/>
                </a:lnTo>
                <a:close/>
              </a:path>
              <a:path w="5012690" h="5181600" extrusionOk="0">
                <a:moveTo>
                  <a:pt x="3399929" y="152400"/>
                </a:moveTo>
                <a:lnTo>
                  <a:pt x="3388728" y="152400"/>
                </a:lnTo>
                <a:lnTo>
                  <a:pt x="3388614" y="165100"/>
                </a:lnTo>
                <a:lnTo>
                  <a:pt x="3399561" y="165100"/>
                </a:lnTo>
                <a:lnTo>
                  <a:pt x="3399929" y="152400"/>
                </a:lnTo>
                <a:close/>
              </a:path>
              <a:path w="5012690" h="5181600" extrusionOk="0">
                <a:moveTo>
                  <a:pt x="3873614" y="139700"/>
                </a:moveTo>
                <a:lnTo>
                  <a:pt x="3856329" y="139700"/>
                </a:lnTo>
                <a:lnTo>
                  <a:pt x="3856329" y="152400"/>
                </a:lnTo>
                <a:lnTo>
                  <a:pt x="3858107" y="165100"/>
                </a:lnTo>
                <a:lnTo>
                  <a:pt x="3869385" y="165100"/>
                </a:lnTo>
                <a:lnTo>
                  <a:pt x="3867543" y="152400"/>
                </a:lnTo>
                <a:lnTo>
                  <a:pt x="3873614" y="139700"/>
                </a:lnTo>
                <a:close/>
              </a:path>
              <a:path w="5012690" h="5181600" extrusionOk="0">
                <a:moveTo>
                  <a:pt x="3387420" y="101600"/>
                </a:moveTo>
                <a:lnTo>
                  <a:pt x="3372662" y="101600"/>
                </a:lnTo>
                <a:lnTo>
                  <a:pt x="3375012" y="114300"/>
                </a:lnTo>
                <a:lnTo>
                  <a:pt x="3376650" y="114300"/>
                </a:lnTo>
                <a:lnTo>
                  <a:pt x="3387242" y="139700"/>
                </a:lnTo>
                <a:lnTo>
                  <a:pt x="3388410" y="152400"/>
                </a:lnTo>
                <a:lnTo>
                  <a:pt x="3399535" y="152400"/>
                </a:lnTo>
                <a:lnTo>
                  <a:pt x="3397986" y="139700"/>
                </a:lnTo>
                <a:lnTo>
                  <a:pt x="3388232" y="114300"/>
                </a:lnTo>
                <a:lnTo>
                  <a:pt x="3387420" y="101600"/>
                </a:lnTo>
                <a:close/>
              </a:path>
              <a:path w="5012690" h="5181600" extrusionOk="0">
                <a:moveTo>
                  <a:pt x="3711193" y="114300"/>
                </a:moveTo>
                <a:lnTo>
                  <a:pt x="3693477" y="114300"/>
                </a:lnTo>
                <a:lnTo>
                  <a:pt x="3703459" y="127000"/>
                </a:lnTo>
                <a:lnTo>
                  <a:pt x="3717823" y="139700"/>
                </a:lnTo>
                <a:lnTo>
                  <a:pt x="3720706" y="139700"/>
                </a:lnTo>
                <a:lnTo>
                  <a:pt x="3744645" y="127000"/>
                </a:lnTo>
                <a:lnTo>
                  <a:pt x="3720757" y="127000"/>
                </a:lnTo>
                <a:lnTo>
                  <a:pt x="3711193" y="114300"/>
                </a:lnTo>
                <a:close/>
              </a:path>
              <a:path w="5012690" h="5181600" extrusionOk="0">
                <a:moveTo>
                  <a:pt x="3868064" y="127000"/>
                </a:moveTo>
                <a:lnTo>
                  <a:pt x="3856024" y="127000"/>
                </a:lnTo>
                <a:lnTo>
                  <a:pt x="3861803" y="139700"/>
                </a:lnTo>
                <a:lnTo>
                  <a:pt x="3875519" y="139700"/>
                </a:lnTo>
                <a:lnTo>
                  <a:pt x="3868064" y="127000"/>
                </a:lnTo>
                <a:close/>
              </a:path>
              <a:path w="5012690" h="5181600" extrusionOk="0">
                <a:moveTo>
                  <a:pt x="3799395" y="101600"/>
                </a:moveTo>
                <a:lnTo>
                  <a:pt x="3740581" y="101600"/>
                </a:lnTo>
                <a:lnTo>
                  <a:pt x="3735895" y="114300"/>
                </a:lnTo>
                <a:lnTo>
                  <a:pt x="3720757" y="127000"/>
                </a:lnTo>
                <a:lnTo>
                  <a:pt x="3745890" y="127000"/>
                </a:lnTo>
                <a:lnTo>
                  <a:pt x="3750411" y="114300"/>
                </a:lnTo>
                <a:lnTo>
                  <a:pt x="3790416" y="114300"/>
                </a:lnTo>
                <a:lnTo>
                  <a:pt x="3799395" y="101600"/>
                </a:lnTo>
                <a:close/>
              </a:path>
              <a:path w="5012690" h="5181600" extrusionOk="0">
                <a:moveTo>
                  <a:pt x="3854056" y="88900"/>
                </a:moveTo>
                <a:lnTo>
                  <a:pt x="3827729" y="88900"/>
                </a:lnTo>
                <a:lnTo>
                  <a:pt x="3830510" y="101600"/>
                </a:lnTo>
                <a:lnTo>
                  <a:pt x="3844747" y="101600"/>
                </a:lnTo>
                <a:lnTo>
                  <a:pt x="3855440" y="127000"/>
                </a:lnTo>
                <a:lnTo>
                  <a:pt x="3866591" y="127000"/>
                </a:lnTo>
                <a:lnTo>
                  <a:pt x="3854056" y="88900"/>
                </a:lnTo>
                <a:close/>
              </a:path>
              <a:path w="5012690" h="5181600" extrusionOk="0">
                <a:moveTo>
                  <a:pt x="3660775" y="88900"/>
                </a:moveTo>
                <a:lnTo>
                  <a:pt x="3649548" y="88900"/>
                </a:lnTo>
                <a:lnTo>
                  <a:pt x="3651173" y="101600"/>
                </a:lnTo>
                <a:lnTo>
                  <a:pt x="3652113" y="114300"/>
                </a:lnTo>
                <a:lnTo>
                  <a:pt x="3699929" y="114300"/>
                </a:lnTo>
                <a:lnTo>
                  <a:pt x="3692715" y="101600"/>
                </a:lnTo>
                <a:lnTo>
                  <a:pt x="3662730" y="101600"/>
                </a:lnTo>
                <a:lnTo>
                  <a:pt x="3660775" y="88900"/>
                </a:lnTo>
                <a:close/>
              </a:path>
              <a:path w="5012690" h="5181600" extrusionOk="0">
                <a:moveTo>
                  <a:pt x="3382784" y="88900"/>
                </a:moveTo>
                <a:lnTo>
                  <a:pt x="3369119" y="88900"/>
                </a:lnTo>
                <a:lnTo>
                  <a:pt x="3372243" y="101600"/>
                </a:lnTo>
                <a:lnTo>
                  <a:pt x="3382949" y="101600"/>
                </a:lnTo>
                <a:lnTo>
                  <a:pt x="3382784" y="88900"/>
                </a:lnTo>
                <a:close/>
              </a:path>
              <a:path w="5012690" h="5181600" extrusionOk="0">
                <a:moveTo>
                  <a:pt x="3825316" y="88900"/>
                </a:moveTo>
                <a:lnTo>
                  <a:pt x="3804246" y="88900"/>
                </a:lnTo>
                <a:lnTo>
                  <a:pt x="3797706" y="101600"/>
                </a:lnTo>
                <a:lnTo>
                  <a:pt x="3819004" y="101600"/>
                </a:lnTo>
                <a:lnTo>
                  <a:pt x="3825316" y="88900"/>
                </a:lnTo>
                <a:close/>
              </a:path>
              <a:path w="5012690" h="5181600" extrusionOk="0">
                <a:moveTo>
                  <a:pt x="3365982" y="76200"/>
                </a:moveTo>
                <a:lnTo>
                  <a:pt x="3348723" y="76200"/>
                </a:lnTo>
                <a:lnTo>
                  <a:pt x="3353828" y="88900"/>
                </a:lnTo>
                <a:lnTo>
                  <a:pt x="3370986" y="88900"/>
                </a:lnTo>
                <a:lnTo>
                  <a:pt x="3365982" y="76200"/>
                </a:lnTo>
                <a:close/>
              </a:path>
              <a:path w="5012690" h="5181600" extrusionOk="0">
                <a:moveTo>
                  <a:pt x="3652418" y="76200"/>
                </a:moveTo>
                <a:lnTo>
                  <a:pt x="3626916" y="76200"/>
                </a:lnTo>
                <a:lnTo>
                  <a:pt x="3628199" y="88900"/>
                </a:lnTo>
                <a:lnTo>
                  <a:pt x="3659441" y="88900"/>
                </a:lnTo>
                <a:lnTo>
                  <a:pt x="3652418" y="76200"/>
                </a:lnTo>
                <a:close/>
              </a:path>
              <a:path w="5012690" h="5181600" extrusionOk="0">
                <a:moveTo>
                  <a:pt x="3370071" y="63500"/>
                </a:moveTo>
                <a:lnTo>
                  <a:pt x="3351110" y="63500"/>
                </a:lnTo>
                <a:lnTo>
                  <a:pt x="3347529" y="76200"/>
                </a:lnTo>
                <a:lnTo>
                  <a:pt x="3360496" y="76200"/>
                </a:lnTo>
                <a:lnTo>
                  <a:pt x="3370071" y="63500"/>
                </a:lnTo>
                <a:close/>
              </a:path>
              <a:path w="5012690" h="5181600" extrusionOk="0">
                <a:moveTo>
                  <a:pt x="3625735" y="50800"/>
                </a:moveTo>
                <a:lnTo>
                  <a:pt x="3611498" y="50800"/>
                </a:lnTo>
                <a:lnTo>
                  <a:pt x="3615905" y="63500"/>
                </a:lnTo>
                <a:lnTo>
                  <a:pt x="3625900" y="76200"/>
                </a:lnTo>
                <a:lnTo>
                  <a:pt x="3634740" y="76200"/>
                </a:lnTo>
                <a:lnTo>
                  <a:pt x="3625735" y="50800"/>
                </a:lnTo>
                <a:close/>
              </a:path>
              <a:path w="5012690" h="5181600" extrusionOk="0">
                <a:moveTo>
                  <a:pt x="3379965" y="50800"/>
                </a:moveTo>
                <a:lnTo>
                  <a:pt x="3361156" y="50800"/>
                </a:lnTo>
                <a:lnTo>
                  <a:pt x="3351364" y="63500"/>
                </a:lnTo>
                <a:lnTo>
                  <a:pt x="3379279" y="63500"/>
                </a:lnTo>
                <a:lnTo>
                  <a:pt x="3379965" y="50800"/>
                </a:lnTo>
                <a:close/>
              </a:path>
              <a:path w="5012690" h="5181600" extrusionOk="0">
                <a:moveTo>
                  <a:pt x="3419195" y="25400"/>
                </a:moveTo>
                <a:lnTo>
                  <a:pt x="3397935" y="25400"/>
                </a:lnTo>
                <a:lnTo>
                  <a:pt x="3392703" y="38100"/>
                </a:lnTo>
                <a:lnTo>
                  <a:pt x="3374593" y="50800"/>
                </a:lnTo>
                <a:lnTo>
                  <a:pt x="3380549" y="50800"/>
                </a:lnTo>
                <a:lnTo>
                  <a:pt x="3400132" y="38100"/>
                </a:lnTo>
                <a:lnTo>
                  <a:pt x="3406749" y="38100"/>
                </a:lnTo>
                <a:lnTo>
                  <a:pt x="3419195" y="25400"/>
                </a:lnTo>
                <a:close/>
              </a:path>
              <a:path w="5012690" h="5181600" extrusionOk="0">
                <a:moveTo>
                  <a:pt x="3619207" y="38100"/>
                </a:moveTo>
                <a:lnTo>
                  <a:pt x="3590518" y="38100"/>
                </a:lnTo>
                <a:lnTo>
                  <a:pt x="3601758" y="50800"/>
                </a:lnTo>
                <a:lnTo>
                  <a:pt x="3625519" y="50800"/>
                </a:lnTo>
                <a:lnTo>
                  <a:pt x="3619207" y="38100"/>
                </a:lnTo>
                <a:close/>
              </a:path>
              <a:path w="5012690" h="5181600" extrusionOk="0">
                <a:moveTo>
                  <a:pt x="3527120" y="12700"/>
                </a:moveTo>
                <a:lnTo>
                  <a:pt x="3517569" y="12700"/>
                </a:lnTo>
                <a:lnTo>
                  <a:pt x="3521735" y="25400"/>
                </a:lnTo>
                <a:lnTo>
                  <a:pt x="3528009" y="38100"/>
                </a:lnTo>
                <a:lnTo>
                  <a:pt x="3543731" y="38100"/>
                </a:lnTo>
                <a:lnTo>
                  <a:pt x="3548100" y="25400"/>
                </a:lnTo>
                <a:lnTo>
                  <a:pt x="3531819" y="25400"/>
                </a:lnTo>
                <a:lnTo>
                  <a:pt x="3527120" y="12700"/>
                </a:lnTo>
                <a:close/>
              </a:path>
              <a:path w="5012690" h="5181600" extrusionOk="0">
                <a:moveTo>
                  <a:pt x="3598011" y="25400"/>
                </a:moveTo>
                <a:lnTo>
                  <a:pt x="3584155" y="25400"/>
                </a:lnTo>
                <a:lnTo>
                  <a:pt x="3589223" y="38100"/>
                </a:lnTo>
                <a:lnTo>
                  <a:pt x="3606266" y="38100"/>
                </a:lnTo>
                <a:lnTo>
                  <a:pt x="3598011" y="25400"/>
                </a:lnTo>
                <a:close/>
              </a:path>
              <a:path w="5012690" h="5181600" extrusionOk="0">
                <a:moveTo>
                  <a:pt x="3421291" y="12700"/>
                </a:moveTo>
                <a:lnTo>
                  <a:pt x="3409911" y="12700"/>
                </a:lnTo>
                <a:lnTo>
                  <a:pt x="3403168" y="25400"/>
                </a:lnTo>
                <a:lnTo>
                  <a:pt x="3419513" y="25400"/>
                </a:lnTo>
                <a:lnTo>
                  <a:pt x="3421291" y="12700"/>
                </a:lnTo>
                <a:close/>
              </a:path>
              <a:path w="5012690" h="5181600" extrusionOk="0">
                <a:moveTo>
                  <a:pt x="3446856" y="12700"/>
                </a:moveTo>
                <a:lnTo>
                  <a:pt x="3421291" y="12700"/>
                </a:lnTo>
                <a:lnTo>
                  <a:pt x="3432771" y="25400"/>
                </a:lnTo>
                <a:lnTo>
                  <a:pt x="3433432" y="25400"/>
                </a:lnTo>
                <a:lnTo>
                  <a:pt x="3446856" y="12700"/>
                </a:lnTo>
                <a:close/>
              </a:path>
              <a:path w="5012690" h="5181600" extrusionOk="0">
                <a:moveTo>
                  <a:pt x="3512553" y="12700"/>
                </a:moveTo>
                <a:lnTo>
                  <a:pt x="3488715" y="12700"/>
                </a:lnTo>
                <a:lnTo>
                  <a:pt x="3496411" y="25400"/>
                </a:lnTo>
                <a:lnTo>
                  <a:pt x="3498507" y="25400"/>
                </a:lnTo>
                <a:lnTo>
                  <a:pt x="3512553" y="12700"/>
                </a:lnTo>
                <a:close/>
              </a:path>
              <a:path w="5012690" h="5181600" extrusionOk="0">
                <a:moveTo>
                  <a:pt x="3585565" y="12700"/>
                </a:moveTo>
                <a:lnTo>
                  <a:pt x="3547097" y="12700"/>
                </a:lnTo>
                <a:lnTo>
                  <a:pt x="3538639" y="25400"/>
                </a:lnTo>
                <a:lnTo>
                  <a:pt x="3591293" y="25400"/>
                </a:lnTo>
                <a:lnTo>
                  <a:pt x="3585565" y="12700"/>
                </a:lnTo>
                <a:close/>
              </a:path>
              <a:path w="5012690" h="5181600" extrusionOk="0">
                <a:moveTo>
                  <a:pt x="3421341" y="0"/>
                </a:moveTo>
                <a:lnTo>
                  <a:pt x="3419271" y="0"/>
                </a:lnTo>
                <a:lnTo>
                  <a:pt x="3413696" y="12700"/>
                </a:lnTo>
                <a:lnTo>
                  <a:pt x="3424529" y="12700"/>
                </a:lnTo>
                <a:lnTo>
                  <a:pt x="3421341" y="0"/>
                </a:lnTo>
                <a:close/>
              </a:path>
              <a:path w="5012690" h="5181600" extrusionOk="0">
                <a:moveTo>
                  <a:pt x="3467607" y="0"/>
                </a:moveTo>
                <a:lnTo>
                  <a:pt x="3451847" y="0"/>
                </a:lnTo>
                <a:lnTo>
                  <a:pt x="3448189" y="12700"/>
                </a:lnTo>
                <a:lnTo>
                  <a:pt x="3475088" y="12700"/>
                </a:lnTo>
                <a:lnTo>
                  <a:pt x="3467607" y="0"/>
                </a:lnTo>
                <a:close/>
              </a:path>
              <a:path w="5012690" h="5181600" extrusionOk="0">
                <a:moveTo>
                  <a:pt x="3488702" y="0"/>
                </a:moveTo>
                <a:lnTo>
                  <a:pt x="3482873" y="0"/>
                </a:lnTo>
                <a:lnTo>
                  <a:pt x="3480117" y="12700"/>
                </a:lnTo>
                <a:lnTo>
                  <a:pt x="3498278" y="12700"/>
                </a:lnTo>
                <a:lnTo>
                  <a:pt x="3488702" y="0"/>
                </a:lnTo>
                <a:close/>
              </a:path>
              <a:path w="5012690" h="5181600" extrusionOk="0">
                <a:moveTo>
                  <a:pt x="3515537" y="0"/>
                </a:moveTo>
                <a:lnTo>
                  <a:pt x="3511080" y="0"/>
                </a:lnTo>
                <a:lnTo>
                  <a:pt x="3498278" y="12700"/>
                </a:lnTo>
                <a:lnTo>
                  <a:pt x="3526624" y="12700"/>
                </a:lnTo>
                <a:lnTo>
                  <a:pt x="3515537" y="0"/>
                </a:lnTo>
                <a:close/>
              </a:path>
            </a:pathLst>
          </a:custGeom>
          <a:solidFill>
            <a:srgbClr val="F7941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57"/>
          <p:cNvSpPr/>
          <p:nvPr/>
        </p:nvSpPr>
        <p:spPr>
          <a:xfrm>
            <a:off x="4085051" y="2627339"/>
            <a:ext cx="5036090" cy="177629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57"/>
          <p:cNvSpPr/>
          <p:nvPr/>
        </p:nvSpPr>
        <p:spPr>
          <a:xfrm>
            <a:off x="4087484" y="2632610"/>
            <a:ext cx="5034075" cy="1759051"/>
          </a:xfrm>
          <a:custGeom>
            <a:avLst/>
            <a:gdLst/>
            <a:ahLst/>
            <a:cxnLst/>
            <a:rect l="l" t="t" r="r" b="b"/>
            <a:pathLst>
              <a:path w="5901055" h="2590800" extrusionOk="0">
                <a:moveTo>
                  <a:pt x="1221892" y="2578099"/>
                </a:moveTo>
                <a:lnTo>
                  <a:pt x="1176858" y="2578099"/>
                </a:lnTo>
                <a:lnTo>
                  <a:pt x="1186205" y="2590799"/>
                </a:lnTo>
                <a:lnTo>
                  <a:pt x="1222502" y="2590799"/>
                </a:lnTo>
                <a:lnTo>
                  <a:pt x="1221892" y="2578099"/>
                </a:lnTo>
                <a:close/>
              </a:path>
              <a:path w="5901055" h="2590800" extrusionOk="0">
                <a:moveTo>
                  <a:pt x="1254480" y="2578099"/>
                </a:moveTo>
                <a:lnTo>
                  <a:pt x="1225638" y="2578099"/>
                </a:lnTo>
                <a:lnTo>
                  <a:pt x="1223111" y="2590799"/>
                </a:lnTo>
                <a:lnTo>
                  <a:pt x="1238262" y="2590799"/>
                </a:lnTo>
                <a:lnTo>
                  <a:pt x="1254480" y="2578099"/>
                </a:lnTo>
                <a:close/>
              </a:path>
              <a:path w="5901055" h="2590800" extrusionOk="0">
                <a:moveTo>
                  <a:pt x="1367332" y="2578099"/>
                </a:moveTo>
                <a:lnTo>
                  <a:pt x="1351521" y="2578099"/>
                </a:lnTo>
                <a:lnTo>
                  <a:pt x="1354201" y="2590799"/>
                </a:lnTo>
                <a:lnTo>
                  <a:pt x="1385582" y="2590799"/>
                </a:lnTo>
                <a:lnTo>
                  <a:pt x="1367332" y="2578099"/>
                </a:lnTo>
                <a:close/>
              </a:path>
              <a:path w="5901055" h="2590800" extrusionOk="0">
                <a:moveTo>
                  <a:pt x="1389849" y="2578099"/>
                </a:moveTo>
                <a:lnTo>
                  <a:pt x="1388313" y="2578099"/>
                </a:lnTo>
                <a:lnTo>
                  <a:pt x="1385582" y="2590799"/>
                </a:lnTo>
                <a:lnTo>
                  <a:pt x="1395476" y="2590799"/>
                </a:lnTo>
                <a:lnTo>
                  <a:pt x="1389849" y="2578099"/>
                </a:lnTo>
                <a:close/>
              </a:path>
              <a:path w="5901055" h="2590800" extrusionOk="0">
                <a:moveTo>
                  <a:pt x="1473517" y="2578099"/>
                </a:moveTo>
                <a:lnTo>
                  <a:pt x="1421993" y="2578099"/>
                </a:lnTo>
                <a:lnTo>
                  <a:pt x="1406436" y="2590799"/>
                </a:lnTo>
                <a:lnTo>
                  <a:pt x="1460830" y="2590799"/>
                </a:lnTo>
                <a:lnTo>
                  <a:pt x="1473517" y="2578099"/>
                </a:lnTo>
                <a:close/>
              </a:path>
              <a:path w="5901055" h="2590800" extrusionOk="0">
                <a:moveTo>
                  <a:pt x="1174711" y="2565399"/>
                </a:moveTo>
                <a:lnTo>
                  <a:pt x="1147991" y="2565399"/>
                </a:lnTo>
                <a:lnTo>
                  <a:pt x="1155839" y="2578099"/>
                </a:lnTo>
                <a:lnTo>
                  <a:pt x="1190040" y="2578099"/>
                </a:lnTo>
                <a:lnTo>
                  <a:pt x="1174711" y="2565399"/>
                </a:lnTo>
                <a:close/>
              </a:path>
              <a:path w="5901055" h="2590800" extrusionOk="0">
                <a:moveTo>
                  <a:pt x="1295527" y="2527299"/>
                </a:moveTo>
                <a:lnTo>
                  <a:pt x="1282420" y="2527299"/>
                </a:lnTo>
                <a:lnTo>
                  <a:pt x="1277035" y="2539999"/>
                </a:lnTo>
                <a:lnTo>
                  <a:pt x="1269009" y="2552699"/>
                </a:lnTo>
                <a:lnTo>
                  <a:pt x="1263700" y="2552699"/>
                </a:lnTo>
                <a:lnTo>
                  <a:pt x="1256931" y="2565399"/>
                </a:lnTo>
                <a:lnTo>
                  <a:pt x="1249172" y="2565399"/>
                </a:lnTo>
                <a:lnTo>
                  <a:pt x="1238796" y="2578099"/>
                </a:lnTo>
                <a:lnTo>
                  <a:pt x="1263459" y="2578099"/>
                </a:lnTo>
                <a:lnTo>
                  <a:pt x="1270774" y="2565399"/>
                </a:lnTo>
                <a:lnTo>
                  <a:pt x="1283093" y="2552699"/>
                </a:lnTo>
                <a:lnTo>
                  <a:pt x="1286039" y="2545223"/>
                </a:lnTo>
                <a:lnTo>
                  <a:pt x="1286802" y="2539999"/>
                </a:lnTo>
                <a:lnTo>
                  <a:pt x="1299705" y="2539999"/>
                </a:lnTo>
                <a:lnTo>
                  <a:pt x="1295527" y="2527299"/>
                </a:lnTo>
                <a:close/>
              </a:path>
              <a:path w="5901055" h="2590800" extrusionOk="0">
                <a:moveTo>
                  <a:pt x="1345920" y="2565399"/>
                </a:moveTo>
                <a:lnTo>
                  <a:pt x="1292872" y="2565399"/>
                </a:lnTo>
                <a:lnTo>
                  <a:pt x="1310817" y="2578099"/>
                </a:lnTo>
                <a:lnTo>
                  <a:pt x="1355864" y="2578099"/>
                </a:lnTo>
                <a:lnTo>
                  <a:pt x="1345920" y="2565399"/>
                </a:lnTo>
                <a:close/>
              </a:path>
              <a:path w="5901055" h="2590800" extrusionOk="0">
                <a:moveTo>
                  <a:pt x="1596250" y="2539999"/>
                </a:moveTo>
                <a:lnTo>
                  <a:pt x="1542656" y="2539999"/>
                </a:lnTo>
                <a:lnTo>
                  <a:pt x="1525993" y="2552699"/>
                </a:lnTo>
                <a:lnTo>
                  <a:pt x="1495564" y="2565399"/>
                </a:lnTo>
                <a:lnTo>
                  <a:pt x="1469872" y="2565399"/>
                </a:lnTo>
                <a:lnTo>
                  <a:pt x="1458810" y="2578099"/>
                </a:lnTo>
                <a:lnTo>
                  <a:pt x="1489227" y="2578099"/>
                </a:lnTo>
                <a:lnTo>
                  <a:pt x="1516354" y="2565399"/>
                </a:lnTo>
                <a:lnTo>
                  <a:pt x="1545170" y="2552699"/>
                </a:lnTo>
                <a:lnTo>
                  <a:pt x="1561769" y="2552699"/>
                </a:lnTo>
                <a:lnTo>
                  <a:pt x="1596250" y="2539999"/>
                </a:lnTo>
                <a:close/>
              </a:path>
              <a:path w="5901055" h="2590800" extrusionOk="0">
                <a:moveTo>
                  <a:pt x="1153109" y="2552699"/>
                </a:moveTo>
                <a:lnTo>
                  <a:pt x="1079004" y="2552699"/>
                </a:lnTo>
                <a:lnTo>
                  <a:pt x="1086827" y="2565399"/>
                </a:lnTo>
                <a:lnTo>
                  <a:pt x="1153718" y="2565399"/>
                </a:lnTo>
                <a:lnTo>
                  <a:pt x="1153109" y="2552699"/>
                </a:lnTo>
                <a:close/>
              </a:path>
              <a:path w="5901055" h="2590800" extrusionOk="0">
                <a:moveTo>
                  <a:pt x="1306487" y="2552699"/>
                </a:moveTo>
                <a:lnTo>
                  <a:pt x="1284922" y="2552699"/>
                </a:lnTo>
                <a:lnTo>
                  <a:pt x="1291894" y="2565399"/>
                </a:lnTo>
                <a:lnTo>
                  <a:pt x="1320457" y="2565399"/>
                </a:lnTo>
                <a:lnTo>
                  <a:pt x="1306487" y="2552699"/>
                </a:lnTo>
                <a:close/>
              </a:path>
              <a:path w="5901055" h="2590800" extrusionOk="0">
                <a:moveTo>
                  <a:pt x="1083805" y="2539999"/>
                </a:moveTo>
                <a:lnTo>
                  <a:pt x="1035050" y="2539999"/>
                </a:lnTo>
                <a:lnTo>
                  <a:pt x="1059383" y="2552699"/>
                </a:lnTo>
                <a:lnTo>
                  <a:pt x="1090726" y="2552699"/>
                </a:lnTo>
                <a:lnTo>
                  <a:pt x="1083805" y="2539999"/>
                </a:lnTo>
                <a:close/>
              </a:path>
              <a:path w="5901055" h="2590800" extrusionOk="0">
                <a:moveTo>
                  <a:pt x="1300543" y="2539999"/>
                </a:moveTo>
                <a:lnTo>
                  <a:pt x="1288097" y="2539999"/>
                </a:lnTo>
                <a:lnTo>
                  <a:pt x="1286039" y="2545223"/>
                </a:lnTo>
                <a:lnTo>
                  <a:pt x="1284947" y="2552699"/>
                </a:lnTo>
                <a:lnTo>
                  <a:pt x="1298460" y="2552699"/>
                </a:lnTo>
                <a:lnTo>
                  <a:pt x="1300543" y="2539999"/>
                </a:lnTo>
                <a:close/>
              </a:path>
              <a:path w="5901055" h="2590800" extrusionOk="0">
                <a:moveTo>
                  <a:pt x="1288097" y="2539999"/>
                </a:moveTo>
                <a:lnTo>
                  <a:pt x="1286802" y="2539999"/>
                </a:lnTo>
                <a:lnTo>
                  <a:pt x="1286039" y="2545223"/>
                </a:lnTo>
                <a:lnTo>
                  <a:pt x="1288097" y="2539999"/>
                </a:lnTo>
                <a:close/>
              </a:path>
              <a:path w="5901055" h="2590800" extrusionOk="0">
                <a:moveTo>
                  <a:pt x="1037183" y="2527299"/>
                </a:moveTo>
                <a:lnTo>
                  <a:pt x="963053" y="2527299"/>
                </a:lnTo>
                <a:lnTo>
                  <a:pt x="969086" y="2539999"/>
                </a:lnTo>
                <a:lnTo>
                  <a:pt x="1063167" y="2539999"/>
                </a:lnTo>
                <a:lnTo>
                  <a:pt x="1037183" y="2527299"/>
                </a:lnTo>
                <a:close/>
              </a:path>
              <a:path w="5901055" h="2590800" extrusionOk="0">
                <a:moveTo>
                  <a:pt x="1603883" y="2527299"/>
                </a:moveTo>
                <a:lnTo>
                  <a:pt x="1575942" y="2527299"/>
                </a:lnTo>
                <a:lnTo>
                  <a:pt x="1544053" y="2539999"/>
                </a:lnTo>
                <a:lnTo>
                  <a:pt x="1602473" y="2539999"/>
                </a:lnTo>
                <a:lnTo>
                  <a:pt x="1603883" y="2527299"/>
                </a:lnTo>
                <a:close/>
              </a:path>
              <a:path w="5901055" h="2590800" extrusionOk="0">
                <a:moveTo>
                  <a:pt x="962304" y="2514599"/>
                </a:moveTo>
                <a:lnTo>
                  <a:pt x="946353" y="2514599"/>
                </a:lnTo>
                <a:lnTo>
                  <a:pt x="949858" y="2527299"/>
                </a:lnTo>
                <a:lnTo>
                  <a:pt x="968794" y="2527299"/>
                </a:lnTo>
                <a:lnTo>
                  <a:pt x="962304" y="2514599"/>
                </a:lnTo>
                <a:close/>
              </a:path>
              <a:path w="5901055" h="2590800" extrusionOk="0">
                <a:moveTo>
                  <a:pt x="1638084" y="2514599"/>
                </a:moveTo>
                <a:lnTo>
                  <a:pt x="1610055" y="2514599"/>
                </a:lnTo>
                <a:lnTo>
                  <a:pt x="1602778" y="2527299"/>
                </a:lnTo>
                <a:lnTo>
                  <a:pt x="1626654" y="2527299"/>
                </a:lnTo>
                <a:lnTo>
                  <a:pt x="1638084" y="2514599"/>
                </a:lnTo>
                <a:close/>
              </a:path>
              <a:path w="5901055" h="2590800" extrusionOk="0">
                <a:moveTo>
                  <a:pt x="1674793" y="2501899"/>
                </a:moveTo>
                <a:lnTo>
                  <a:pt x="1654175" y="2501899"/>
                </a:lnTo>
                <a:lnTo>
                  <a:pt x="1687410" y="2514599"/>
                </a:lnTo>
                <a:lnTo>
                  <a:pt x="1691449" y="2527299"/>
                </a:lnTo>
                <a:lnTo>
                  <a:pt x="1711883" y="2527299"/>
                </a:lnTo>
                <a:lnTo>
                  <a:pt x="1723605" y="2514599"/>
                </a:lnTo>
                <a:lnTo>
                  <a:pt x="1691513" y="2514599"/>
                </a:lnTo>
                <a:lnTo>
                  <a:pt x="1674793" y="2501899"/>
                </a:lnTo>
                <a:close/>
              </a:path>
              <a:path w="5901055" h="2590800" extrusionOk="0">
                <a:moveTo>
                  <a:pt x="955941" y="2501899"/>
                </a:moveTo>
                <a:lnTo>
                  <a:pt x="936269" y="2501899"/>
                </a:lnTo>
                <a:lnTo>
                  <a:pt x="941324" y="2514599"/>
                </a:lnTo>
                <a:lnTo>
                  <a:pt x="956449" y="2514599"/>
                </a:lnTo>
                <a:lnTo>
                  <a:pt x="955941" y="2501899"/>
                </a:lnTo>
                <a:close/>
              </a:path>
              <a:path w="5901055" h="2590800" extrusionOk="0">
                <a:moveTo>
                  <a:pt x="1658073" y="2489199"/>
                </a:moveTo>
                <a:lnTo>
                  <a:pt x="1646643" y="2489199"/>
                </a:lnTo>
                <a:lnTo>
                  <a:pt x="1635544" y="2501899"/>
                </a:lnTo>
                <a:lnTo>
                  <a:pt x="1620862" y="2514599"/>
                </a:lnTo>
                <a:lnTo>
                  <a:pt x="1642237" y="2514599"/>
                </a:lnTo>
                <a:lnTo>
                  <a:pt x="1647977" y="2501899"/>
                </a:lnTo>
                <a:lnTo>
                  <a:pt x="1674793" y="2501899"/>
                </a:lnTo>
                <a:lnTo>
                  <a:pt x="1658073" y="2489199"/>
                </a:lnTo>
                <a:close/>
              </a:path>
              <a:path w="5901055" h="2590800" extrusionOk="0">
                <a:moveTo>
                  <a:pt x="1741804" y="2501899"/>
                </a:moveTo>
                <a:lnTo>
                  <a:pt x="1729371" y="2501899"/>
                </a:lnTo>
                <a:lnTo>
                  <a:pt x="1718106" y="2514599"/>
                </a:lnTo>
                <a:lnTo>
                  <a:pt x="1732508" y="2514599"/>
                </a:lnTo>
                <a:lnTo>
                  <a:pt x="1741804" y="2501899"/>
                </a:lnTo>
                <a:close/>
              </a:path>
              <a:path w="5901055" h="2590800" extrusionOk="0">
                <a:moveTo>
                  <a:pt x="943254" y="2489199"/>
                </a:moveTo>
                <a:lnTo>
                  <a:pt x="928624" y="2489199"/>
                </a:lnTo>
                <a:lnTo>
                  <a:pt x="929170" y="2501899"/>
                </a:lnTo>
                <a:lnTo>
                  <a:pt x="944232" y="2501899"/>
                </a:lnTo>
                <a:lnTo>
                  <a:pt x="943254" y="2489199"/>
                </a:lnTo>
                <a:close/>
              </a:path>
              <a:path w="5901055" h="2590800" extrusionOk="0">
                <a:moveTo>
                  <a:pt x="1765198" y="2489199"/>
                </a:moveTo>
                <a:lnTo>
                  <a:pt x="1745741" y="2489199"/>
                </a:lnTo>
                <a:lnTo>
                  <a:pt x="1737347" y="2501899"/>
                </a:lnTo>
                <a:lnTo>
                  <a:pt x="1761159" y="2501899"/>
                </a:lnTo>
                <a:lnTo>
                  <a:pt x="1765198" y="2489199"/>
                </a:lnTo>
                <a:close/>
              </a:path>
              <a:path w="5901055" h="2590800" extrusionOk="0">
                <a:moveTo>
                  <a:pt x="1884565" y="2489199"/>
                </a:moveTo>
                <a:lnTo>
                  <a:pt x="1798866" y="2489199"/>
                </a:lnTo>
                <a:lnTo>
                  <a:pt x="1801215" y="2501899"/>
                </a:lnTo>
                <a:lnTo>
                  <a:pt x="1864652" y="2501899"/>
                </a:lnTo>
                <a:lnTo>
                  <a:pt x="1884565" y="2489199"/>
                </a:lnTo>
                <a:close/>
              </a:path>
              <a:path w="5901055" h="2590800" extrusionOk="0">
                <a:moveTo>
                  <a:pt x="934986" y="2476499"/>
                </a:moveTo>
                <a:lnTo>
                  <a:pt x="905433" y="2476499"/>
                </a:lnTo>
                <a:lnTo>
                  <a:pt x="912342" y="2489199"/>
                </a:lnTo>
                <a:lnTo>
                  <a:pt x="938174" y="2489199"/>
                </a:lnTo>
                <a:lnTo>
                  <a:pt x="934986" y="2476499"/>
                </a:lnTo>
                <a:close/>
              </a:path>
              <a:path w="5901055" h="2590800" extrusionOk="0">
                <a:moveTo>
                  <a:pt x="1768195" y="2476499"/>
                </a:moveTo>
                <a:lnTo>
                  <a:pt x="1767598" y="2476499"/>
                </a:lnTo>
                <a:lnTo>
                  <a:pt x="1761109" y="2489199"/>
                </a:lnTo>
                <a:lnTo>
                  <a:pt x="1776285" y="2489199"/>
                </a:lnTo>
                <a:lnTo>
                  <a:pt x="1768195" y="2476499"/>
                </a:lnTo>
                <a:close/>
              </a:path>
              <a:path w="5901055" h="2590800" extrusionOk="0">
                <a:moveTo>
                  <a:pt x="1951291" y="2463799"/>
                </a:moveTo>
                <a:lnTo>
                  <a:pt x="1912518" y="2463799"/>
                </a:lnTo>
                <a:lnTo>
                  <a:pt x="1900516" y="2476499"/>
                </a:lnTo>
                <a:lnTo>
                  <a:pt x="1880438" y="2476499"/>
                </a:lnTo>
                <a:lnTo>
                  <a:pt x="1868195" y="2489199"/>
                </a:lnTo>
                <a:lnTo>
                  <a:pt x="1904390" y="2489199"/>
                </a:lnTo>
                <a:lnTo>
                  <a:pt x="1939861" y="2476499"/>
                </a:lnTo>
                <a:lnTo>
                  <a:pt x="1951291" y="2463799"/>
                </a:lnTo>
                <a:close/>
              </a:path>
              <a:path w="5901055" h="2590800" extrusionOk="0">
                <a:moveTo>
                  <a:pt x="912050" y="2463799"/>
                </a:moveTo>
                <a:lnTo>
                  <a:pt x="869670" y="2463799"/>
                </a:lnTo>
                <a:lnTo>
                  <a:pt x="898639" y="2476499"/>
                </a:lnTo>
                <a:lnTo>
                  <a:pt x="923734" y="2476499"/>
                </a:lnTo>
                <a:lnTo>
                  <a:pt x="912050" y="2463799"/>
                </a:lnTo>
                <a:close/>
              </a:path>
              <a:path w="5901055" h="2590800" extrusionOk="0">
                <a:moveTo>
                  <a:pt x="729830" y="2451099"/>
                </a:moveTo>
                <a:lnTo>
                  <a:pt x="721080" y="2451099"/>
                </a:lnTo>
                <a:lnTo>
                  <a:pt x="722337" y="2463799"/>
                </a:lnTo>
                <a:lnTo>
                  <a:pt x="727087" y="2463799"/>
                </a:lnTo>
                <a:lnTo>
                  <a:pt x="729830" y="2451099"/>
                </a:lnTo>
                <a:close/>
              </a:path>
              <a:path w="5901055" h="2590800" extrusionOk="0">
                <a:moveTo>
                  <a:pt x="758951" y="2451099"/>
                </a:moveTo>
                <a:lnTo>
                  <a:pt x="729830" y="2451099"/>
                </a:lnTo>
                <a:lnTo>
                  <a:pt x="736142" y="2463799"/>
                </a:lnTo>
                <a:lnTo>
                  <a:pt x="757936" y="2463799"/>
                </a:lnTo>
                <a:lnTo>
                  <a:pt x="758951" y="2451099"/>
                </a:lnTo>
                <a:close/>
              </a:path>
              <a:path w="5901055" h="2590800" extrusionOk="0">
                <a:moveTo>
                  <a:pt x="840308" y="2451099"/>
                </a:moveTo>
                <a:lnTo>
                  <a:pt x="765835" y="2451099"/>
                </a:lnTo>
                <a:lnTo>
                  <a:pt x="770293" y="2463799"/>
                </a:lnTo>
                <a:lnTo>
                  <a:pt x="832650" y="2463799"/>
                </a:lnTo>
                <a:lnTo>
                  <a:pt x="840308" y="2451099"/>
                </a:lnTo>
                <a:close/>
              </a:path>
              <a:path w="5901055" h="2590800" extrusionOk="0">
                <a:moveTo>
                  <a:pt x="877544" y="2451099"/>
                </a:moveTo>
                <a:lnTo>
                  <a:pt x="842327" y="2451099"/>
                </a:lnTo>
                <a:lnTo>
                  <a:pt x="851560" y="2463799"/>
                </a:lnTo>
                <a:lnTo>
                  <a:pt x="903135" y="2463799"/>
                </a:lnTo>
                <a:lnTo>
                  <a:pt x="877544" y="2451099"/>
                </a:lnTo>
                <a:close/>
              </a:path>
              <a:path w="5901055" h="2590800" extrusionOk="0">
                <a:moveTo>
                  <a:pt x="1977250" y="2451099"/>
                </a:moveTo>
                <a:lnTo>
                  <a:pt x="1947760" y="2451099"/>
                </a:lnTo>
                <a:lnTo>
                  <a:pt x="1935606" y="2463799"/>
                </a:lnTo>
                <a:lnTo>
                  <a:pt x="1956435" y="2463799"/>
                </a:lnTo>
                <a:lnTo>
                  <a:pt x="1977250" y="2451099"/>
                </a:lnTo>
                <a:close/>
              </a:path>
              <a:path w="5901055" h="2590800" extrusionOk="0">
                <a:moveTo>
                  <a:pt x="717105" y="2438399"/>
                </a:moveTo>
                <a:lnTo>
                  <a:pt x="588797" y="2438399"/>
                </a:lnTo>
                <a:lnTo>
                  <a:pt x="594296" y="2451099"/>
                </a:lnTo>
                <a:lnTo>
                  <a:pt x="725614" y="2451099"/>
                </a:lnTo>
                <a:lnTo>
                  <a:pt x="717105" y="2438399"/>
                </a:lnTo>
                <a:close/>
              </a:path>
              <a:path w="5901055" h="2590800" extrusionOk="0">
                <a:moveTo>
                  <a:pt x="1998395" y="2438399"/>
                </a:moveTo>
                <a:lnTo>
                  <a:pt x="1986534" y="2438399"/>
                </a:lnTo>
                <a:lnTo>
                  <a:pt x="1951989" y="2451099"/>
                </a:lnTo>
                <a:lnTo>
                  <a:pt x="1990737" y="2451099"/>
                </a:lnTo>
                <a:lnTo>
                  <a:pt x="1998395" y="2438399"/>
                </a:lnTo>
                <a:close/>
              </a:path>
              <a:path w="5901055" h="2590800" extrusionOk="0">
                <a:moveTo>
                  <a:pt x="595261" y="2425699"/>
                </a:moveTo>
                <a:lnTo>
                  <a:pt x="580986" y="2425699"/>
                </a:lnTo>
                <a:lnTo>
                  <a:pt x="585622" y="2438399"/>
                </a:lnTo>
                <a:lnTo>
                  <a:pt x="598576" y="2438399"/>
                </a:lnTo>
                <a:lnTo>
                  <a:pt x="595261" y="2425699"/>
                </a:lnTo>
                <a:close/>
              </a:path>
              <a:path w="5901055" h="2590800" extrusionOk="0">
                <a:moveTo>
                  <a:pt x="2048687" y="2425699"/>
                </a:moveTo>
                <a:lnTo>
                  <a:pt x="2013610" y="2425699"/>
                </a:lnTo>
                <a:lnTo>
                  <a:pt x="1995982" y="2438399"/>
                </a:lnTo>
                <a:lnTo>
                  <a:pt x="2038426" y="2438399"/>
                </a:lnTo>
                <a:lnTo>
                  <a:pt x="2048687" y="2425699"/>
                </a:lnTo>
                <a:close/>
              </a:path>
              <a:path w="5901055" h="2590800" extrusionOk="0">
                <a:moveTo>
                  <a:pt x="2196096" y="2425699"/>
                </a:moveTo>
                <a:lnTo>
                  <a:pt x="2086724" y="2425699"/>
                </a:lnTo>
                <a:lnTo>
                  <a:pt x="2097760" y="2438399"/>
                </a:lnTo>
                <a:lnTo>
                  <a:pt x="2181821" y="2438399"/>
                </a:lnTo>
                <a:lnTo>
                  <a:pt x="2196096" y="2425699"/>
                </a:lnTo>
                <a:close/>
              </a:path>
              <a:path w="5901055" h="2590800" extrusionOk="0">
                <a:moveTo>
                  <a:pt x="4039717" y="2425699"/>
                </a:moveTo>
                <a:lnTo>
                  <a:pt x="4019194" y="2425699"/>
                </a:lnTo>
                <a:lnTo>
                  <a:pt x="4020578" y="2438399"/>
                </a:lnTo>
                <a:lnTo>
                  <a:pt x="4034472" y="2438399"/>
                </a:lnTo>
                <a:lnTo>
                  <a:pt x="4039717" y="2425699"/>
                </a:lnTo>
                <a:close/>
              </a:path>
              <a:path w="5901055" h="2590800" extrusionOk="0">
                <a:moveTo>
                  <a:pt x="582167" y="2412999"/>
                </a:moveTo>
                <a:lnTo>
                  <a:pt x="570611" y="2412999"/>
                </a:lnTo>
                <a:lnTo>
                  <a:pt x="572160" y="2425699"/>
                </a:lnTo>
                <a:lnTo>
                  <a:pt x="587781" y="2425699"/>
                </a:lnTo>
                <a:lnTo>
                  <a:pt x="582167" y="2412999"/>
                </a:lnTo>
                <a:close/>
              </a:path>
              <a:path w="5901055" h="2590800" extrusionOk="0">
                <a:moveTo>
                  <a:pt x="2074811" y="2412999"/>
                </a:moveTo>
                <a:lnTo>
                  <a:pt x="2046884" y="2412999"/>
                </a:lnTo>
                <a:lnTo>
                  <a:pt x="2043747" y="2425699"/>
                </a:lnTo>
                <a:lnTo>
                  <a:pt x="2083053" y="2425699"/>
                </a:lnTo>
                <a:lnTo>
                  <a:pt x="2074811" y="2412999"/>
                </a:lnTo>
                <a:close/>
              </a:path>
              <a:path w="5901055" h="2590800" extrusionOk="0">
                <a:moveTo>
                  <a:pt x="2206815" y="2412999"/>
                </a:moveTo>
                <a:lnTo>
                  <a:pt x="2188845" y="2412999"/>
                </a:lnTo>
                <a:lnTo>
                  <a:pt x="2179307" y="2425699"/>
                </a:lnTo>
                <a:lnTo>
                  <a:pt x="2201913" y="2425699"/>
                </a:lnTo>
                <a:lnTo>
                  <a:pt x="2206815" y="2412999"/>
                </a:lnTo>
                <a:close/>
              </a:path>
              <a:path w="5901055" h="2590800" extrusionOk="0">
                <a:moveTo>
                  <a:pt x="3924858" y="2374899"/>
                </a:moveTo>
                <a:lnTo>
                  <a:pt x="3881272" y="2374899"/>
                </a:lnTo>
                <a:lnTo>
                  <a:pt x="3903738" y="2387599"/>
                </a:lnTo>
                <a:lnTo>
                  <a:pt x="3919601" y="2387599"/>
                </a:lnTo>
                <a:lnTo>
                  <a:pt x="3946575" y="2400299"/>
                </a:lnTo>
                <a:lnTo>
                  <a:pt x="3984307" y="2412999"/>
                </a:lnTo>
                <a:lnTo>
                  <a:pt x="3995496" y="2425699"/>
                </a:lnTo>
                <a:lnTo>
                  <a:pt x="4023283" y="2425699"/>
                </a:lnTo>
                <a:lnTo>
                  <a:pt x="4018229" y="2412999"/>
                </a:lnTo>
                <a:lnTo>
                  <a:pt x="3987698" y="2412999"/>
                </a:lnTo>
                <a:lnTo>
                  <a:pt x="3951236" y="2387599"/>
                </a:lnTo>
                <a:lnTo>
                  <a:pt x="3924858" y="2374899"/>
                </a:lnTo>
                <a:close/>
              </a:path>
              <a:path w="5901055" h="2590800" extrusionOk="0">
                <a:moveTo>
                  <a:pt x="4043133" y="2412999"/>
                </a:moveTo>
                <a:lnTo>
                  <a:pt x="4031932" y="2412999"/>
                </a:lnTo>
                <a:lnTo>
                  <a:pt x="4032123" y="2425699"/>
                </a:lnTo>
                <a:lnTo>
                  <a:pt x="4043438" y="2425699"/>
                </a:lnTo>
                <a:lnTo>
                  <a:pt x="4043133" y="2412999"/>
                </a:lnTo>
                <a:close/>
              </a:path>
              <a:path w="5901055" h="2590800" extrusionOk="0">
                <a:moveTo>
                  <a:pt x="586003" y="2400299"/>
                </a:moveTo>
                <a:lnTo>
                  <a:pt x="574662" y="2400299"/>
                </a:lnTo>
                <a:lnTo>
                  <a:pt x="570991" y="2412999"/>
                </a:lnTo>
                <a:lnTo>
                  <a:pt x="584885" y="2412999"/>
                </a:lnTo>
                <a:lnTo>
                  <a:pt x="586003" y="2400299"/>
                </a:lnTo>
                <a:close/>
              </a:path>
              <a:path w="5901055" h="2590800" extrusionOk="0">
                <a:moveTo>
                  <a:pt x="2225611" y="2400299"/>
                </a:moveTo>
                <a:lnTo>
                  <a:pt x="2208110" y="2400299"/>
                </a:lnTo>
                <a:lnTo>
                  <a:pt x="2200427" y="2412999"/>
                </a:lnTo>
                <a:lnTo>
                  <a:pt x="2218690" y="2412999"/>
                </a:lnTo>
                <a:lnTo>
                  <a:pt x="2225611" y="2400299"/>
                </a:lnTo>
                <a:close/>
              </a:path>
              <a:path w="5901055" h="2590800" extrusionOk="0">
                <a:moveTo>
                  <a:pt x="4015295" y="2400299"/>
                </a:moveTo>
                <a:lnTo>
                  <a:pt x="4005592" y="2400299"/>
                </a:lnTo>
                <a:lnTo>
                  <a:pt x="4004411" y="2412999"/>
                </a:lnTo>
                <a:lnTo>
                  <a:pt x="4017810" y="2412999"/>
                </a:lnTo>
                <a:lnTo>
                  <a:pt x="4015295" y="2400299"/>
                </a:lnTo>
                <a:close/>
              </a:path>
              <a:path w="5901055" h="2590800" extrusionOk="0">
                <a:moveTo>
                  <a:pt x="4053458" y="2400299"/>
                </a:moveTo>
                <a:lnTo>
                  <a:pt x="4030332" y="2400299"/>
                </a:lnTo>
                <a:lnTo>
                  <a:pt x="4028922" y="2412999"/>
                </a:lnTo>
                <a:lnTo>
                  <a:pt x="4053458" y="2412999"/>
                </a:lnTo>
                <a:lnTo>
                  <a:pt x="4053458" y="2400299"/>
                </a:lnTo>
                <a:close/>
              </a:path>
              <a:path w="5901055" h="2590800" extrusionOk="0">
                <a:moveTo>
                  <a:pt x="580936" y="2387599"/>
                </a:moveTo>
                <a:lnTo>
                  <a:pt x="563117" y="2387599"/>
                </a:lnTo>
                <a:lnTo>
                  <a:pt x="571500" y="2400299"/>
                </a:lnTo>
                <a:lnTo>
                  <a:pt x="584746" y="2400299"/>
                </a:lnTo>
                <a:lnTo>
                  <a:pt x="580936" y="2387599"/>
                </a:lnTo>
                <a:close/>
              </a:path>
              <a:path w="5901055" h="2590800" extrusionOk="0">
                <a:moveTo>
                  <a:pt x="2248166" y="2387599"/>
                </a:moveTo>
                <a:lnTo>
                  <a:pt x="2222893" y="2387599"/>
                </a:lnTo>
                <a:lnTo>
                  <a:pt x="2221001" y="2400299"/>
                </a:lnTo>
                <a:lnTo>
                  <a:pt x="2241410" y="2400299"/>
                </a:lnTo>
                <a:lnTo>
                  <a:pt x="2248166" y="2387599"/>
                </a:lnTo>
                <a:close/>
              </a:path>
              <a:path w="5901055" h="2590800" extrusionOk="0">
                <a:moveTo>
                  <a:pt x="4062971" y="2387599"/>
                </a:moveTo>
                <a:lnTo>
                  <a:pt x="4045115" y="2387599"/>
                </a:lnTo>
                <a:lnTo>
                  <a:pt x="4044975" y="2400299"/>
                </a:lnTo>
                <a:lnTo>
                  <a:pt x="4060939" y="2400299"/>
                </a:lnTo>
                <a:lnTo>
                  <a:pt x="4062971" y="2387599"/>
                </a:lnTo>
                <a:close/>
              </a:path>
              <a:path w="5901055" h="2590800" extrusionOk="0">
                <a:moveTo>
                  <a:pt x="4066019" y="2387599"/>
                </a:moveTo>
                <a:lnTo>
                  <a:pt x="4062971" y="2387599"/>
                </a:lnTo>
                <a:lnTo>
                  <a:pt x="4064507" y="2400299"/>
                </a:lnTo>
                <a:lnTo>
                  <a:pt x="4066019" y="2387599"/>
                </a:lnTo>
                <a:close/>
              </a:path>
              <a:path w="5901055" h="2590800" extrusionOk="0">
                <a:moveTo>
                  <a:pt x="550125" y="2362199"/>
                </a:moveTo>
                <a:lnTo>
                  <a:pt x="538746" y="2362199"/>
                </a:lnTo>
                <a:lnTo>
                  <a:pt x="540931" y="2387599"/>
                </a:lnTo>
                <a:lnTo>
                  <a:pt x="566547" y="2387599"/>
                </a:lnTo>
                <a:lnTo>
                  <a:pt x="560654" y="2374899"/>
                </a:lnTo>
                <a:lnTo>
                  <a:pt x="551332" y="2374899"/>
                </a:lnTo>
                <a:lnTo>
                  <a:pt x="550125" y="2362199"/>
                </a:lnTo>
                <a:close/>
              </a:path>
              <a:path w="5901055" h="2590800" extrusionOk="0">
                <a:moveTo>
                  <a:pt x="2275598" y="2374899"/>
                </a:moveTo>
                <a:lnTo>
                  <a:pt x="2257552" y="2374899"/>
                </a:lnTo>
                <a:lnTo>
                  <a:pt x="2256231" y="2387599"/>
                </a:lnTo>
                <a:lnTo>
                  <a:pt x="2271687" y="2387599"/>
                </a:lnTo>
                <a:lnTo>
                  <a:pt x="2275598" y="2374899"/>
                </a:lnTo>
                <a:close/>
              </a:path>
              <a:path w="5901055" h="2590800" extrusionOk="0">
                <a:moveTo>
                  <a:pt x="4081322" y="2374899"/>
                </a:moveTo>
                <a:lnTo>
                  <a:pt x="4061955" y="2374899"/>
                </a:lnTo>
                <a:lnTo>
                  <a:pt x="4061104" y="2387599"/>
                </a:lnTo>
                <a:lnTo>
                  <a:pt x="4078236" y="2387599"/>
                </a:lnTo>
                <a:lnTo>
                  <a:pt x="4081322" y="2374899"/>
                </a:lnTo>
                <a:close/>
              </a:path>
              <a:path w="5901055" h="2590800" extrusionOk="0">
                <a:moveTo>
                  <a:pt x="2305253" y="2311399"/>
                </a:moveTo>
                <a:lnTo>
                  <a:pt x="2295372" y="2311399"/>
                </a:lnTo>
                <a:lnTo>
                  <a:pt x="2285250" y="2324099"/>
                </a:lnTo>
                <a:lnTo>
                  <a:pt x="2279510" y="2336799"/>
                </a:lnTo>
                <a:lnTo>
                  <a:pt x="2275268" y="2349499"/>
                </a:lnTo>
                <a:lnTo>
                  <a:pt x="2274811" y="2349499"/>
                </a:lnTo>
                <a:lnTo>
                  <a:pt x="2271928" y="2362199"/>
                </a:lnTo>
                <a:lnTo>
                  <a:pt x="2266124" y="2374899"/>
                </a:lnTo>
                <a:lnTo>
                  <a:pt x="2276093" y="2374899"/>
                </a:lnTo>
                <a:lnTo>
                  <a:pt x="2282177" y="2362199"/>
                </a:lnTo>
                <a:lnTo>
                  <a:pt x="2282558" y="2362199"/>
                </a:lnTo>
                <a:lnTo>
                  <a:pt x="2285644" y="2349499"/>
                </a:lnTo>
                <a:lnTo>
                  <a:pt x="2295156" y="2336799"/>
                </a:lnTo>
                <a:lnTo>
                  <a:pt x="2305253" y="2311399"/>
                </a:lnTo>
                <a:close/>
              </a:path>
              <a:path w="5901055" h="2590800" extrusionOk="0">
                <a:moveTo>
                  <a:pt x="3885044" y="2362199"/>
                </a:moveTo>
                <a:lnTo>
                  <a:pt x="3861180" y="2362199"/>
                </a:lnTo>
                <a:lnTo>
                  <a:pt x="3876205" y="2374899"/>
                </a:lnTo>
                <a:lnTo>
                  <a:pt x="3909009" y="2374899"/>
                </a:lnTo>
                <a:lnTo>
                  <a:pt x="3885044" y="2362199"/>
                </a:lnTo>
                <a:close/>
              </a:path>
              <a:path w="5901055" h="2590800" extrusionOk="0">
                <a:moveTo>
                  <a:pt x="4085526" y="2362199"/>
                </a:moveTo>
                <a:lnTo>
                  <a:pt x="4073004" y="2362199"/>
                </a:lnTo>
                <a:lnTo>
                  <a:pt x="4072750" y="2374899"/>
                </a:lnTo>
                <a:lnTo>
                  <a:pt x="4085856" y="2374899"/>
                </a:lnTo>
                <a:lnTo>
                  <a:pt x="4085526" y="2362199"/>
                </a:lnTo>
                <a:close/>
              </a:path>
              <a:path w="5901055" h="2590800" extrusionOk="0">
                <a:moveTo>
                  <a:pt x="4097286" y="2362199"/>
                </a:moveTo>
                <a:lnTo>
                  <a:pt x="4087418" y="2362199"/>
                </a:lnTo>
                <a:lnTo>
                  <a:pt x="4088193" y="2374899"/>
                </a:lnTo>
                <a:lnTo>
                  <a:pt x="4094454" y="2374899"/>
                </a:lnTo>
                <a:lnTo>
                  <a:pt x="4097286" y="2362199"/>
                </a:lnTo>
                <a:close/>
              </a:path>
              <a:path w="5901055" h="2590800" extrusionOk="0">
                <a:moveTo>
                  <a:pt x="4102836" y="2362199"/>
                </a:moveTo>
                <a:lnTo>
                  <a:pt x="4097832" y="2362199"/>
                </a:lnTo>
                <a:lnTo>
                  <a:pt x="4101299" y="2374899"/>
                </a:lnTo>
                <a:lnTo>
                  <a:pt x="4102836" y="2362199"/>
                </a:lnTo>
                <a:close/>
              </a:path>
              <a:path w="5901055" h="2590800" extrusionOk="0">
                <a:moveTo>
                  <a:pt x="553758" y="2336799"/>
                </a:moveTo>
                <a:lnTo>
                  <a:pt x="541959" y="2336799"/>
                </a:lnTo>
                <a:lnTo>
                  <a:pt x="541388" y="2349499"/>
                </a:lnTo>
                <a:lnTo>
                  <a:pt x="541616" y="2362199"/>
                </a:lnTo>
                <a:lnTo>
                  <a:pt x="552830" y="2362199"/>
                </a:lnTo>
                <a:lnTo>
                  <a:pt x="552805" y="2349499"/>
                </a:lnTo>
                <a:lnTo>
                  <a:pt x="553707" y="2349499"/>
                </a:lnTo>
                <a:lnTo>
                  <a:pt x="553758" y="2336799"/>
                </a:lnTo>
                <a:close/>
              </a:path>
              <a:path w="5901055" h="2590800" extrusionOk="0">
                <a:moveTo>
                  <a:pt x="3801376" y="2349499"/>
                </a:moveTo>
                <a:lnTo>
                  <a:pt x="3770960" y="2349499"/>
                </a:lnTo>
                <a:lnTo>
                  <a:pt x="3782428" y="2362199"/>
                </a:lnTo>
                <a:lnTo>
                  <a:pt x="3818750" y="2362199"/>
                </a:lnTo>
                <a:lnTo>
                  <a:pt x="3801376" y="2349499"/>
                </a:lnTo>
                <a:close/>
              </a:path>
              <a:path w="5901055" h="2590800" extrusionOk="0">
                <a:moveTo>
                  <a:pt x="4114952" y="2349499"/>
                </a:moveTo>
                <a:lnTo>
                  <a:pt x="4082059" y="2349499"/>
                </a:lnTo>
                <a:lnTo>
                  <a:pt x="4081792" y="2362199"/>
                </a:lnTo>
                <a:lnTo>
                  <a:pt x="4110520" y="2362199"/>
                </a:lnTo>
                <a:lnTo>
                  <a:pt x="4114952" y="2349499"/>
                </a:lnTo>
                <a:close/>
              </a:path>
              <a:path w="5901055" h="2590800" extrusionOk="0">
                <a:moveTo>
                  <a:pt x="3605987" y="2247899"/>
                </a:moveTo>
                <a:lnTo>
                  <a:pt x="3597592" y="2247899"/>
                </a:lnTo>
                <a:lnTo>
                  <a:pt x="3599053" y="2260599"/>
                </a:lnTo>
                <a:lnTo>
                  <a:pt x="3613721" y="2260599"/>
                </a:lnTo>
                <a:lnTo>
                  <a:pt x="3698227" y="2324099"/>
                </a:lnTo>
                <a:lnTo>
                  <a:pt x="3724770" y="2336799"/>
                </a:lnTo>
                <a:lnTo>
                  <a:pt x="3742982" y="2349499"/>
                </a:lnTo>
                <a:lnTo>
                  <a:pt x="3786466" y="2349499"/>
                </a:lnTo>
                <a:lnTo>
                  <a:pt x="3746957" y="2336799"/>
                </a:lnTo>
                <a:lnTo>
                  <a:pt x="3729710" y="2324099"/>
                </a:lnTo>
                <a:lnTo>
                  <a:pt x="3704145" y="2311399"/>
                </a:lnTo>
                <a:lnTo>
                  <a:pt x="3620350" y="2260599"/>
                </a:lnTo>
                <a:lnTo>
                  <a:pt x="3605987" y="2247899"/>
                </a:lnTo>
                <a:close/>
              </a:path>
              <a:path w="5901055" h="2590800" extrusionOk="0">
                <a:moveTo>
                  <a:pt x="4120705" y="2336799"/>
                </a:moveTo>
                <a:lnTo>
                  <a:pt x="4093159" y="2336799"/>
                </a:lnTo>
                <a:lnTo>
                  <a:pt x="4090543" y="2349499"/>
                </a:lnTo>
                <a:lnTo>
                  <a:pt x="4120121" y="2349499"/>
                </a:lnTo>
                <a:lnTo>
                  <a:pt x="4120705" y="2336799"/>
                </a:lnTo>
                <a:close/>
              </a:path>
              <a:path w="5901055" h="2590800" extrusionOk="0">
                <a:moveTo>
                  <a:pt x="544956" y="2324099"/>
                </a:moveTo>
                <a:lnTo>
                  <a:pt x="533730" y="2324099"/>
                </a:lnTo>
                <a:lnTo>
                  <a:pt x="532472" y="2336799"/>
                </a:lnTo>
                <a:lnTo>
                  <a:pt x="544042" y="2336799"/>
                </a:lnTo>
                <a:lnTo>
                  <a:pt x="544956" y="2324099"/>
                </a:lnTo>
                <a:close/>
              </a:path>
              <a:path w="5901055" h="2590800" extrusionOk="0">
                <a:moveTo>
                  <a:pt x="4151553" y="2324099"/>
                </a:moveTo>
                <a:lnTo>
                  <a:pt x="4110545" y="2324099"/>
                </a:lnTo>
                <a:lnTo>
                  <a:pt x="4109389" y="2336799"/>
                </a:lnTo>
                <a:lnTo>
                  <a:pt x="4146905" y="2336799"/>
                </a:lnTo>
                <a:lnTo>
                  <a:pt x="4151553" y="2324099"/>
                </a:lnTo>
                <a:close/>
              </a:path>
              <a:path w="5901055" h="2590800" extrusionOk="0">
                <a:moveTo>
                  <a:pt x="520585" y="2311399"/>
                </a:moveTo>
                <a:lnTo>
                  <a:pt x="503554" y="2311399"/>
                </a:lnTo>
                <a:lnTo>
                  <a:pt x="506869" y="2324099"/>
                </a:lnTo>
                <a:lnTo>
                  <a:pt x="513981" y="2324099"/>
                </a:lnTo>
                <a:lnTo>
                  <a:pt x="520585" y="2311399"/>
                </a:lnTo>
                <a:close/>
              </a:path>
              <a:path w="5901055" h="2590800" extrusionOk="0">
                <a:moveTo>
                  <a:pt x="539343" y="2311399"/>
                </a:moveTo>
                <a:lnTo>
                  <a:pt x="520585" y="2311399"/>
                </a:lnTo>
                <a:lnTo>
                  <a:pt x="523379" y="2324099"/>
                </a:lnTo>
                <a:lnTo>
                  <a:pt x="544296" y="2324099"/>
                </a:lnTo>
                <a:lnTo>
                  <a:pt x="539343" y="2311399"/>
                </a:lnTo>
                <a:close/>
              </a:path>
              <a:path w="5901055" h="2590800" extrusionOk="0">
                <a:moveTo>
                  <a:pt x="4166831" y="2311399"/>
                </a:moveTo>
                <a:lnTo>
                  <a:pt x="4147248" y="2311399"/>
                </a:lnTo>
                <a:lnTo>
                  <a:pt x="4144048" y="2324099"/>
                </a:lnTo>
                <a:lnTo>
                  <a:pt x="4164291" y="2324099"/>
                </a:lnTo>
                <a:lnTo>
                  <a:pt x="4166831" y="2311399"/>
                </a:lnTo>
                <a:close/>
              </a:path>
              <a:path w="5901055" h="2590800" extrusionOk="0">
                <a:moveTo>
                  <a:pt x="505447" y="2298699"/>
                </a:moveTo>
                <a:lnTo>
                  <a:pt x="479450" y="2298699"/>
                </a:lnTo>
                <a:lnTo>
                  <a:pt x="480504" y="2311399"/>
                </a:lnTo>
                <a:lnTo>
                  <a:pt x="509765" y="2311399"/>
                </a:lnTo>
                <a:lnTo>
                  <a:pt x="505447" y="2298699"/>
                </a:lnTo>
                <a:close/>
              </a:path>
              <a:path w="5901055" h="2590800" extrusionOk="0">
                <a:moveTo>
                  <a:pt x="524306" y="2298699"/>
                </a:moveTo>
                <a:lnTo>
                  <a:pt x="517512" y="2298699"/>
                </a:lnTo>
                <a:lnTo>
                  <a:pt x="512076" y="2311399"/>
                </a:lnTo>
                <a:lnTo>
                  <a:pt x="525322" y="2311399"/>
                </a:lnTo>
                <a:lnTo>
                  <a:pt x="524306" y="2298699"/>
                </a:lnTo>
                <a:close/>
              </a:path>
              <a:path w="5901055" h="2590800" extrusionOk="0">
                <a:moveTo>
                  <a:pt x="2314308" y="2298699"/>
                </a:moveTo>
                <a:lnTo>
                  <a:pt x="2304351" y="2298699"/>
                </a:lnTo>
                <a:lnTo>
                  <a:pt x="2295956" y="2311399"/>
                </a:lnTo>
                <a:lnTo>
                  <a:pt x="2310561" y="2311399"/>
                </a:lnTo>
                <a:lnTo>
                  <a:pt x="2314308" y="2298699"/>
                </a:lnTo>
                <a:close/>
              </a:path>
              <a:path w="5901055" h="2590800" extrusionOk="0">
                <a:moveTo>
                  <a:pt x="4176649" y="2298699"/>
                </a:moveTo>
                <a:lnTo>
                  <a:pt x="4157573" y="2298699"/>
                </a:lnTo>
                <a:lnTo>
                  <a:pt x="4156202" y="2311399"/>
                </a:lnTo>
                <a:lnTo>
                  <a:pt x="4173550" y="2311399"/>
                </a:lnTo>
                <a:lnTo>
                  <a:pt x="4176649" y="2298699"/>
                </a:lnTo>
                <a:close/>
              </a:path>
              <a:path w="5901055" h="2590800" extrusionOk="0">
                <a:moveTo>
                  <a:pt x="483349" y="2285999"/>
                </a:moveTo>
                <a:lnTo>
                  <a:pt x="461848" y="2285999"/>
                </a:lnTo>
                <a:lnTo>
                  <a:pt x="469607" y="2298699"/>
                </a:lnTo>
                <a:lnTo>
                  <a:pt x="485889" y="2298699"/>
                </a:lnTo>
                <a:lnTo>
                  <a:pt x="483349" y="2285999"/>
                </a:lnTo>
                <a:close/>
              </a:path>
              <a:path w="5901055" h="2590800" extrusionOk="0">
                <a:moveTo>
                  <a:pt x="2316822" y="2285999"/>
                </a:moveTo>
                <a:lnTo>
                  <a:pt x="2306345" y="2285999"/>
                </a:lnTo>
                <a:lnTo>
                  <a:pt x="2304808" y="2298699"/>
                </a:lnTo>
                <a:lnTo>
                  <a:pt x="2315756" y="2298699"/>
                </a:lnTo>
                <a:lnTo>
                  <a:pt x="2316822" y="2285999"/>
                </a:lnTo>
                <a:close/>
              </a:path>
              <a:path w="5901055" h="2590800" extrusionOk="0">
                <a:moveTo>
                  <a:pt x="4194429" y="2285999"/>
                </a:moveTo>
                <a:lnTo>
                  <a:pt x="4174045" y="2285999"/>
                </a:lnTo>
                <a:lnTo>
                  <a:pt x="4169270" y="2298699"/>
                </a:lnTo>
                <a:lnTo>
                  <a:pt x="4192219" y="2298699"/>
                </a:lnTo>
                <a:lnTo>
                  <a:pt x="4194429" y="2285999"/>
                </a:lnTo>
                <a:close/>
              </a:path>
              <a:path w="5901055" h="2590800" extrusionOk="0">
                <a:moveTo>
                  <a:pt x="447840" y="2260599"/>
                </a:moveTo>
                <a:lnTo>
                  <a:pt x="434721" y="2260599"/>
                </a:lnTo>
                <a:lnTo>
                  <a:pt x="435140" y="2273299"/>
                </a:lnTo>
                <a:lnTo>
                  <a:pt x="455904" y="2285999"/>
                </a:lnTo>
                <a:lnTo>
                  <a:pt x="467995" y="2285999"/>
                </a:lnTo>
                <a:lnTo>
                  <a:pt x="462914" y="2273299"/>
                </a:lnTo>
                <a:lnTo>
                  <a:pt x="447840" y="2260599"/>
                </a:lnTo>
                <a:close/>
              </a:path>
              <a:path w="5901055" h="2590800" extrusionOk="0">
                <a:moveTo>
                  <a:pt x="2341867" y="2247899"/>
                </a:moveTo>
                <a:lnTo>
                  <a:pt x="2325865" y="2247899"/>
                </a:lnTo>
                <a:lnTo>
                  <a:pt x="2310561" y="2273299"/>
                </a:lnTo>
                <a:lnTo>
                  <a:pt x="2310371" y="2273299"/>
                </a:lnTo>
                <a:lnTo>
                  <a:pt x="2310244" y="2285999"/>
                </a:lnTo>
                <a:lnTo>
                  <a:pt x="2321128" y="2285999"/>
                </a:lnTo>
                <a:lnTo>
                  <a:pt x="2330754" y="2260599"/>
                </a:lnTo>
                <a:lnTo>
                  <a:pt x="2334895" y="2260599"/>
                </a:lnTo>
                <a:lnTo>
                  <a:pt x="2341867" y="2247899"/>
                </a:lnTo>
                <a:close/>
              </a:path>
              <a:path w="5901055" h="2590800" extrusionOk="0">
                <a:moveTo>
                  <a:pt x="4211243" y="2273299"/>
                </a:moveTo>
                <a:lnTo>
                  <a:pt x="4186834" y="2273299"/>
                </a:lnTo>
                <a:lnTo>
                  <a:pt x="4185793" y="2285999"/>
                </a:lnTo>
                <a:lnTo>
                  <a:pt x="4207713" y="2285999"/>
                </a:lnTo>
                <a:lnTo>
                  <a:pt x="4211243" y="2273299"/>
                </a:lnTo>
                <a:close/>
              </a:path>
              <a:path w="5901055" h="2590800" extrusionOk="0">
                <a:moveTo>
                  <a:pt x="4240517" y="2260599"/>
                </a:moveTo>
                <a:lnTo>
                  <a:pt x="4210265" y="2260599"/>
                </a:lnTo>
                <a:lnTo>
                  <a:pt x="4209986" y="2273299"/>
                </a:lnTo>
                <a:lnTo>
                  <a:pt x="4237266" y="2273299"/>
                </a:lnTo>
                <a:lnTo>
                  <a:pt x="4240517" y="2260599"/>
                </a:lnTo>
                <a:close/>
              </a:path>
              <a:path w="5901055" h="2590800" extrusionOk="0">
                <a:moveTo>
                  <a:pt x="447725" y="2247899"/>
                </a:moveTo>
                <a:lnTo>
                  <a:pt x="435660" y="2247899"/>
                </a:lnTo>
                <a:lnTo>
                  <a:pt x="435902" y="2260599"/>
                </a:lnTo>
                <a:lnTo>
                  <a:pt x="447725" y="2260599"/>
                </a:lnTo>
                <a:lnTo>
                  <a:pt x="447725" y="2247899"/>
                </a:lnTo>
                <a:close/>
              </a:path>
              <a:path w="5901055" h="2590800" extrusionOk="0">
                <a:moveTo>
                  <a:pt x="4247908" y="2247899"/>
                </a:moveTo>
                <a:lnTo>
                  <a:pt x="4232567" y="2247899"/>
                </a:lnTo>
                <a:lnTo>
                  <a:pt x="4232465" y="2260599"/>
                </a:lnTo>
                <a:lnTo>
                  <a:pt x="4246245" y="2260599"/>
                </a:lnTo>
                <a:lnTo>
                  <a:pt x="4247908" y="2247899"/>
                </a:lnTo>
                <a:close/>
              </a:path>
              <a:path w="5901055" h="2590800" extrusionOk="0">
                <a:moveTo>
                  <a:pt x="445960" y="2235199"/>
                </a:moveTo>
                <a:lnTo>
                  <a:pt x="410133" y="2235199"/>
                </a:lnTo>
                <a:lnTo>
                  <a:pt x="413892" y="2247899"/>
                </a:lnTo>
                <a:lnTo>
                  <a:pt x="445820" y="2247899"/>
                </a:lnTo>
                <a:lnTo>
                  <a:pt x="445960" y="2235199"/>
                </a:lnTo>
                <a:close/>
              </a:path>
              <a:path w="5901055" h="2590800" extrusionOk="0">
                <a:moveTo>
                  <a:pt x="2359977" y="2235199"/>
                </a:moveTo>
                <a:lnTo>
                  <a:pt x="2337358" y="2235199"/>
                </a:lnTo>
                <a:lnTo>
                  <a:pt x="2337041" y="2247899"/>
                </a:lnTo>
                <a:lnTo>
                  <a:pt x="2353411" y="2247899"/>
                </a:lnTo>
                <a:lnTo>
                  <a:pt x="2359977" y="2235199"/>
                </a:lnTo>
                <a:close/>
              </a:path>
              <a:path w="5901055" h="2590800" extrusionOk="0">
                <a:moveTo>
                  <a:pt x="3573868" y="2197099"/>
                </a:moveTo>
                <a:lnTo>
                  <a:pt x="3543947" y="2197099"/>
                </a:lnTo>
                <a:lnTo>
                  <a:pt x="3562235" y="2209799"/>
                </a:lnTo>
                <a:lnTo>
                  <a:pt x="3565207" y="2209799"/>
                </a:lnTo>
                <a:lnTo>
                  <a:pt x="3583622" y="2235199"/>
                </a:lnTo>
                <a:lnTo>
                  <a:pt x="3588931" y="2247899"/>
                </a:lnTo>
                <a:lnTo>
                  <a:pt x="3605250" y="2247899"/>
                </a:lnTo>
                <a:lnTo>
                  <a:pt x="3598164" y="2235199"/>
                </a:lnTo>
                <a:lnTo>
                  <a:pt x="3593033" y="2222499"/>
                </a:lnTo>
                <a:lnTo>
                  <a:pt x="3573868" y="2197099"/>
                </a:lnTo>
                <a:close/>
              </a:path>
              <a:path w="5901055" h="2590800" extrusionOk="0">
                <a:moveTo>
                  <a:pt x="4260329" y="2235199"/>
                </a:moveTo>
                <a:lnTo>
                  <a:pt x="4242587" y="2235199"/>
                </a:lnTo>
                <a:lnTo>
                  <a:pt x="4240047" y="2247899"/>
                </a:lnTo>
                <a:lnTo>
                  <a:pt x="4258170" y="2247899"/>
                </a:lnTo>
                <a:lnTo>
                  <a:pt x="4260329" y="2235199"/>
                </a:lnTo>
                <a:close/>
              </a:path>
              <a:path w="5901055" h="2590800" extrusionOk="0">
                <a:moveTo>
                  <a:pt x="415201" y="2209799"/>
                </a:moveTo>
                <a:lnTo>
                  <a:pt x="403987" y="2209799"/>
                </a:lnTo>
                <a:lnTo>
                  <a:pt x="404634" y="2222499"/>
                </a:lnTo>
                <a:lnTo>
                  <a:pt x="404672" y="2235199"/>
                </a:lnTo>
                <a:lnTo>
                  <a:pt x="419201" y="2235199"/>
                </a:lnTo>
                <a:lnTo>
                  <a:pt x="415734" y="2222499"/>
                </a:lnTo>
                <a:lnTo>
                  <a:pt x="415201" y="2209799"/>
                </a:lnTo>
                <a:close/>
              </a:path>
              <a:path w="5901055" h="2590800" extrusionOk="0">
                <a:moveTo>
                  <a:pt x="442861" y="2222499"/>
                </a:moveTo>
                <a:lnTo>
                  <a:pt x="437921" y="2222499"/>
                </a:lnTo>
                <a:lnTo>
                  <a:pt x="432003" y="2235199"/>
                </a:lnTo>
                <a:lnTo>
                  <a:pt x="446773" y="2235199"/>
                </a:lnTo>
                <a:lnTo>
                  <a:pt x="442861" y="2222499"/>
                </a:lnTo>
                <a:close/>
              </a:path>
              <a:path w="5901055" h="2590800" extrusionOk="0">
                <a:moveTo>
                  <a:pt x="2428354" y="2197099"/>
                </a:moveTo>
                <a:lnTo>
                  <a:pt x="2416175" y="2197099"/>
                </a:lnTo>
                <a:lnTo>
                  <a:pt x="2374607" y="2222499"/>
                </a:lnTo>
                <a:lnTo>
                  <a:pt x="2360231" y="2222499"/>
                </a:lnTo>
                <a:lnTo>
                  <a:pt x="2353957" y="2235199"/>
                </a:lnTo>
                <a:lnTo>
                  <a:pt x="2367445" y="2235199"/>
                </a:lnTo>
                <a:lnTo>
                  <a:pt x="2415031" y="2209799"/>
                </a:lnTo>
                <a:lnTo>
                  <a:pt x="2422626" y="2209799"/>
                </a:lnTo>
                <a:lnTo>
                  <a:pt x="2428354" y="2197099"/>
                </a:lnTo>
                <a:close/>
              </a:path>
              <a:path w="5901055" h="2590800" extrusionOk="0">
                <a:moveTo>
                  <a:pt x="3273526" y="2222499"/>
                </a:moveTo>
                <a:lnTo>
                  <a:pt x="3167418" y="2222499"/>
                </a:lnTo>
                <a:lnTo>
                  <a:pt x="3193364" y="2235199"/>
                </a:lnTo>
                <a:lnTo>
                  <a:pt x="3257664" y="2235199"/>
                </a:lnTo>
                <a:lnTo>
                  <a:pt x="3273526" y="2222499"/>
                </a:lnTo>
                <a:close/>
              </a:path>
              <a:path w="5901055" h="2590800" extrusionOk="0">
                <a:moveTo>
                  <a:pt x="4278210" y="2222499"/>
                </a:moveTo>
                <a:lnTo>
                  <a:pt x="4254334" y="2222499"/>
                </a:lnTo>
                <a:lnTo>
                  <a:pt x="4252887" y="2235199"/>
                </a:lnTo>
                <a:lnTo>
                  <a:pt x="4275188" y="2235199"/>
                </a:lnTo>
                <a:lnTo>
                  <a:pt x="4278210" y="2222499"/>
                </a:lnTo>
                <a:close/>
              </a:path>
              <a:path w="5901055" h="2590800" extrusionOk="0">
                <a:moveTo>
                  <a:pt x="3157766" y="2209799"/>
                </a:moveTo>
                <a:lnTo>
                  <a:pt x="3113913" y="2209799"/>
                </a:lnTo>
                <a:lnTo>
                  <a:pt x="3150120" y="2222499"/>
                </a:lnTo>
                <a:lnTo>
                  <a:pt x="3174657" y="2222499"/>
                </a:lnTo>
                <a:lnTo>
                  <a:pt x="3157766" y="2209799"/>
                </a:lnTo>
                <a:close/>
              </a:path>
              <a:path w="5901055" h="2590800" extrusionOk="0">
                <a:moveTo>
                  <a:pt x="3415741" y="2146299"/>
                </a:moveTo>
                <a:lnTo>
                  <a:pt x="3369487" y="2146299"/>
                </a:lnTo>
                <a:lnTo>
                  <a:pt x="3358349" y="2158999"/>
                </a:lnTo>
                <a:lnTo>
                  <a:pt x="3344354" y="2171699"/>
                </a:lnTo>
                <a:lnTo>
                  <a:pt x="3324809" y="2184399"/>
                </a:lnTo>
                <a:lnTo>
                  <a:pt x="3302749" y="2197099"/>
                </a:lnTo>
                <a:lnTo>
                  <a:pt x="3281756" y="2209799"/>
                </a:lnTo>
                <a:lnTo>
                  <a:pt x="3267303" y="2222499"/>
                </a:lnTo>
                <a:lnTo>
                  <a:pt x="3288182" y="2222499"/>
                </a:lnTo>
                <a:lnTo>
                  <a:pt x="3308362" y="2209799"/>
                </a:lnTo>
                <a:lnTo>
                  <a:pt x="3330422" y="2197099"/>
                </a:lnTo>
                <a:lnTo>
                  <a:pt x="3350818" y="2184399"/>
                </a:lnTo>
                <a:lnTo>
                  <a:pt x="3364801" y="2171699"/>
                </a:lnTo>
                <a:lnTo>
                  <a:pt x="3374186" y="2158999"/>
                </a:lnTo>
                <a:lnTo>
                  <a:pt x="3395865" y="2158999"/>
                </a:lnTo>
                <a:lnTo>
                  <a:pt x="3415741" y="2146299"/>
                </a:lnTo>
                <a:close/>
              </a:path>
              <a:path w="5901055" h="2590800" extrusionOk="0">
                <a:moveTo>
                  <a:pt x="4280268" y="2209799"/>
                </a:moveTo>
                <a:lnTo>
                  <a:pt x="4269473" y="2209799"/>
                </a:lnTo>
                <a:lnTo>
                  <a:pt x="4268711" y="2222499"/>
                </a:lnTo>
                <a:lnTo>
                  <a:pt x="4279874" y="2222499"/>
                </a:lnTo>
                <a:lnTo>
                  <a:pt x="4280268" y="2209799"/>
                </a:lnTo>
                <a:close/>
              </a:path>
              <a:path w="5901055" h="2590800" extrusionOk="0">
                <a:moveTo>
                  <a:pt x="424002" y="2171699"/>
                </a:moveTo>
                <a:lnTo>
                  <a:pt x="412927" y="2171699"/>
                </a:lnTo>
                <a:lnTo>
                  <a:pt x="416775" y="2184399"/>
                </a:lnTo>
                <a:lnTo>
                  <a:pt x="419379" y="2197099"/>
                </a:lnTo>
                <a:lnTo>
                  <a:pt x="407720" y="2209799"/>
                </a:lnTo>
                <a:lnTo>
                  <a:pt x="425411" y="2209799"/>
                </a:lnTo>
                <a:lnTo>
                  <a:pt x="429171" y="2197099"/>
                </a:lnTo>
                <a:lnTo>
                  <a:pt x="430809" y="2197099"/>
                </a:lnTo>
                <a:lnTo>
                  <a:pt x="427088" y="2184399"/>
                </a:lnTo>
                <a:lnTo>
                  <a:pt x="424002" y="2171699"/>
                </a:lnTo>
                <a:close/>
              </a:path>
              <a:path w="5901055" h="2590800" extrusionOk="0">
                <a:moveTo>
                  <a:pt x="3027845" y="2133599"/>
                </a:moveTo>
                <a:lnTo>
                  <a:pt x="3018167" y="2133599"/>
                </a:lnTo>
                <a:lnTo>
                  <a:pt x="3050679" y="2171699"/>
                </a:lnTo>
                <a:lnTo>
                  <a:pt x="3061944" y="2184399"/>
                </a:lnTo>
                <a:lnTo>
                  <a:pt x="3062516" y="2184399"/>
                </a:lnTo>
                <a:lnTo>
                  <a:pt x="3092894" y="2197099"/>
                </a:lnTo>
                <a:lnTo>
                  <a:pt x="3111322" y="2209799"/>
                </a:lnTo>
                <a:lnTo>
                  <a:pt x="3155454" y="2209799"/>
                </a:lnTo>
                <a:lnTo>
                  <a:pt x="3114382" y="2197099"/>
                </a:lnTo>
                <a:lnTo>
                  <a:pt x="3098063" y="2197099"/>
                </a:lnTo>
                <a:lnTo>
                  <a:pt x="3069107" y="2171699"/>
                </a:lnTo>
                <a:lnTo>
                  <a:pt x="3058604" y="2158999"/>
                </a:lnTo>
                <a:lnTo>
                  <a:pt x="3027845" y="2133599"/>
                </a:lnTo>
                <a:close/>
              </a:path>
              <a:path w="5901055" h="2590800" extrusionOk="0">
                <a:moveTo>
                  <a:pt x="4289907" y="2197099"/>
                </a:moveTo>
                <a:lnTo>
                  <a:pt x="4272953" y="2197099"/>
                </a:lnTo>
                <a:lnTo>
                  <a:pt x="4273207" y="2209799"/>
                </a:lnTo>
                <a:lnTo>
                  <a:pt x="4288155" y="2209799"/>
                </a:lnTo>
                <a:lnTo>
                  <a:pt x="4289907" y="2197099"/>
                </a:lnTo>
                <a:close/>
              </a:path>
              <a:path w="5901055" h="2590800" extrusionOk="0">
                <a:moveTo>
                  <a:pt x="2432875" y="2184399"/>
                </a:moveTo>
                <a:lnTo>
                  <a:pt x="2421902" y="2184399"/>
                </a:lnTo>
                <a:lnTo>
                  <a:pt x="2419019" y="2197099"/>
                </a:lnTo>
                <a:lnTo>
                  <a:pt x="2429255" y="2197099"/>
                </a:lnTo>
                <a:lnTo>
                  <a:pt x="2432875" y="2184399"/>
                </a:lnTo>
                <a:close/>
              </a:path>
              <a:path w="5901055" h="2590800" extrusionOk="0">
                <a:moveTo>
                  <a:pt x="3446094" y="2146299"/>
                </a:moveTo>
                <a:lnTo>
                  <a:pt x="3425088" y="2146299"/>
                </a:lnTo>
                <a:lnTo>
                  <a:pt x="3431349" y="2158999"/>
                </a:lnTo>
                <a:lnTo>
                  <a:pt x="3440709" y="2158999"/>
                </a:lnTo>
                <a:lnTo>
                  <a:pt x="3454996" y="2171699"/>
                </a:lnTo>
                <a:lnTo>
                  <a:pt x="3482479" y="2184399"/>
                </a:lnTo>
                <a:lnTo>
                  <a:pt x="3531044" y="2197099"/>
                </a:lnTo>
                <a:lnTo>
                  <a:pt x="3566502" y="2197099"/>
                </a:lnTo>
                <a:lnTo>
                  <a:pt x="3546271" y="2184399"/>
                </a:lnTo>
                <a:lnTo>
                  <a:pt x="3534448" y="2184399"/>
                </a:lnTo>
                <a:lnTo>
                  <a:pt x="3486886" y="2171699"/>
                </a:lnTo>
                <a:lnTo>
                  <a:pt x="3459886" y="2158999"/>
                </a:lnTo>
                <a:lnTo>
                  <a:pt x="3446094" y="2146299"/>
                </a:lnTo>
                <a:close/>
              </a:path>
              <a:path w="5901055" h="2590800" extrusionOk="0">
                <a:moveTo>
                  <a:pt x="4302442" y="2184399"/>
                </a:moveTo>
                <a:lnTo>
                  <a:pt x="4284954" y="2184399"/>
                </a:lnTo>
                <a:lnTo>
                  <a:pt x="4283202" y="2197099"/>
                </a:lnTo>
                <a:lnTo>
                  <a:pt x="4301921" y="2197099"/>
                </a:lnTo>
                <a:lnTo>
                  <a:pt x="4302442" y="2184399"/>
                </a:lnTo>
                <a:close/>
              </a:path>
              <a:path w="5901055" h="2590800" extrusionOk="0">
                <a:moveTo>
                  <a:pt x="2477249" y="2171699"/>
                </a:moveTo>
                <a:lnTo>
                  <a:pt x="2423325" y="2171699"/>
                </a:lnTo>
                <a:lnTo>
                  <a:pt x="2422893" y="2184399"/>
                </a:lnTo>
                <a:lnTo>
                  <a:pt x="2433599" y="2184399"/>
                </a:lnTo>
                <a:lnTo>
                  <a:pt x="2477249" y="2171699"/>
                </a:lnTo>
                <a:close/>
              </a:path>
              <a:path w="5901055" h="2590800" extrusionOk="0">
                <a:moveTo>
                  <a:pt x="4341266" y="2171699"/>
                </a:moveTo>
                <a:lnTo>
                  <a:pt x="4296600" y="2171699"/>
                </a:lnTo>
                <a:lnTo>
                  <a:pt x="4293463" y="2184399"/>
                </a:lnTo>
                <a:lnTo>
                  <a:pt x="4340034" y="2184399"/>
                </a:lnTo>
                <a:lnTo>
                  <a:pt x="4341266" y="2171699"/>
                </a:lnTo>
                <a:close/>
              </a:path>
              <a:path w="5901055" h="2590800" extrusionOk="0">
                <a:moveTo>
                  <a:pt x="4366577" y="2171699"/>
                </a:moveTo>
                <a:lnTo>
                  <a:pt x="4344898" y="2171699"/>
                </a:lnTo>
                <a:lnTo>
                  <a:pt x="4345736" y="2184399"/>
                </a:lnTo>
                <a:lnTo>
                  <a:pt x="4353725" y="2184399"/>
                </a:lnTo>
                <a:lnTo>
                  <a:pt x="4366577" y="2171699"/>
                </a:lnTo>
                <a:close/>
              </a:path>
              <a:path w="5901055" h="2590800" extrusionOk="0">
                <a:moveTo>
                  <a:pt x="437476" y="2158999"/>
                </a:moveTo>
                <a:lnTo>
                  <a:pt x="419303" y="2158999"/>
                </a:lnTo>
                <a:lnTo>
                  <a:pt x="412876" y="2171699"/>
                </a:lnTo>
                <a:lnTo>
                  <a:pt x="436930" y="2171699"/>
                </a:lnTo>
                <a:lnTo>
                  <a:pt x="437476" y="2158999"/>
                </a:lnTo>
                <a:close/>
              </a:path>
              <a:path w="5901055" h="2590800" extrusionOk="0">
                <a:moveTo>
                  <a:pt x="2570530" y="2108199"/>
                </a:moveTo>
                <a:lnTo>
                  <a:pt x="2550160" y="2108199"/>
                </a:lnTo>
                <a:lnTo>
                  <a:pt x="2522308" y="2120899"/>
                </a:lnTo>
                <a:lnTo>
                  <a:pt x="2516276" y="2120899"/>
                </a:lnTo>
                <a:lnTo>
                  <a:pt x="2512555" y="2133599"/>
                </a:lnTo>
                <a:lnTo>
                  <a:pt x="2489835" y="2158999"/>
                </a:lnTo>
                <a:lnTo>
                  <a:pt x="2477655" y="2158999"/>
                </a:lnTo>
                <a:lnTo>
                  <a:pt x="2474823" y="2171699"/>
                </a:lnTo>
                <a:lnTo>
                  <a:pt x="2497632" y="2171699"/>
                </a:lnTo>
                <a:lnTo>
                  <a:pt x="2520137" y="2146299"/>
                </a:lnTo>
                <a:lnTo>
                  <a:pt x="2521470" y="2133599"/>
                </a:lnTo>
                <a:lnTo>
                  <a:pt x="2528442" y="2133599"/>
                </a:lnTo>
                <a:lnTo>
                  <a:pt x="2554401" y="2120899"/>
                </a:lnTo>
                <a:lnTo>
                  <a:pt x="2570530" y="2108199"/>
                </a:lnTo>
                <a:close/>
              </a:path>
              <a:path w="5901055" h="2590800" extrusionOk="0">
                <a:moveTo>
                  <a:pt x="4347845" y="2158999"/>
                </a:moveTo>
                <a:lnTo>
                  <a:pt x="4338789" y="2158999"/>
                </a:lnTo>
                <a:lnTo>
                  <a:pt x="4336605" y="2171699"/>
                </a:lnTo>
                <a:lnTo>
                  <a:pt x="4351528" y="2171699"/>
                </a:lnTo>
                <a:lnTo>
                  <a:pt x="4347845" y="2158999"/>
                </a:lnTo>
                <a:close/>
              </a:path>
              <a:path w="5901055" h="2590800" extrusionOk="0">
                <a:moveTo>
                  <a:pt x="4381588" y="2158999"/>
                </a:moveTo>
                <a:lnTo>
                  <a:pt x="4361103" y="2158999"/>
                </a:lnTo>
                <a:lnTo>
                  <a:pt x="4351680" y="2171699"/>
                </a:lnTo>
                <a:lnTo>
                  <a:pt x="4375632" y="2171699"/>
                </a:lnTo>
                <a:lnTo>
                  <a:pt x="4381588" y="2158999"/>
                </a:lnTo>
                <a:close/>
              </a:path>
              <a:path w="5901055" h="2590800" extrusionOk="0">
                <a:moveTo>
                  <a:pt x="434124" y="2146299"/>
                </a:moveTo>
                <a:lnTo>
                  <a:pt x="410070" y="2146299"/>
                </a:lnTo>
                <a:lnTo>
                  <a:pt x="413765" y="2158999"/>
                </a:lnTo>
                <a:lnTo>
                  <a:pt x="437273" y="2158999"/>
                </a:lnTo>
                <a:lnTo>
                  <a:pt x="434124" y="2146299"/>
                </a:lnTo>
                <a:close/>
              </a:path>
              <a:path w="5901055" h="2590800" extrusionOk="0">
                <a:moveTo>
                  <a:pt x="4411091" y="2146299"/>
                </a:moveTo>
                <a:lnTo>
                  <a:pt x="4378007" y="2146299"/>
                </a:lnTo>
                <a:lnTo>
                  <a:pt x="4377232" y="2158999"/>
                </a:lnTo>
                <a:lnTo>
                  <a:pt x="4409757" y="2158999"/>
                </a:lnTo>
                <a:lnTo>
                  <a:pt x="4411091" y="2146299"/>
                </a:lnTo>
                <a:close/>
              </a:path>
              <a:path w="5901055" h="2590800" extrusionOk="0">
                <a:moveTo>
                  <a:pt x="424218" y="2120899"/>
                </a:moveTo>
                <a:lnTo>
                  <a:pt x="408266" y="2120899"/>
                </a:lnTo>
                <a:lnTo>
                  <a:pt x="414642" y="2133599"/>
                </a:lnTo>
                <a:lnTo>
                  <a:pt x="411708" y="2146299"/>
                </a:lnTo>
                <a:lnTo>
                  <a:pt x="421906" y="2146299"/>
                </a:lnTo>
                <a:lnTo>
                  <a:pt x="424688" y="2133599"/>
                </a:lnTo>
                <a:lnTo>
                  <a:pt x="424218" y="2120899"/>
                </a:lnTo>
                <a:close/>
              </a:path>
              <a:path w="5901055" h="2590800" extrusionOk="0">
                <a:moveTo>
                  <a:pt x="4459058" y="2133599"/>
                </a:moveTo>
                <a:lnTo>
                  <a:pt x="4408970" y="2133599"/>
                </a:lnTo>
                <a:lnTo>
                  <a:pt x="4406925" y="2146299"/>
                </a:lnTo>
                <a:lnTo>
                  <a:pt x="4454067" y="2146299"/>
                </a:lnTo>
                <a:lnTo>
                  <a:pt x="4459058" y="2133599"/>
                </a:lnTo>
                <a:close/>
              </a:path>
              <a:path w="5901055" h="2590800" extrusionOk="0">
                <a:moveTo>
                  <a:pt x="3022180" y="2120899"/>
                </a:moveTo>
                <a:lnTo>
                  <a:pt x="3001759" y="2120899"/>
                </a:lnTo>
                <a:lnTo>
                  <a:pt x="3014789" y="2133599"/>
                </a:lnTo>
                <a:lnTo>
                  <a:pt x="3024263" y="2133599"/>
                </a:lnTo>
                <a:lnTo>
                  <a:pt x="3022180" y="2120899"/>
                </a:lnTo>
                <a:close/>
              </a:path>
              <a:path w="5901055" h="2590800" extrusionOk="0">
                <a:moveTo>
                  <a:pt x="4474972" y="2120899"/>
                </a:moveTo>
                <a:lnTo>
                  <a:pt x="4450549" y="2120899"/>
                </a:lnTo>
                <a:lnTo>
                  <a:pt x="4449152" y="2133599"/>
                </a:lnTo>
                <a:lnTo>
                  <a:pt x="4473067" y="2133599"/>
                </a:lnTo>
                <a:lnTo>
                  <a:pt x="4474972" y="2120899"/>
                </a:lnTo>
                <a:close/>
              </a:path>
              <a:path w="5901055" h="2590800" extrusionOk="0">
                <a:moveTo>
                  <a:pt x="440372" y="2095499"/>
                </a:moveTo>
                <a:lnTo>
                  <a:pt x="425488" y="2095499"/>
                </a:lnTo>
                <a:lnTo>
                  <a:pt x="410908" y="2108199"/>
                </a:lnTo>
                <a:lnTo>
                  <a:pt x="410502" y="2108199"/>
                </a:lnTo>
                <a:lnTo>
                  <a:pt x="407949" y="2120899"/>
                </a:lnTo>
                <a:lnTo>
                  <a:pt x="419061" y="2120899"/>
                </a:lnTo>
                <a:lnTo>
                  <a:pt x="433539" y="2108199"/>
                </a:lnTo>
                <a:lnTo>
                  <a:pt x="440372" y="2095499"/>
                </a:lnTo>
                <a:close/>
              </a:path>
              <a:path w="5901055" h="2590800" extrusionOk="0">
                <a:moveTo>
                  <a:pt x="3011601" y="2108199"/>
                </a:moveTo>
                <a:lnTo>
                  <a:pt x="3000387" y="2108199"/>
                </a:lnTo>
                <a:lnTo>
                  <a:pt x="3000387" y="2120899"/>
                </a:lnTo>
                <a:lnTo>
                  <a:pt x="3011601" y="2120899"/>
                </a:lnTo>
                <a:lnTo>
                  <a:pt x="3011601" y="2108199"/>
                </a:lnTo>
                <a:close/>
              </a:path>
              <a:path w="5901055" h="2590800" extrusionOk="0">
                <a:moveTo>
                  <a:pt x="4490326" y="2108199"/>
                </a:moveTo>
                <a:lnTo>
                  <a:pt x="4467694" y="2108199"/>
                </a:lnTo>
                <a:lnTo>
                  <a:pt x="4465180" y="2120899"/>
                </a:lnTo>
                <a:lnTo>
                  <a:pt x="4490186" y="2120899"/>
                </a:lnTo>
                <a:lnTo>
                  <a:pt x="4490326" y="2108199"/>
                </a:lnTo>
                <a:close/>
              </a:path>
              <a:path w="5901055" h="2590800" extrusionOk="0">
                <a:moveTo>
                  <a:pt x="2638907" y="2070099"/>
                </a:moveTo>
                <a:lnTo>
                  <a:pt x="2609011" y="2070099"/>
                </a:lnTo>
                <a:lnTo>
                  <a:pt x="2585021" y="2095499"/>
                </a:lnTo>
                <a:lnTo>
                  <a:pt x="2574366" y="2095499"/>
                </a:lnTo>
                <a:lnTo>
                  <a:pt x="2556471" y="2108199"/>
                </a:lnTo>
                <a:lnTo>
                  <a:pt x="2591168" y="2108199"/>
                </a:lnTo>
                <a:lnTo>
                  <a:pt x="2616390" y="2082799"/>
                </a:lnTo>
                <a:lnTo>
                  <a:pt x="2621864" y="2082799"/>
                </a:lnTo>
                <a:lnTo>
                  <a:pt x="2638907" y="2070099"/>
                </a:lnTo>
                <a:close/>
              </a:path>
              <a:path w="5901055" h="2590800" extrusionOk="0">
                <a:moveTo>
                  <a:pt x="2988195" y="2070099"/>
                </a:moveTo>
                <a:lnTo>
                  <a:pt x="2970047" y="2070099"/>
                </a:lnTo>
                <a:lnTo>
                  <a:pt x="2979534" y="2082799"/>
                </a:lnTo>
                <a:lnTo>
                  <a:pt x="2986074" y="2095499"/>
                </a:lnTo>
                <a:lnTo>
                  <a:pt x="2998050" y="2108199"/>
                </a:lnTo>
                <a:lnTo>
                  <a:pt x="3011449" y="2108199"/>
                </a:lnTo>
                <a:lnTo>
                  <a:pt x="3007779" y="2095499"/>
                </a:lnTo>
                <a:lnTo>
                  <a:pt x="3007499" y="2095499"/>
                </a:lnTo>
                <a:lnTo>
                  <a:pt x="2995079" y="2082799"/>
                </a:lnTo>
                <a:lnTo>
                  <a:pt x="2988195" y="2070099"/>
                </a:lnTo>
                <a:close/>
              </a:path>
              <a:path w="5901055" h="2590800" extrusionOk="0">
                <a:moveTo>
                  <a:pt x="4505871" y="2095499"/>
                </a:moveTo>
                <a:lnTo>
                  <a:pt x="4481766" y="2095499"/>
                </a:lnTo>
                <a:lnTo>
                  <a:pt x="4480179" y="2108199"/>
                </a:lnTo>
                <a:lnTo>
                  <a:pt x="4505375" y="2108199"/>
                </a:lnTo>
                <a:lnTo>
                  <a:pt x="4505871" y="2095499"/>
                </a:lnTo>
                <a:close/>
              </a:path>
              <a:path w="5901055" h="2590800" extrusionOk="0">
                <a:moveTo>
                  <a:pt x="424688" y="2082799"/>
                </a:moveTo>
                <a:lnTo>
                  <a:pt x="390296" y="2082799"/>
                </a:lnTo>
                <a:lnTo>
                  <a:pt x="391045" y="2095499"/>
                </a:lnTo>
                <a:lnTo>
                  <a:pt x="419887" y="2095499"/>
                </a:lnTo>
                <a:lnTo>
                  <a:pt x="424688" y="2082799"/>
                </a:lnTo>
                <a:close/>
              </a:path>
              <a:path w="5901055" h="2590800" extrusionOk="0">
                <a:moveTo>
                  <a:pt x="440855" y="2082799"/>
                </a:moveTo>
                <a:lnTo>
                  <a:pt x="429640" y="2082799"/>
                </a:lnTo>
                <a:lnTo>
                  <a:pt x="429640" y="2095499"/>
                </a:lnTo>
                <a:lnTo>
                  <a:pt x="440855" y="2095499"/>
                </a:lnTo>
                <a:lnTo>
                  <a:pt x="440855" y="2082799"/>
                </a:lnTo>
                <a:close/>
              </a:path>
              <a:path w="5901055" h="2590800" extrusionOk="0">
                <a:moveTo>
                  <a:pt x="4518926" y="2082799"/>
                </a:moveTo>
                <a:lnTo>
                  <a:pt x="4503762" y="2082799"/>
                </a:lnTo>
                <a:lnTo>
                  <a:pt x="4499013" y="2095499"/>
                </a:lnTo>
                <a:lnTo>
                  <a:pt x="4518774" y="2095499"/>
                </a:lnTo>
                <a:lnTo>
                  <a:pt x="4518926" y="2082799"/>
                </a:lnTo>
                <a:close/>
              </a:path>
              <a:path w="5901055" h="2590800" extrusionOk="0">
                <a:moveTo>
                  <a:pt x="398462" y="2070099"/>
                </a:moveTo>
                <a:lnTo>
                  <a:pt x="357631" y="2070099"/>
                </a:lnTo>
                <a:lnTo>
                  <a:pt x="361289" y="2082799"/>
                </a:lnTo>
                <a:lnTo>
                  <a:pt x="397230" y="2082799"/>
                </a:lnTo>
                <a:lnTo>
                  <a:pt x="398462" y="2070099"/>
                </a:lnTo>
                <a:close/>
              </a:path>
              <a:path w="5901055" h="2590800" extrusionOk="0">
                <a:moveTo>
                  <a:pt x="425183" y="2070099"/>
                </a:moveTo>
                <a:lnTo>
                  <a:pt x="424535" y="2070099"/>
                </a:lnTo>
                <a:lnTo>
                  <a:pt x="420979" y="2082799"/>
                </a:lnTo>
                <a:lnTo>
                  <a:pt x="429247" y="2082799"/>
                </a:lnTo>
                <a:lnTo>
                  <a:pt x="425183" y="2070099"/>
                </a:lnTo>
                <a:close/>
              </a:path>
              <a:path w="5901055" h="2590800" extrusionOk="0">
                <a:moveTo>
                  <a:pt x="4531880" y="2070099"/>
                </a:moveTo>
                <a:lnTo>
                  <a:pt x="4519256" y="2070099"/>
                </a:lnTo>
                <a:lnTo>
                  <a:pt x="4515878" y="2082799"/>
                </a:lnTo>
                <a:lnTo>
                  <a:pt x="4530458" y="2082799"/>
                </a:lnTo>
                <a:lnTo>
                  <a:pt x="4531880" y="2070099"/>
                </a:lnTo>
                <a:close/>
              </a:path>
              <a:path w="5901055" h="2590800" extrusionOk="0">
                <a:moveTo>
                  <a:pt x="346608" y="2057399"/>
                </a:moveTo>
                <a:lnTo>
                  <a:pt x="313347" y="2057399"/>
                </a:lnTo>
                <a:lnTo>
                  <a:pt x="314223" y="2070099"/>
                </a:lnTo>
                <a:lnTo>
                  <a:pt x="337705" y="2070099"/>
                </a:lnTo>
                <a:lnTo>
                  <a:pt x="346608" y="2057399"/>
                </a:lnTo>
                <a:close/>
              </a:path>
              <a:path w="5901055" h="2590800" extrusionOk="0">
                <a:moveTo>
                  <a:pt x="364705" y="2057399"/>
                </a:moveTo>
                <a:lnTo>
                  <a:pt x="353110" y="2057399"/>
                </a:lnTo>
                <a:lnTo>
                  <a:pt x="356831" y="2070099"/>
                </a:lnTo>
                <a:lnTo>
                  <a:pt x="366966" y="2070099"/>
                </a:lnTo>
                <a:lnTo>
                  <a:pt x="364705" y="2057399"/>
                </a:lnTo>
                <a:close/>
              </a:path>
              <a:path w="5901055" h="2590800" extrusionOk="0">
                <a:moveTo>
                  <a:pt x="2685491" y="2031999"/>
                </a:moveTo>
                <a:lnTo>
                  <a:pt x="2680131" y="2031999"/>
                </a:lnTo>
                <a:lnTo>
                  <a:pt x="2636266" y="2057399"/>
                </a:lnTo>
                <a:lnTo>
                  <a:pt x="2633649" y="2057399"/>
                </a:lnTo>
                <a:lnTo>
                  <a:pt x="2620645" y="2070099"/>
                </a:lnTo>
                <a:lnTo>
                  <a:pt x="2642044" y="2070099"/>
                </a:lnTo>
                <a:lnTo>
                  <a:pt x="2685491" y="2031999"/>
                </a:lnTo>
                <a:close/>
              </a:path>
              <a:path w="5901055" h="2590800" extrusionOk="0">
                <a:moveTo>
                  <a:pt x="2976067" y="2057399"/>
                </a:moveTo>
                <a:lnTo>
                  <a:pt x="2935071" y="2057399"/>
                </a:lnTo>
                <a:lnTo>
                  <a:pt x="2949308" y="2070099"/>
                </a:lnTo>
                <a:lnTo>
                  <a:pt x="2976714" y="2070099"/>
                </a:lnTo>
                <a:lnTo>
                  <a:pt x="2976067" y="2057399"/>
                </a:lnTo>
                <a:close/>
              </a:path>
              <a:path w="5901055" h="2590800" extrusionOk="0">
                <a:moveTo>
                  <a:pt x="4543171" y="2057399"/>
                </a:moveTo>
                <a:lnTo>
                  <a:pt x="4524387" y="2057399"/>
                </a:lnTo>
                <a:lnTo>
                  <a:pt x="4524006" y="2070099"/>
                </a:lnTo>
                <a:lnTo>
                  <a:pt x="4539792" y="2070099"/>
                </a:lnTo>
                <a:lnTo>
                  <a:pt x="4543171" y="2057399"/>
                </a:lnTo>
                <a:close/>
              </a:path>
              <a:path w="5901055" h="2590800" extrusionOk="0">
                <a:moveTo>
                  <a:pt x="283235" y="2044699"/>
                </a:moveTo>
                <a:lnTo>
                  <a:pt x="224345" y="2044699"/>
                </a:lnTo>
                <a:lnTo>
                  <a:pt x="244144" y="2057399"/>
                </a:lnTo>
                <a:lnTo>
                  <a:pt x="278231" y="2057399"/>
                </a:lnTo>
                <a:lnTo>
                  <a:pt x="283235" y="2044699"/>
                </a:lnTo>
                <a:close/>
              </a:path>
              <a:path w="5901055" h="2590800" extrusionOk="0">
                <a:moveTo>
                  <a:pt x="298005" y="2044699"/>
                </a:moveTo>
                <a:lnTo>
                  <a:pt x="284162" y="2044699"/>
                </a:lnTo>
                <a:lnTo>
                  <a:pt x="290931" y="2057399"/>
                </a:lnTo>
                <a:lnTo>
                  <a:pt x="304901" y="2057399"/>
                </a:lnTo>
                <a:lnTo>
                  <a:pt x="298005" y="2044699"/>
                </a:lnTo>
                <a:close/>
              </a:path>
              <a:path w="5901055" h="2590800" extrusionOk="0">
                <a:moveTo>
                  <a:pt x="316344" y="2044699"/>
                </a:moveTo>
                <a:lnTo>
                  <a:pt x="315455" y="2044699"/>
                </a:lnTo>
                <a:lnTo>
                  <a:pt x="308571" y="2057399"/>
                </a:lnTo>
                <a:lnTo>
                  <a:pt x="319633" y="2057399"/>
                </a:lnTo>
                <a:lnTo>
                  <a:pt x="316344" y="2044699"/>
                </a:lnTo>
                <a:close/>
              </a:path>
              <a:path w="5901055" h="2590800" extrusionOk="0">
                <a:moveTo>
                  <a:pt x="353060" y="2044699"/>
                </a:moveTo>
                <a:lnTo>
                  <a:pt x="343395" y="2044699"/>
                </a:lnTo>
                <a:lnTo>
                  <a:pt x="340144" y="2057399"/>
                </a:lnTo>
                <a:lnTo>
                  <a:pt x="360476" y="2057399"/>
                </a:lnTo>
                <a:lnTo>
                  <a:pt x="353060" y="2044699"/>
                </a:lnTo>
                <a:close/>
              </a:path>
              <a:path w="5901055" h="2590800" extrusionOk="0">
                <a:moveTo>
                  <a:pt x="2940253" y="2044699"/>
                </a:moveTo>
                <a:lnTo>
                  <a:pt x="2915399" y="2044699"/>
                </a:lnTo>
                <a:lnTo>
                  <a:pt x="2924403" y="2057399"/>
                </a:lnTo>
                <a:lnTo>
                  <a:pt x="2953981" y="2057399"/>
                </a:lnTo>
                <a:lnTo>
                  <a:pt x="2940253" y="2044699"/>
                </a:lnTo>
                <a:close/>
              </a:path>
              <a:path w="5901055" h="2590800" extrusionOk="0">
                <a:moveTo>
                  <a:pt x="4543259" y="2044699"/>
                </a:moveTo>
                <a:lnTo>
                  <a:pt x="4532337" y="2044699"/>
                </a:lnTo>
                <a:lnTo>
                  <a:pt x="4533226" y="2057399"/>
                </a:lnTo>
                <a:lnTo>
                  <a:pt x="4544529" y="2057399"/>
                </a:lnTo>
                <a:lnTo>
                  <a:pt x="4543259" y="2044699"/>
                </a:lnTo>
                <a:close/>
              </a:path>
              <a:path w="5901055" h="2590800" extrusionOk="0">
                <a:moveTo>
                  <a:pt x="191515" y="2031999"/>
                </a:moveTo>
                <a:lnTo>
                  <a:pt x="168617" y="2031999"/>
                </a:lnTo>
                <a:lnTo>
                  <a:pt x="181089" y="2044699"/>
                </a:lnTo>
                <a:lnTo>
                  <a:pt x="184162" y="2044699"/>
                </a:lnTo>
                <a:lnTo>
                  <a:pt x="191515" y="2031999"/>
                </a:lnTo>
                <a:close/>
              </a:path>
              <a:path w="5901055" h="2590800" extrusionOk="0">
                <a:moveTo>
                  <a:pt x="217004" y="2031999"/>
                </a:moveTo>
                <a:lnTo>
                  <a:pt x="208127" y="2031999"/>
                </a:lnTo>
                <a:lnTo>
                  <a:pt x="218376" y="2044699"/>
                </a:lnTo>
                <a:lnTo>
                  <a:pt x="227787" y="2044699"/>
                </a:lnTo>
                <a:lnTo>
                  <a:pt x="217004" y="2031999"/>
                </a:lnTo>
                <a:close/>
              </a:path>
              <a:path w="5901055" h="2590800" extrusionOk="0">
                <a:moveTo>
                  <a:pt x="2835452" y="2031999"/>
                </a:moveTo>
                <a:lnTo>
                  <a:pt x="2776359" y="2031999"/>
                </a:lnTo>
                <a:lnTo>
                  <a:pt x="2786799" y="2044699"/>
                </a:lnTo>
                <a:lnTo>
                  <a:pt x="2822752" y="2044699"/>
                </a:lnTo>
                <a:lnTo>
                  <a:pt x="2835452" y="2031999"/>
                </a:lnTo>
                <a:close/>
              </a:path>
              <a:path w="5901055" h="2590800" extrusionOk="0">
                <a:moveTo>
                  <a:pt x="2917977" y="2031999"/>
                </a:moveTo>
                <a:lnTo>
                  <a:pt x="2854413" y="2031999"/>
                </a:lnTo>
                <a:lnTo>
                  <a:pt x="2876600" y="2044699"/>
                </a:lnTo>
                <a:lnTo>
                  <a:pt x="2928899" y="2044699"/>
                </a:lnTo>
                <a:lnTo>
                  <a:pt x="2917977" y="2031999"/>
                </a:lnTo>
                <a:close/>
              </a:path>
              <a:path w="5901055" h="2590800" extrusionOk="0">
                <a:moveTo>
                  <a:pt x="4536922" y="2031999"/>
                </a:moveTo>
                <a:lnTo>
                  <a:pt x="4524756" y="2031999"/>
                </a:lnTo>
                <a:lnTo>
                  <a:pt x="4525619" y="2044699"/>
                </a:lnTo>
                <a:lnTo>
                  <a:pt x="4540923" y="2044699"/>
                </a:lnTo>
                <a:lnTo>
                  <a:pt x="4536922" y="2031999"/>
                </a:lnTo>
                <a:close/>
              </a:path>
              <a:path w="5901055" h="2590800" extrusionOk="0">
                <a:moveTo>
                  <a:pt x="171157" y="2019299"/>
                </a:moveTo>
                <a:lnTo>
                  <a:pt x="156705" y="2019299"/>
                </a:lnTo>
                <a:lnTo>
                  <a:pt x="162090" y="2031999"/>
                </a:lnTo>
                <a:lnTo>
                  <a:pt x="172580" y="2031999"/>
                </a:lnTo>
                <a:lnTo>
                  <a:pt x="171157" y="2019299"/>
                </a:lnTo>
                <a:close/>
              </a:path>
              <a:path w="5901055" h="2590800" extrusionOk="0">
                <a:moveTo>
                  <a:pt x="215442" y="2019299"/>
                </a:moveTo>
                <a:lnTo>
                  <a:pt x="185178" y="2019299"/>
                </a:lnTo>
                <a:lnTo>
                  <a:pt x="184962" y="2031999"/>
                </a:lnTo>
                <a:lnTo>
                  <a:pt x="216065" y="2031999"/>
                </a:lnTo>
                <a:lnTo>
                  <a:pt x="215442" y="2019299"/>
                </a:lnTo>
                <a:close/>
              </a:path>
              <a:path w="5901055" h="2590800" extrusionOk="0">
                <a:moveTo>
                  <a:pt x="2726778" y="2019299"/>
                </a:moveTo>
                <a:lnTo>
                  <a:pt x="2699283" y="2019299"/>
                </a:lnTo>
                <a:lnTo>
                  <a:pt x="2683941" y="2031999"/>
                </a:lnTo>
                <a:lnTo>
                  <a:pt x="2706217" y="2031999"/>
                </a:lnTo>
                <a:lnTo>
                  <a:pt x="2726778" y="2019299"/>
                </a:lnTo>
                <a:close/>
              </a:path>
              <a:path w="5901055" h="2590800" extrusionOk="0">
                <a:moveTo>
                  <a:pt x="2764548" y="2019299"/>
                </a:moveTo>
                <a:lnTo>
                  <a:pt x="2753550" y="2019299"/>
                </a:lnTo>
                <a:lnTo>
                  <a:pt x="2759329" y="2031999"/>
                </a:lnTo>
                <a:lnTo>
                  <a:pt x="2781604" y="2031999"/>
                </a:lnTo>
                <a:lnTo>
                  <a:pt x="2764548" y="2019299"/>
                </a:lnTo>
                <a:close/>
              </a:path>
              <a:path w="5901055" h="2590800" extrusionOk="0">
                <a:moveTo>
                  <a:pt x="2856039" y="2019299"/>
                </a:moveTo>
                <a:lnTo>
                  <a:pt x="2841853" y="2019299"/>
                </a:lnTo>
                <a:lnTo>
                  <a:pt x="2832277" y="2031999"/>
                </a:lnTo>
                <a:lnTo>
                  <a:pt x="2879572" y="2031999"/>
                </a:lnTo>
                <a:lnTo>
                  <a:pt x="2856039" y="2019299"/>
                </a:lnTo>
                <a:close/>
              </a:path>
              <a:path w="5901055" h="2590800" extrusionOk="0">
                <a:moveTo>
                  <a:pt x="4548797" y="2019299"/>
                </a:moveTo>
                <a:lnTo>
                  <a:pt x="4533633" y="2019299"/>
                </a:lnTo>
                <a:lnTo>
                  <a:pt x="4533633" y="2031999"/>
                </a:lnTo>
                <a:lnTo>
                  <a:pt x="4550524" y="2031999"/>
                </a:lnTo>
                <a:lnTo>
                  <a:pt x="4548797" y="2019299"/>
                </a:lnTo>
                <a:close/>
              </a:path>
              <a:path w="5901055" h="2590800" extrusionOk="0">
                <a:moveTo>
                  <a:pt x="161759" y="2006599"/>
                </a:moveTo>
                <a:lnTo>
                  <a:pt x="139230" y="2006599"/>
                </a:lnTo>
                <a:lnTo>
                  <a:pt x="141935" y="2019299"/>
                </a:lnTo>
                <a:lnTo>
                  <a:pt x="164503" y="2019299"/>
                </a:lnTo>
                <a:lnTo>
                  <a:pt x="161759" y="2006599"/>
                </a:lnTo>
                <a:close/>
              </a:path>
              <a:path w="5901055" h="2590800" extrusionOk="0">
                <a:moveTo>
                  <a:pt x="2755823" y="2006599"/>
                </a:moveTo>
                <a:lnTo>
                  <a:pt x="2728442" y="2006599"/>
                </a:lnTo>
                <a:lnTo>
                  <a:pt x="2700464" y="2019299"/>
                </a:lnTo>
                <a:lnTo>
                  <a:pt x="2759075" y="2019299"/>
                </a:lnTo>
                <a:lnTo>
                  <a:pt x="2755823" y="2006599"/>
                </a:lnTo>
                <a:close/>
              </a:path>
              <a:path w="5901055" h="2590800" extrusionOk="0">
                <a:moveTo>
                  <a:pt x="4553712" y="2006599"/>
                </a:moveTo>
                <a:lnTo>
                  <a:pt x="4533392" y="2006599"/>
                </a:lnTo>
                <a:lnTo>
                  <a:pt x="4535106" y="2019299"/>
                </a:lnTo>
                <a:lnTo>
                  <a:pt x="4554410" y="2019299"/>
                </a:lnTo>
                <a:lnTo>
                  <a:pt x="4553712" y="2006599"/>
                </a:lnTo>
                <a:close/>
              </a:path>
              <a:path w="5901055" h="2590800" extrusionOk="0">
                <a:moveTo>
                  <a:pt x="150812" y="1993899"/>
                </a:moveTo>
                <a:lnTo>
                  <a:pt x="133413" y="1993899"/>
                </a:lnTo>
                <a:lnTo>
                  <a:pt x="134912" y="2006599"/>
                </a:lnTo>
                <a:lnTo>
                  <a:pt x="150990" y="2006599"/>
                </a:lnTo>
                <a:lnTo>
                  <a:pt x="150812" y="1993899"/>
                </a:lnTo>
                <a:close/>
              </a:path>
              <a:path w="5901055" h="2590800" extrusionOk="0">
                <a:moveTo>
                  <a:pt x="4540961" y="1993899"/>
                </a:moveTo>
                <a:lnTo>
                  <a:pt x="4527727" y="1993899"/>
                </a:lnTo>
                <a:lnTo>
                  <a:pt x="4528426" y="2006599"/>
                </a:lnTo>
                <a:lnTo>
                  <a:pt x="4542116" y="2006599"/>
                </a:lnTo>
                <a:lnTo>
                  <a:pt x="4540961" y="1993899"/>
                </a:lnTo>
                <a:close/>
              </a:path>
              <a:path w="5901055" h="2590800" extrusionOk="0">
                <a:moveTo>
                  <a:pt x="4552099" y="1993899"/>
                </a:moveTo>
                <a:lnTo>
                  <a:pt x="4544695" y="1993899"/>
                </a:lnTo>
                <a:lnTo>
                  <a:pt x="4542116" y="2006599"/>
                </a:lnTo>
                <a:lnTo>
                  <a:pt x="4555083" y="2006599"/>
                </a:lnTo>
                <a:lnTo>
                  <a:pt x="4552099" y="1993899"/>
                </a:lnTo>
                <a:close/>
              </a:path>
              <a:path w="5901055" h="2590800" extrusionOk="0">
                <a:moveTo>
                  <a:pt x="142151" y="1981199"/>
                </a:moveTo>
                <a:lnTo>
                  <a:pt x="125920" y="1981199"/>
                </a:lnTo>
                <a:lnTo>
                  <a:pt x="127139" y="1993899"/>
                </a:lnTo>
                <a:lnTo>
                  <a:pt x="142405" y="1993899"/>
                </a:lnTo>
                <a:lnTo>
                  <a:pt x="142151" y="1981199"/>
                </a:lnTo>
                <a:close/>
              </a:path>
              <a:path w="5901055" h="2590800" extrusionOk="0">
                <a:moveTo>
                  <a:pt x="4545291" y="1981199"/>
                </a:moveTo>
                <a:lnTo>
                  <a:pt x="4531715" y="1981199"/>
                </a:lnTo>
                <a:lnTo>
                  <a:pt x="4530661" y="1993899"/>
                </a:lnTo>
                <a:lnTo>
                  <a:pt x="4544796" y="1993899"/>
                </a:lnTo>
                <a:lnTo>
                  <a:pt x="4545291" y="1981199"/>
                </a:lnTo>
                <a:close/>
              </a:path>
              <a:path w="5901055" h="2590800" extrusionOk="0">
                <a:moveTo>
                  <a:pt x="130479" y="1968499"/>
                </a:moveTo>
                <a:lnTo>
                  <a:pt x="117640" y="1968499"/>
                </a:lnTo>
                <a:lnTo>
                  <a:pt x="118922" y="1981199"/>
                </a:lnTo>
                <a:lnTo>
                  <a:pt x="135623" y="1981199"/>
                </a:lnTo>
                <a:lnTo>
                  <a:pt x="130479" y="1968499"/>
                </a:lnTo>
                <a:close/>
              </a:path>
              <a:path w="5901055" h="2590800" extrusionOk="0">
                <a:moveTo>
                  <a:pt x="4546130" y="1968499"/>
                </a:moveTo>
                <a:lnTo>
                  <a:pt x="4531233" y="1968499"/>
                </a:lnTo>
                <a:lnTo>
                  <a:pt x="4530598" y="1981199"/>
                </a:lnTo>
                <a:lnTo>
                  <a:pt x="4547984" y="1981199"/>
                </a:lnTo>
                <a:lnTo>
                  <a:pt x="4546130" y="1968499"/>
                </a:lnTo>
                <a:close/>
              </a:path>
              <a:path w="5901055" h="2590800" extrusionOk="0">
                <a:moveTo>
                  <a:pt x="110553" y="1943099"/>
                </a:moveTo>
                <a:lnTo>
                  <a:pt x="100939" y="1943099"/>
                </a:lnTo>
                <a:lnTo>
                  <a:pt x="112267" y="1955799"/>
                </a:lnTo>
                <a:lnTo>
                  <a:pt x="112610" y="1968499"/>
                </a:lnTo>
                <a:lnTo>
                  <a:pt x="132067" y="1968499"/>
                </a:lnTo>
                <a:lnTo>
                  <a:pt x="130873" y="1955799"/>
                </a:lnTo>
                <a:lnTo>
                  <a:pt x="125018" y="1955799"/>
                </a:lnTo>
                <a:lnTo>
                  <a:pt x="110553" y="1943099"/>
                </a:lnTo>
                <a:close/>
              </a:path>
              <a:path w="5901055" h="2590800" extrusionOk="0">
                <a:moveTo>
                  <a:pt x="4547412" y="1955799"/>
                </a:moveTo>
                <a:lnTo>
                  <a:pt x="4528439" y="1955799"/>
                </a:lnTo>
                <a:lnTo>
                  <a:pt x="4527257" y="1968499"/>
                </a:lnTo>
                <a:lnTo>
                  <a:pt x="4546841" y="1968499"/>
                </a:lnTo>
                <a:lnTo>
                  <a:pt x="4547412" y="1955799"/>
                </a:lnTo>
                <a:close/>
              </a:path>
              <a:path w="5901055" h="2590800" extrusionOk="0">
                <a:moveTo>
                  <a:pt x="4555756" y="1943099"/>
                </a:moveTo>
                <a:lnTo>
                  <a:pt x="4538649" y="1943099"/>
                </a:lnTo>
                <a:lnTo>
                  <a:pt x="4536274" y="1955799"/>
                </a:lnTo>
                <a:lnTo>
                  <a:pt x="4555642" y="1955799"/>
                </a:lnTo>
                <a:lnTo>
                  <a:pt x="4555756" y="1943099"/>
                </a:lnTo>
                <a:close/>
              </a:path>
              <a:path w="5901055" h="2590800" extrusionOk="0">
                <a:moveTo>
                  <a:pt x="109016" y="1930399"/>
                </a:moveTo>
                <a:lnTo>
                  <a:pt x="95059" y="1930399"/>
                </a:lnTo>
                <a:lnTo>
                  <a:pt x="98145" y="1943099"/>
                </a:lnTo>
                <a:lnTo>
                  <a:pt x="109613" y="1943099"/>
                </a:lnTo>
                <a:lnTo>
                  <a:pt x="109016" y="1930399"/>
                </a:lnTo>
                <a:close/>
              </a:path>
              <a:path w="5901055" h="2590800" extrusionOk="0">
                <a:moveTo>
                  <a:pt x="4485182" y="1930399"/>
                </a:moveTo>
                <a:lnTo>
                  <a:pt x="4476051" y="1930399"/>
                </a:lnTo>
                <a:lnTo>
                  <a:pt x="4480369" y="1943099"/>
                </a:lnTo>
                <a:lnTo>
                  <a:pt x="4483188" y="1943099"/>
                </a:lnTo>
                <a:lnTo>
                  <a:pt x="4485182" y="1930399"/>
                </a:lnTo>
                <a:close/>
              </a:path>
              <a:path w="5901055" h="2590800" extrusionOk="0">
                <a:moveTo>
                  <a:pt x="4509389" y="1930399"/>
                </a:moveTo>
                <a:lnTo>
                  <a:pt x="4493679" y="1930399"/>
                </a:lnTo>
                <a:lnTo>
                  <a:pt x="4497971" y="1943099"/>
                </a:lnTo>
                <a:lnTo>
                  <a:pt x="4505833" y="1943099"/>
                </a:lnTo>
                <a:lnTo>
                  <a:pt x="4509389" y="1930399"/>
                </a:lnTo>
                <a:close/>
              </a:path>
              <a:path w="5901055" h="2590800" extrusionOk="0">
                <a:moveTo>
                  <a:pt x="4554575" y="1930399"/>
                </a:moveTo>
                <a:lnTo>
                  <a:pt x="4538916" y="1930399"/>
                </a:lnTo>
                <a:lnTo>
                  <a:pt x="4538103" y="1943099"/>
                </a:lnTo>
                <a:lnTo>
                  <a:pt x="4557890" y="1943099"/>
                </a:lnTo>
                <a:lnTo>
                  <a:pt x="4554575" y="1930399"/>
                </a:lnTo>
                <a:close/>
              </a:path>
              <a:path w="5901055" h="2590800" extrusionOk="0">
                <a:moveTo>
                  <a:pt x="106514" y="1917699"/>
                </a:moveTo>
                <a:lnTo>
                  <a:pt x="94780" y="1917699"/>
                </a:lnTo>
                <a:lnTo>
                  <a:pt x="94970" y="1930399"/>
                </a:lnTo>
                <a:lnTo>
                  <a:pt x="106133" y="1930399"/>
                </a:lnTo>
                <a:lnTo>
                  <a:pt x="106514" y="1917699"/>
                </a:lnTo>
                <a:close/>
              </a:path>
              <a:path w="5901055" h="2590800" extrusionOk="0">
                <a:moveTo>
                  <a:pt x="4503483" y="1917699"/>
                </a:moveTo>
                <a:lnTo>
                  <a:pt x="4462665" y="1917699"/>
                </a:lnTo>
                <a:lnTo>
                  <a:pt x="4464735" y="1930399"/>
                </a:lnTo>
                <a:lnTo>
                  <a:pt x="4503851" y="1930399"/>
                </a:lnTo>
                <a:lnTo>
                  <a:pt x="4503483" y="1917699"/>
                </a:lnTo>
                <a:close/>
              </a:path>
              <a:path w="5901055" h="2590800" extrusionOk="0">
                <a:moveTo>
                  <a:pt x="4549279" y="1917699"/>
                </a:moveTo>
                <a:lnTo>
                  <a:pt x="4509516" y="1917699"/>
                </a:lnTo>
                <a:lnTo>
                  <a:pt x="4509312" y="1930399"/>
                </a:lnTo>
                <a:lnTo>
                  <a:pt x="4550168" y="1930399"/>
                </a:lnTo>
                <a:lnTo>
                  <a:pt x="4549279" y="1917699"/>
                </a:lnTo>
                <a:close/>
              </a:path>
              <a:path w="5901055" h="2590800" extrusionOk="0">
                <a:moveTo>
                  <a:pt x="109092" y="1904999"/>
                </a:moveTo>
                <a:lnTo>
                  <a:pt x="96481" y="1904999"/>
                </a:lnTo>
                <a:lnTo>
                  <a:pt x="94665" y="1917699"/>
                </a:lnTo>
                <a:lnTo>
                  <a:pt x="107403" y="1917699"/>
                </a:lnTo>
                <a:lnTo>
                  <a:pt x="109092" y="1904999"/>
                </a:lnTo>
                <a:close/>
              </a:path>
              <a:path w="5901055" h="2590800" extrusionOk="0">
                <a:moveTo>
                  <a:pt x="4477842" y="1904999"/>
                </a:moveTo>
                <a:lnTo>
                  <a:pt x="4462043" y="1904999"/>
                </a:lnTo>
                <a:lnTo>
                  <a:pt x="4463923" y="1917699"/>
                </a:lnTo>
                <a:lnTo>
                  <a:pt x="4480445" y="1917699"/>
                </a:lnTo>
                <a:lnTo>
                  <a:pt x="4477842" y="1904999"/>
                </a:lnTo>
                <a:close/>
              </a:path>
              <a:path w="5901055" h="2590800" extrusionOk="0">
                <a:moveTo>
                  <a:pt x="47764" y="1841499"/>
                </a:moveTo>
                <a:lnTo>
                  <a:pt x="31673" y="1841499"/>
                </a:lnTo>
                <a:lnTo>
                  <a:pt x="38265" y="1854199"/>
                </a:lnTo>
                <a:lnTo>
                  <a:pt x="38696" y="1854199"/>
                </a:lnTo>
                <a:lnTo>
                  <a:pt x="66332" y="1879599"/>
                </a:lnTo>
                <a:lnTo>
                  <a:pt x="97269" y="1904999"/>
                </a:lnTo>
                <a:lnTo>
                  <a:pt x="106641" y="1904999"/>
                </a:lnTo>
                <a:lnTo>
                  <a:pt x="92900" y="1892299"/>
                </a:lnTo>
                <a:lnTo>
                  <a:pt x="47764" y="1841499"/>
                </a:lnTo>
                <a:close/>
              </a:path>
              <a:path w="5901055" h="2590800" extrusionOk="0">
                <a:moveTo>
                  <a:pt x="4481512" y="1892299"/>
                </a:moveTo>
                <a:lnTo>
                  <a:pt x="4466196" y="1892299"/>
                </a:lnTo>
                <a:lnTo>
                  <a:pt x="4464977" y="1904999"/>
                </a:lnTo>
                <a:lnTo>
                  <a:pt x="4481372" y="1904999"/>
                </a:lnTo>
                <a:lnTo>
                  <a:pt x="4481512" y="1892299"/>
                </a:lnTo>
                <a:close/>
              </a:path>
              <a:path w="5901055" h="2590800" extrusionOk="0">
                <a:moveTo>
                  <a:pt x="4493526" y="1892299"/>
                </a:moveTo>
                <a:lnTo>
                  <a:pt x="4482287" y="1892299"/>
                </a:lnTo>
                <a:lnTo>
                  <a:pt x="4486046" y="1904999"/>
                </a:lnTo>
                <a:lnTo>
                  <a:pt x="4489399" y="1904999"/>
                </a:lnTo>
                <a:lnTo>
                  <a:pt x="4493526" y="1892299"/>
                </a:lnTo>
                <a:close/>
              </a:path>
              <a:path w="5901055" h="2590800" extrusionOk="0">
                <a:moveTo>
                  <a:pt x="4485005" y="1879599"/>
                </a:moveTo>
                <a:lnTo>
                  <a:pt x="4474718" y="1879599"/>
                </a:lnTo>
                <a:lnTo>
                  <a:pt x="4473448" y="1892299"/>
                </a:lnTo>
                <a:lnTo>
                  <a:pt x="4485690" y="1892299"/>
                </a:lnTo>
                <a:lnTo>
                  <a:pt x="4485005" y="1879599"/>
                </a:lnTo>
                <a:close/>
              </a:path>
              <a:path w="5901055" h="2590800" extrusionOk="0">
                <a:moveTo>
                  <a:pt x="4497247" y="1879599"/>
                </a:moveTo>
                <a:lnTo>
                  <a:pt x="4486059" y="1879599"/>
                </a:lnTo>
                <a:lnTo>
                  <a:pt x="4485690" y="1892299"/>
                </a:lnTo>
                <a:lnTo>
                  <a:pt x="4496549" y="1892299"/>
                </a:lnTo>
                <a:lnTo>
                  <a:pt x="4497247" y="1879599"/>
                </a:lnTo>
                <a:close/>
              </a:path>
              <a:path w="5901055" h="2590800" extrusionOk="0">
                <a:moveTo>
                  <a:pt x="4505426" y="1866899"/>
                </a:moveTo>
                <a:lnTo>
                  <a:pt x="4491469" y="1866899"/>
                </a:lnTo>
                <a:lnTo>
                  <a:pt x="4490046" y="1879599"/>
                </a:lnTo>
                <a:lnTo>
                  <a:pt x="4505426" y="1879599"/>
                </a:lnTo>
                <a:lnTo>
                  <a:pt x="4505426" y="1866899"/>
                </a:lnTo>
                <a:close/>
              </a:path>
              <a:path w="5901055" h="2590800" extrusionOk="0">
                <a:moveTo>
                  <a:pt x="4510544" y="1854199"/>
                </a:moveTo>
                <a:lnTo>
                  <a:pt x="4499000" y="1854199"/>
                </a:lnTo>
                <a:lnTo>
                  <a:pt x="4494466" y="1866899"/>
                </a:lnTo>
                <a:lnTo>
                  <a:pt x="4510163" y="1866899"/>
                </a:lnTo>
                <a:lnTo>
                  <a:pt x="4510544" y="1854199"/>
                </a:lnTo>
                <a:close/>
              </a:path>
              <a:path w="5901055" h="2590800" extrusionOk="0">
                <a:moveTo>
                  <a:pt x="4508207" y="1841499"/>
                </a:moveTo>
                <a:lnTo>
                  <a:pt x="4486884" y="1841499"/>
                </a:lnTo>
                <a:lnTo>
                  <a:pt x="4489094" y="1854199"/>
                </a:lnTo>
                <a:lnTo>
                  <a:pt x="4510747" y="1854199"/>
                </a:lnTo>
                <a:lnTo>
                  <a:pt x="4508207" y="1841499"/>
                </a:lnTo>
                <a:close/>
              </a:path>
              <a:path w="5901055" h="2590800" extrusionOk="0">
                <a:moveTo>
                  <a:pt x="39789" y="1828799"/>
                </a:moveTo>
                <a:lnTo>
                  <a:pt x="11188" y="1828799"/>
                </a:lnTo>
                <a:lnTo>
                  <a:pt x="20967" y="1841499"/>
                </a:lnTo>
                <a:lnTo>
                  <a:pt x="46888" y="1841499"/>
                </a:lnTo>
                <a:lnTo>
                  <a:pt x="39789" y="1828799"/>
                </a:lnTo>
                <a:close/>
              </a:path>
              <a:path w="5901055" h="2590800" extrusionOk="0">
                <a:moveTo>
                  <a:pt x="4510671" y="1828799"/>
                </a:moveTo>
                <a:lnTo>
                  <a:pt x="4498759" y="1828799"/>
                </a:lnTo>
                <a:lnTo>
                  <a:pt x="4498009" y="1841499"/>
                </a:lnTo>
                <a:lnTo>
                  <a:pt x="4509693" y="1841499"/>
                </a:lnTo>
                <a:lnTo>
                  <a:pt x="4510671" y="1828799"/>
                </a:lnTo>
                <a:close/>
              </a:path>
              <a:path w="5901055" h="2590800" extrusionOk="0">
                <a:moveTo>
                  <a:pt x="15633" y="1816099"/>
                </a:moveTo>
                <a:lnTo>
                  <a:pt x="2844" y="1816099"/>
                </a:lnTo>
                <a:lnTo>
                  <a:pt x="0" y="1828799"/>
                </a:lnTo>
                <a:lnTo>
                  <a:pt x="26060" y="1828799"/>
                </a:lnTo>
                <a:lnTo>
                  <a:pt x="15633" y="1816099"/>
                </a:lnTo>
                <a:close/>
              </a:path>
              <a:path w="5901055" h="2590800" extrusionOk="0">
                <a:moveTo>
                  <a:pt x="4514113" y="1816099"/>
                </a:moveTo>
                <a:lnTo>
                  <a:pt x="4497349" y="1816099"/>
                </a:lnTo>
                <a:lnTo>
                  <a:pt x="4497349" y="1828799"/>
                </a:lnTo>
                <a:lnTo>
                  <a:pt x="4511878" y="1828799"/>
                </a:lnTo>
                <a:lnTo>
                  <a:pt x="4514113" y="1816099"/>
                </a:lnTo>
                <a:close/>
              </a:path>
              <a:path w="5901055" h="2590800" extrusionOk="0">
                <a:moveTo>
                  <a:pt x="4512360" y="1803399"/>
                </a:moveTo>
                <a:lnTo>
                  <a:pt x="4498670" y="1803399"/>
                </a:lnTo>
                <a:lnTo>
                  <a:pt x="4498276" y="1816099"/>
                </a:lnTo>
                <a:lnTo>
                  <a:pt x="4514176" y="1816099"/>
                </a:lnTo>
                <a:lnTo>
                  <a:pt x="4512360" y="1803399"/>
                </a:lnTo>
                <a:close/>
              </a:path>
              <a:path w="5901055" h="2590800" extrusionOk="0">
                <a:moveTo>
                  <a:pt x="4518837" y="1790699"/>
                </a:moveTo>
                <a:lnTo>
                  <a:pt x="4502810" y="1790699"/>
                </a:lnTo>
                <a:lnTo>
                  <a:pt x="4505909" y="1803399"/>
                </a:lnTo>
                <a:lnTo>
                  <a:pt x="4519142" y="1803399"/>
                </a:lnTo>
                <a:lnTo>
                  <a:pt x="4518837" y="1790699"/>
                </a:lnTo>
                <a:close/>
              </a:path>
              <a:path w="5901055" h="2590800" extrusionOk="0">
                <a:moveTo>
                  <a:pt x="4522089" y="1777999"/>
                </a:moveTo>
                <a:lnTo>
                  <a:pt x="4502340" y="1777999"/>
                </a:lnTo>
                <a:lnTo>
                  <a:pt x="4502721" y="1790699"/>
                </a:lnTo>
                <a:lnTo>
                  <a:pt x="4517542" y="1790699"/>
                </a:lnTo>
                <a:lnTo>
                  <a:pt x="4522089" y="1777999"/>
                </a:lnTo>
                <a:close/>
              </a:path>
              <a:path w="5901055" h="2590800" extrusionOk="0">
                <a:moveTo>
                  <a:pt x="4540478" y="1765299"/>
                </a:moveTo>
                <a:lnTo>
                  <a:pt x="4518774" y="1765299"/>
                </a:lnTo>
                <a:lnTo>
                  <a:pt x="4516666" y="1777999"/>
                </a:lnTo>
                <a:lnTo>
                  <a:pt x="4537227" y="1777999"/>
                </a:lnTo>
                <a:lnTo>
                  <a:pt x="4540478" y="1765299"/>
                </a:lnTo>
                <a:close/>
              </a:path>
              <a:path w="5901055" h="2590800" extrusionOk="0">
                <a:moveTo>
                  <a:pt x="4547057" y="1752599"/>
                </a:moveTo>
                <a:lnTo>
                  <a:pt x="4532858" y="1752599"/>
                </a:lnTo>
                <a:lnTo>
                  <a:pt x="4531931" y="1765299"/>
                </a:lnTo>
                <a:lnTo>
                  <a:pt x="4543463" y="1765299"/>
                </a:lnTo>
                <a:lnTo>
                  <a:pt x="4547057" y="1752599"/>
                </a:lnTo>
                <a:close/>
              </a:path>
              <a:path w="5901055" h="2590800" extrusionOk="0">
                <a:moveTo>
                  <a:pt x="4553521" y="1739899"/>
                </a:moveTo>
                <a:lnTo>
                  <a:pt x="4533938" y="1739899"/>
                </a:lnTo>
                <a:lnTo>
                  <a:pt x="4533938" y="1752599"/>
                </a:lnTo>
                <a:lnTo>
                  <a:pt x="4549000" y="1752599"/>
                </a:lnTo>
                <a:lnTo>
                  <a:pt x="4553521" y="1739899"/>
                </a:lnTo>
                <a:close/>
              </a:path>
              <a:path w="5901055" h="2590800" extrusionOk="0">
                <a:moveTo>
                  <a:pt x="4569244" y="1727199"/>
                </a:moveTo>
                <a:lnTo>
                  <a:pt x="4550168" y="1727199"/>
                </a:lnTo>
                <a:lnTo>
                  <a:pt x="4549330" y="1739899"/>
                </a:lnTo>
                <a:lnTo>
                  <a:pt x="4569244" y="1739899"/>
                </a:lnTo>
                <a:lnTo>
                  <a:pt x="4569244" y="1727199"/>
                </a:lnTo>
                <a:close/>
              </a:path>
              <a:path w="5901055" h="2590800" extrusionOk="0">
                <a:moveTo>
                  <a:pt x="4577245" y="1714499"/>
                </a:moveTo>
                <a:lnTo>
                  <a:pt x="4566894" y="1714499"/>
                </a:lnTo>
                <a:lnTo>
                  <a:pt x="4560900" y="1727199"/>
                </a:lnTo>
                <a:lnTo>
                  <a:pt x="4574730" y="1727199"/>
                </a:lnTo>
                <a:lnTo>
                  <a:pt x="4577245" y="1714499"/>
                </a:lnTo>
                <a:close/>
              </a:path>
              <a:path w="5901055" h="2590800" extrusionOk="0">
                <a:moveTo>
                  <a:pt x="4581766" y="1701799"/>
                </a:moveTo>
                <a:lnTo>
                  <a:pt x="4567199" y="1701799"/>
                </a:lnTo>
                <a:lnTo>
                  <a:pt x="4566793" y="1714499"/>
                </a:lnTo>
                <a:lnTo>
                  <a:pt x="4578197" y="1714499"/>
                </a:lnTo>
                <a:lnTo>
                  <a:pt x="4581766" y="1701799"/>
                </a:lnTo>
                <a:close/>
              </a:path>
              <a:path w="5901055" h="2590800" extrusionOk="0">
                <a:moveTo>
                  <a:pt x="4587125" y="1689099"/>
                </a:moveTo>
                <a:lnTo>
                  <a:pt x="4573485" y="1689099"/>
                </a:lnTo>
                <a:lnTo>
                  <a:pt x="4573143" y="1701799"/>
                </a:lnTo>
                <a:lnTo>
                  <a:pt x="4585995" y="1701799"/>
                </a:lnTo>
                <a:lnTo>
                  <a:pt x="4587125" y="1689099"/>
                </a:lnTo>
                <a:close/>
              </a:path>
              <a:path w="5901055" h="2590800" extrusionOk="0">
                <a:moveTo>
                  <a:pt x="4590338" y="1676399"/>
                </a:moveTo>
                <a:lnTo>
                  <a:pt x="4573257" y="1676399"/>
                </a:lnTo>
                <a:lnTo>
                  <a:pt x="4572584" y="1689099"/>
                </a:lnTo>
                <a:lnTo>
                  <a:pt x="4588891" y="1689099"/>
                </a:lnTo>
                <a:lnTo>
                  <a:pt x="4590338" y="1676399"/>
                </a:lnTo>
                <a:close/>
              </a:path>
              <a:path w="5901055" h="2590800" extrusionOk="0">
                <a:moveTo>
                  <a:pt x="4586643" y="1663699"/>
                </a:moveTo>
                <a:lnTo>
                  <a:pt x="4574743" y="1663699"/>
                </a:lnTo>
                <a:lnTo>
                  <a:pt x="4575517" y="1676399"/>
                </a:lnTo>
                <a:lnTo>
                  <a:pt x="4587367" y="1676399"/>
                </a:lnTo>
                <a:lnTo>
                  <a:pt x="4586643" y="1663699"/>
                </a:lnTo>
                <a:close/>
              </a:path>
              <a:path w="5901055" h="2590800" extrusionOk="0">
                <a:moveTo>
                  <a:pt x="4583442" y="1650999"/>
                </a:moveTo>
                <a:lnTo>
                  <a:pt x="4568571" y="1650999"/>
                </a:lnTo>
                <a:lnTo>
                  <a:pt x="4570247" y="1663699"/>
                </a:lnTo>
                <a:lnTo>
                  <a:pt x="4584141" y="1663699"/>
                </a:lnTo>
                <a:lnTo>
                  <a:pt x="4583442" y="1650999"/>
                </a:lnTo>
                <a:close/>
              </a:path>
              <a:path w="5901055" h="2590800" extrusionOk="0">
                <a:moveTo>
                  <a:pt x="4588459" y="1638299"/>
                </a:moveTo>
                <a:lnTo>
                  <a:pt x="4569180" y="1638299"/>
                </a:lnTo>
                <a:lnTo>
                  <a:pt x="4568304" y="1650999"/>
                </a:lnTo>
                <a:lnTo>
                  <a:pt x="4588459" y="1650999"/>
                </a:lnTo>
                <a:lnTo>
                  <a:pt x="4588459" y="1638299"/>
                </a:lnTo>
                <a:close/>
              </a:path>
              <a:path w="5901055" h="2590800" extrusionOk="0">
                <a:moveTo>
                  <a:pt x="4591519" y="1625599"/>
                </a:moveTo>
                <a:lnTo>
                  <a:pt x="4580280" y="1625599"/>
                </a:lnTo>
                <a:lnTo>
                  <a:pt x="4575810" y="1638299"/>
                </a:lnTo>
                <a:lnTo>
                  <a:pt x="4592370" y="1638299"/>
                </a:lnTo>
                <a:lnTo>
                  <a:pt x="4591519" y="1625599"/>
                </a:lnTo>
                <a:close/>
              </a:path>
              <a:path w="5901055" h="2590800" extrusionOk="0">
                <a:moveTo>
                  <a:pt x="4588090" y="1612899"/>
                </a:moveTo>
                <a:lnTo>
                  <a:pt x="4576483" y="1612899"/>
                </a:lnTo>
                <a:lnTo>
                  <a:pt x="4576686" y="1625599"/>
                </a:lnTo>
                <a:lnTo>
                  <a:pt x="4591062" y="1625599"/>
                </a:lnTo>
                <a:lnTo>
                  <a:pt x="4588090" y="1612899"/>
                </a:lnTo>
                <a:close/>
              </a:path>
              <a:path w="5901055" h="2590800" extrusionOk="0">
                <a:moveTo>
                  <a:pt x="4597831" y="1600199"/>
                </a:moveTo>
                <a:lnTo>
                  <a:pt x="4586503" y="1600199"/>
                </a:lnTo>
                <a:lnTo>
                  <a:pt x="4581080" y="1612899"/>
                </a:lnTo>
                <a:lnTo>
                  <a:pt x="4595533" y="1612899"/>
                </a:lnTo>
                <a:lnTo>
                  <a:pt x="4597831" y="1600199"/>
                </a:lnTo>
                <a:close/>
              </a:path>
              <a:path w="5901055" h="2590800" extrusionOk="0">
                <a:moveTo>
                  <a:pt x="4606912" y="1587499"/>
                </a:moveTo>
                <a:lnTo>
                  <a:pt x="4593882" y="1587499"/>
                </a:lnTo>
                <a:lnTo>
                  <a:pt x="4592929" y="1600199"/>
                </a:lnTo>
                <a:lnTo>
                  <a:pt x="4603737" y="1600199"/>
                </a:lnTo>
                <a:lnTo>
                  <a:pt x="4606912" y="1587499"/>
                </a:lnTo>
                <a:close/>
              </a:path>
              <a:path w="5901055" h="2590800" extrusionOk="0">
                <a:moveTo>
                  <a:pt x="4616907" y="1562099"/>
                </a:moveTo>
                <a:lnTo>
                  <a:pt x="4599343" y="1562099"/>
                </a:lnTo>
                <a:lnTo>
                  <a:pt x="4599190" y="1574799"/>
                </a:lnTo>
                <a:lnTo>
                  <a:pt x="4596498" y="1587499"/>
                </a:lnTo>
                <a:lnTo>
                  <a:pt x="4607648" y="1587499"/>
                </a:lnTo>
                <a:lnTo>
                  <a:pt x="4608995" y="1574799"/>
                </a:lnTo>
                <a:lnTo>
                  <a:pt x="4616221" y="1574799"/>
                </a:lnTo>
                <a:lnTo>
                  <a:pt x="4616907" y="1562099"/>
                </a:lnTo>
                <a:close/>
              </a:path>
              <a:path w="5901055" h="2590800" extrusionOk="0">
                <a:moveTo>
                  <a:pt x="4628083" y="1549399"/>
                </a:moveTo>
                <a:lnTo>
                  <a:pt x="4611966" y="1549399"/>
                </a:lnTo>
                <a:lnTo>
                  <a:pt x="4611370" y="1562099"/>
                </a:lnTo>
                <a:lnTo>
                  <a:pt x="4622838" y="1562099"/>
                </a:lnTo>
                <a:lnTo>
                  <a:pt x="4628083" y="1549399"/>
                </a:lnTo>
                <a:close/>
              </a:path>
              <a:path w="5901055" h="2590800" extrusionOk="0">
                <a:moveTo>
                  <a:pt x="4648085" y="1536699"/>
                </a:moveTo>
                <a:lnTo>
                  <a:pt x="4627143" y="1536699"/>
                </a:lnTo>
                <a:lnTo>
                  <a:pt x="4618507" y="1549399"/>
                </a:lnTo>
                <a:lnTo>
                  <a:pt x="4647031" y="1549399"/>
                </a:lnTo>
                <a:lnTo>
                  <a:pt x="4648085" y="1536699"/>
                </a:lnTo>
                <a:close/>
              </a:path>
              <a:path w="5901055" h="2590800" extrusionOk="0">
                <a:moveTo>
                  <a:pt x="4652327" y="1523999"/>
                </a:moveTo>
                <a:lnTo>
                  <a:pt x="4636795" y="1523999"/>
                </a:lnTo>
                <a:lnTo>
                  <a:pt x="4634928" y="1536699"/>
                </a:lnTo>
                <a:lnTo>
                  <a:pt x="4649597" y="1536699"/>
                </a:lnTo>
                <a:lnTo>
                  <a:pt x="4652327" y="1523999"/>
                </a:lnTo>
                <a:close/>
              </a:path>
              <a:path w="5901055" h="2590800" extrusionOk="0">
                <a:moveTo>
                  <a:pt x="4653851" y="1511299"/>
                </a:moveTo>
                <a:lnTo>
                  <a:pt x="4639678" y="1511299"/>
                </a:lnTo>
                <a:lnTo>
                  <a:pt x="4641926" y="1523999"/>
                </a:lnTo>
                <a:lnTo>
                  <a:pt x="4654321" y="1523999"/>
                </a:lnTo>
                <a:lnTo>
                  <a:pt x="4653851" y="1511299"/>
                </a:lnTo>
                <a:close/>
              </a:path>
              <a:path w="5901055" h="2590800" extrusionOk="0">
                <a:moveTo>
                  <a:pt x="4665611" y="1498599"/>
                </a:moveTo>
                <a:lnTo>
                  <a:pt x="4646980" y="1498599"/>
                </a:lnTo>
                <a:lnTo>
                  <a:pt x="4646828" y="1511299"/>
                </a:lnTo>
                <a:lnTo>
                  <a:pt x="4662220" y="1511299"/>
                </a:lnTo>
                <a:lnTo>
                  <a:pt x="4665611" y="1498599"/>
                </a:lnTo>
                <a:close/>
              </a:path>
              <a:path w="5901055" h="2590800" extrusionOk="0">
                <a:moveTo>
                  <a:pt x="4660976" y="1485899"/>
                </a:moveTo>
                <a:lnTo>
                  <a:pt x="4648314" y="1485899"/>
                </a:lnTo>
                <a:lnTo>
                  <a:pt x="4649762" y="1498599"/>
                </a:lnTo>
                <a:lnTo>
                  <a:pt x="4663300" y="1498599"/>
                </a:lnTo>
                <a:lnTo>
                  <a:pt x="4660976" y="1485899"/>
                </a:lnTo>
                <a:close/>
              </a:path>
              <a:path w="5901055" h="2590800" extrusionOk="0">
                <a:moveTo>
                  <a:pt x="4668164" y="1473199"/>
                </a:moveTo>
                <a:lnTo>
                  <a:pt x="4656823" y="1473199"/>
                </a:lnTo>
                <a:lnTo>
                  <a:pt x="4656112" y="1485899"/>
                </a:lnTo>
                <a:lnTo>
                  <a:pt x="4667110" y="1485899"/>
                </a:lnTo>
                <a:lnTo>
                  <a:pt x="4668164" y="1473199"/>
                </a:lnTo>
                <a:close/>
              </a:path>
              <a:path w="5901055" h="2590800" extrusionOk="0">
                <a:moveTo>
                  <a:pt x="4668342" y="1460499"/>
                </a:moveTo>
                <a:lnTo>
                  <a:pt x="4651425" y="1460499"/>
                </a:lnTo>
                <a:lnTo>
                  <a:pt x="4653749" y="1473199"/>
                </a:lnTo>
                <a:lnTo>
                  <a:pt x="4669459" y="1473199"/>
                </a:lnTo>
                <a:lnTo>
                  <a:pt x="4668342" y="1460499"/>
                </a:lnTo>
                <a:close/>
              </a:path>
              <a:path w="5901055" h="2590800" extrusionOk="0">
                <a:moveTo>
                  <a:pt x="4669853" y="1447799"/>
                </a:moveTo>
                <a:lnTo>
                  <a:pt x="4651375" y="1447799"/>
                </a:lnTo>
                <a:lnTo>
                  <a:pt x="4656442" y="1460499"/>
                </a:lnTo>
                <a:lnTo>
                  <a:pt x="4670120" y="1460499"/>
                </a:lnTo>
                <a:lnTo>
                  <a:pt x="4669853" y="1447799"/>
                </a:lnTo>
                <a:close/>
              </a:path>
              <a:path w="5901055" h="2590800" extrusionOk="0">
                <a:moveTo>
                  <a:pt x="4660557" y="1435099"/>
                </a:moveTo>
                <a:lnTo>
                  <a:pt x="4649076" y="1435099"/>
                </a:lnTo>
                <a:lnTo>
                  <a:pt x="4651108" y="1447799"/>
                </a:lnTo>
                <a:lnTo>
                  <a:pt x="4662855" y="1447799"/>
                </a:lnTo>
                <a:lnTo>
                  <a:pt x="4660557" y="1435099"/>
                </a:lnTo>
                <a:close/>
              </a:path>
              <a:path w="5901055" h="2590800" extrusionOk="0">
                <a:moveTo>
                  <a:pt x="4681232" y="1422399"/>
                </a:moveTo>
                <a:lnTo>
                  <a:pt x="4650486" y="1422399"/>
                </a:lnTo>
                <a:lnTo>
                  <a:pt x="4649089" y="1435099"/>
                </a:lnTo>
                <a:lnTo>
                  <a:pt x="4680204" y="1435099"/>
                </a:lnTo>
                <a:lnTo>
                  <a:pt x="4681232" y="1422399"/>
                </a:lnTo>
                <a:close/>
              </a:path>
              <a:path w="5901055" h="2590800" extrusionOk="0">
                <a:moveTo>
                  <a:pt x="4673168" y="1409699"/>
                </a:moveTo>
                <a:lnTo>
                  <a:pt x="4660633" y="1409699"/>
                </a:lnTo>
                <a:lnTo>
                  <a:pt x="4660633" y="1422399"/>
                </a:lnTo>
                <a:lnTo>
                  <a:pt x="4676178" y="1422399"/>
                </a:lnTo>
                <a:lnTo>
                  <a:pt x="4673168" y="1409699"/>
                </a:lnTo>
                <a:close/>
              </a:path>
              <a:path w="5901055" h="2590800" extrusionOk="0">
                <a:moveTo>
                  <a:pt x="4679937" y="1396999"/>
                </a:moveTo>
                <a:lnTo>
                  <a:pt x="4667046" y="1396999"/>
                </a:lnTo>
                <a:lnTo>
                  <a:pt x="4668405" y="1409699"/>
                </a:lnTo>
                <a:lnTo>
                  <a:pt x="4681105" y="1409699"/>
                </a:lnTo>
                <a:lnTo>
                  <a:pt x="4679937" y="1396999"/>
                </a:lnTo>
                <a:close/>
              </a:path>
              <a:path w="5901055" h="2590800" extrusionOk="0">
                <a:moveTo>
                  <a:pt x="4693666" y="1384299"/>
                </a:moveTo>
                <a:lnTo>
                  <a:pt x="4669790" y="1384299"/>
                </a:lnTo>
                <a:lnTo>
                  <a:pt x="4666957" y="1396999"/>
                </a:lnTo>
                <a:lnTo>
                  <a:pt x="4681156" y="1396999"/>
                </a:lnTo>
                <a:lnTo>
                  <a:pt x="4693666" y="1384299"/>
                </a:lnTo>
                <a:close/>
              </a:path>
              <a:path w="5901055" h="2590800" extrusionOk="0">
                <a:moveTo>
                  <a:pt x="4701286" y="1371599"/>
                </a:moveTo>
                <a:lnTo>
                  <a:pt x="4689843" y="1371599"/>
                </a:lnTo>
                <a:lnTo>
                  <a:pt x="4687709" y="1384299"/>
                </a:lnTo>
                <a:lnTo>
                  <a:pt x="4700714" y="1384299"/>
                </a:lnTo>
                <a:lnTo>
                  <a:pt x="4701286" y="1371599"/>
                </a:lnTo>
                <a:close/>
              </a:path>
              <a:path w="5901055" h="2590800" extrusionOk="0">
                <a:moveTo>
                  <a:pt x="4700206" y="1358899"/>
                </a:moveTo>
                <a:lnTo>
                  <a:pt x="4686973" y="1358899"/>
                </a:lnTo>
                <a:lnTo>
                  <a:pt x="4686896" y="1371599"/>
                </a:lnTo>
                <a:lnTo>
                  <a:pt x="4698530" y="1371599"/>
                </a:lnTo>
                <a:lnTo>
                  <a:pt x="4700206" y="1358899"/>
                </a:lnTo>
                <a:close/>
              </a:path>
              <a:path w="5901055" h="2590800" extrusionOk="0">
                <a:moveTo>
                  <a:pt x="4716843" y="1346199"/>
                </a:moveTo>
                <a:lnTo>
                  <a:pt x="4699393" y="1346199"/>
                </a:lnTo>
                <a:lnTo>
                  <a:pt x="4693831" y="1358899"/>
                </a:lnTo>
                <a:lnTo>
                  <a:pt x="4716640" y="1358899"/>
                </a:lnTo>
                <a:lnTo>
                  <a:pt x="4716843" y="1346199"/>
                </a:lnTo>
                <a:close/>
              </a:path>
              <a:path w="5901055" h="2590800" extrusionOk="0">
                <a:moveTo>
                  <a:pt x="4707534" y="1333499"/>
                </a:moveTo>
                <a:lnTo>
                  <a:pt x="4695012" y="1333499"/>
                </a:lnTo>
                <a:lnTo>
                  <a:pt x="4695609" y="1346199"/>
                </a:lnTo>
                <a:lnTo>
                  <a:pt x="4713274" y="1346199"/>
                </a:lnTo>
                <a:lnTo>
                  <a:pt x="4707534" y="1333499"/>
                </a:lnTo>
                <a:close/>
              </a:path>
              <a:path w="5901055" h="2590800" extrusionOk="0">
                <a:moveTo>
                  <a:pt x="4727219" y="1320799"/>
                </a:moveTo>
                <a:lnTo>
                  <a:pt x="4700651" y="1320799"/>
                </a:lnTo>
                <a:lnTo>
                  <a:pt x="4697983" y="1333499"/>
                </a:lnTo>
                <a:lnTo>
                  <a:pt x="4725708" y="1333499"/>
                </a:lnTo>
                <a:lnTo>
                  <a:pt x="4727219" y="1320799"/>
                </a:lnTo>
                <a:close/>
              </a:path>
              <a:path w="5901055" h="2590800" extrusionOk="0">
                <a:moveTo>
                  <a:pt x="4726774" y="1308099"/>
                </a:moveTo>
                <a:lnTo>
                  <a:pt x="4715573" y="1308099"/>
                </a:lnTo>
                <a:lnTo>
                  <a:pt x="4713770" y="1320799"/>
                </a:lnTo>
                <a:lnTo>
                  <a:pt x="4725466" y="1320799"/>
                </a:lnTo>
                <a:lnTo>
                  <a:pt x="4726774" y="1308099"/>
                </a:lnTo>
                <a:close/>
              </a:path>
              <a:path w="5901055" h="2590800" extrusionOk="0">
                <a:moveTo>
                  <a:pt x="4733366" y="1295399"/>
                </a:moveTo>
                <a:lnTo>
                  <a:pt x="4716513" y="1295399"/>
                </a:lnTo>
                <a:lnTo>
                  <a:pt x="4715332" y="1308099"/>
                </a:lnTo>
                <a:lnTo>
                  <a:pt x="4729086" y="1308099"/>
                </a:lnTo>
                <a:lnTo>
                  <a:pt x="4733366" y="1295399"/>
                </a:lnTo>
                <a:close/>
              </a:path>
              <a:path w="5901055" h="2590800" extrusionOk="0">
                <a:moveTo>
                  <a:pt x="4734560" y="1282699"/>
                </a:moveTo>
                <a:lnTo>
                  <a:pt x="4722634" y="1282699"/>
                </a:lnTo>
                <a:lnTo>
                  <a:pt x="4722977" y="1295399"/>
                </a:lnTo>
                <a:lnTo>
                  <a:pt x="4735271" y="1295399"/>
                </a:lnTo>
                <a:lnTo>
                  <a:pt x="4734560" y="1282699"/>
                </a:lnTo>
                <a:close/>
              </a:path>
              <a:path w="5901055" h="2590800" extrusionOk="0">
                <a:moveTo>
                  <a:pt x="4728438" y="1269999"/>
                </a:moveTo>
                <a:lnTo>
                  <a:pt x="4716614" y="1269999"/>
                </a:lnTo>
                <a:lnTo>
                  <a:pt x="4716614" y="1282699"/>
                </a:lnTo>
                <a:lnTo>
                  <a:pt x="4728959" y="1282699"/>
                </a:lnTo>
                <a:lnTo>
                  <a:pt x="4728438" y="1269999"/>
                </a:lnTo>
                <a:close/>
              </a:path>
              <a:path w="5901055" h="2590800" extrusionOk="0">
                <a:moveTo>
                  <a:pt x="4734877" y="1257299"/>
                </a:moveTo>
                <a:lnTo>
                  <a:pt x="4717161" y="1257299"/>
                </a:lnTo>
                <a:lnTo>
                  <a:pt x="4715814" y="1269999"/>
                </a:lnTo>
                <a:lnTo>
                  <a:pt x="4733277" y="1269999"/>
                </a:lnTo>
                <a:lnTo>
                  <a:pt x="4734877" y="1257299"/>
                </a:lnTo>
                <a:close/>
              </a:path>
              <a:path w="5901055" h="2590800" extrusionOk="0">
                <a:moveTo>
                  <a:pt x="4743145" y="1244599"/>
                </a:moveTo>
                <a:lnTo>
                  <a:pt x="4732007" y="1244599"/>
                </a:lnTo>
                <a:lnTo>
                  <a:pt x="4730673" y="1257299"/>
                </a:lnTo>
                <a:lnTo>
                  <a:pt x="4742764" y="1257299"/>
                </a:lnTo>
                <a:lnTo>
                  <a:pt x="4743145" y="1244599"/>
                </a:lnTo>
                <a:close/>
              </a:path>
              <a:path w="5901055" h="2590800" extrusionOk="0">
                <a:moveTo>
                  <a:pt x="4749673" y="1231899"/>
                </a:moveTo>
                <a:lnTo>
                  <a:pt x="4737671" y="1231899"/>
                </a:lnTo>
                <a:lnTo>
                  <a:pt x="4735703" y="1244599"/>
                </a:lnTo>
                <a:lnTo>
                  <a:pt x="4747298" y="1244599"/>
                </a:lnTo>
                <a:lnTo>
                  <a:pt x="4749673" y="1231899"/>
                </a:lnTo>
                <a:close/>
              </a:path>
              <a:path w="5901055" h="2590800" extrusionOk="0">
                <a:moveTo>
                  <a:pt x="4744288" y="1219199"/>
                </a:moveTo>
                <a:lnTo>
                  <a:pt x="4734090" y="1219199"/>
                </a:lnTo>
                <a:lnTo>
                  <a:pt x="4739665" y="1231899"/>
                </a:lnTo>
                <a:lnTo>
                  <a:pt x="4750269" y="1231899"/>
                </a:lnTo>
                <a:lnTo>
                  <a:pt x="4744288" y="1219199"/>
                </a:lnTo>
                <a:close/>
              </a:path>
              <a:path w="5901055" h="2590800" extrusionOk="0">
                <a:moveTo>
                  <a:pt x="4746510" y="1206499"/>
                </a:moveTo>
                <a:lnTo>
                  <a:pt x="4732553" y="1206499"/>
                </a:lnTo>
                <a:lnTo>
                  <a:pt x="4732553" y="1219199"/>
                </a:lnTo>
                <a:lnTo>
                  <a:pt x="4745202" y="1219199"/>
                </a:lnTo>
                <a:lnTo>
                  <a:pt x="4746510" y="1206499"/>
                </a:lnTo>
                <a:close/>
              </a:path>
              <a:path w="5901055" h="2590800" extrusionOk="0">
                <a:moveTo>
                  <a:pt x="4752047" y="1193799"/>
                </a:moveTo>
                <a:lnTo>
                  <a:pt x="4737735" y="1193799"/>
                </a:lnTo>
                <a:lnTo>
                  <a:pt x="4735512" y="1206499"/>
                </a:lnTo>
                <a:lnTo>
                  <a:pt x="4750015" y="1206499"/>
                </a:lnTo>
                <a:lnTo>
                  <a:pt x="4752047" y="1193799"/>
                </a:lnTo>
                <a:close/>
              </a:path>
              <a:path w="5901055" h="2590800" extrusionOk="0">
                <a:moveTo>
                  <a:pt x="4755451" y="1181099"/>
                </a:moveTo>
                <a:lnTo>
                  <a:pt x="4742853" y="1181099"/>
                </a:lnTo>
                <a:lnTo>
                  <a:pt x="4741405" y="1193799"/>
                </a:lnTo>
                <a:lnTo>
                  <a:pt x="4753051" y="1193799"/>
                </a:lnTo>
                <a:lnTo>
                  <a:pt x="4755451" y="1181099"/>
                </a:lnTo>
                <a:close/>
              </a:path>
              <a:path w="5901055" h="2590800" extrusionOk="0">
                <a:moveTo>
                  <a:pt x="4765040" y="1168399"/>
                </a:moveTo>
                <a:lnTo>
                  <a:pt x="4750600" y="1168399"/>
                </a:lnTo>
                <a:lnTo>
                  <a:pt x="4746117" y="1181099"/>
                </a:lnTo>
                <a:lnTo>
                  <a:pt x="4765040" y="1181099"/>
                </a:lnTo>
                <a:lnTo>
                  <a:pt x="4765040" y="1168399"/>
                </a:lnTo>
                <a:close/>
              </a:path>
              <a:path w="5901055" h="2590800" extrusionOk="0">
                <a:moveTo>
                  <a:pt x="4791824" y="1155699"/>
                </a:moveTo>
                <a:lnTo>
                  <a:pt x="4749723" y="1155699"/>
                </a:lnTo>
                <a:lnTo>
                  <a:pt x="4748428" y="1168399"/>
                </a:lnTo>
                <a:lnTo>
                  <a:pt x="4785753" y="1168399"/>
                </a:lnTo>
                <a:lnTo>
                  <a:pt x="4791824" y="1155699"/>
                </a:lnTo>
                <a:close/>
              </a:path>
              <a:path w="5901055" h="2590800" extrusionOk="0">
                <a:moveTo>
                  <a:pt x="4799190" y="1142999"/>
                </a:moveTo>
                <a:lnTo>
                  <a:pt x="4786820" y="1142999"/>
                </a:lnTo>
                <a:lnTo>
                  <a:pt x="4783797" y="1155699"/>
                </a:lnTo>
                <a:lnTo>
                  <a:pt x="4796396" y="1155699"/>
                </a:lnTo>
                <a:lnTo>
                  <a:pt x="4799190" y="1142999"/>
                </a:lnTo>
                <a:close/>
              </a:path>
              <a:path w="5901055" h="2590800" extrusionOk="0">
                <a:moveTo>
                  <a:pt x="4807292" y="1130299"/>
                </a:moveTo>
                <a:lnTo>
                  <a:pt x="4793322" y="1130299"/>
                </a:lnTo>
                <a:lnTo>
                  <a:pt x="4789411" y="1142999"/>
                </a:lnTo>
                <a:lnTo>
                  <a:pt x="4806556" y="1142999"/>
                </a:lnTo>
                <a:lnTo>
                  <a:pt x="4807292" y="1130299"/>
                </a:lnTo>
                <a:close/>
              </a:path>
              <a:path w="5901055" h="2590800" extrusionOk="0">
                <a:moveTo>
                  <a:pt x="4826660" y="1117599"/>
                </a:moveTo>
                <a:lnTo>
                  <a:pt x="4805997" y="1117599"/>
                </a:lnTo>
                <a:lnTo>
                  <a:pt x="4806276" y="1130299"/>
                </a:lnTo>
                <a:lnTo>
                  <a:pt x="4819421" y="1130299"/>
                </a:lnTo>
                <a:lnTo>
                  <a:pt x="4826660" y="1117599"/>
                </a:lnTo>
                <a:close/>
              </a:path>
              <a:path w="5901055" h="2590800" extrusionOk="0">
                <a:moveTo>
                  <a:pt x="4830432" y="1104899"/>
                </a:moveTo>
                <a:lnTo>
                  <a:pt x="4819103" y="1104899"/>
                </a:lnTo>
                <a:lnTo>
                  <a:pt x="4820018" y="1117599"/>
                </a:lnTo>
                <a:lnTo>
                  <a:pt x="4831537" y="1117599"/>
                </a:lnTo>
                <a:lnTo>
                  <a:pt x="4830432" y="1104899"/>
                </a:lnTo>
                <a:close/>
              </a:path>
              <a:path w="5901055" h="2590800" extrusionOk="0">
                <a:moveTo>
                  <a:pt x="4846218" y="1092199"/>
                </a:moveTo>
                <a:lnTo>
                  <a:pt x="4821275" y="1092199"/>
                </a:lnTo>
                <a:lnTo>
                  <a:pt x="4818849" y="1104899"/>
                </a:lnTo>
                <a:lnTo>
                  <a:pt x="4844859" y="1104899"/>
                </a:lnTo>
                <a:lnTo>
                  <a:pt x="4846218" y="1092199"/>
                </a:lnTo>
                <a:close/>
              </a:path>
              <a:path w="5901055" h="2590800" extrusionOk="0">
                <a:moveTo>
                  <a:pt x="4859680" y="1079499"/>
                </a:moveTo>
                <a:lnTo>
                  <a:pt x="4838903" y="1079499"/>
                </a:lnTo>
                <a:lnTo>
                  <a:pt x="4838903" y="1092199"/>
                </a:lnTo>
                <a:lnTo>
                  <a:pt x="4853673" y="1092199"/>
                </a:lnTo>
                <a:lnTo>
                  <a:pt x="4859680" y="1079499"/>
                </a:lnTo>
                <a:close/>
              </a:path>
              <a:path w="5901055" h="2590800" extrusionOk="0">
                <a:moveTo>
                  <a:pt x="4861877" y="1066799"/>
                </a:moveTo>
                <a:lnTo>
                  <a:pt x="4849228" y="1066799"/>
                </a:lnTo>
                <a:lnTo>
                  <a:pt x="4849228" y="1079499"/>
                </a:lnTo>
                <a:lnTo>
                  <a:pt x="4862918" y="1079499"/>
                </a:lnTo>
                <a:lnTo>
                  <a:pt x="4861877" y="1066799"/>
                </a:lnTo>
                <a:close/>
              </a:path>
              <a:path w="5901055" h="2590800" extrusionOk="0">
                <a:moveTo>
                  <a:pt x="4887734" y="1054099"/>
                </a:moveTo>
                <a:lnTo>
                  <a:pt x="4872342" y="1054099"/>
                </a:lnTo>
                <a:lnTo>
                  <a:pt x="4858105" y="1066799"/>
                </a:lnTo>
                <a:lnTo>
                  <a:pt x="4882934" y="1066799"/>
                </a:lnTo>
                <a:lnTo>
                  <a:pt x="4887734" y="1054099"/>
                </a:lnTo>
                <a:close/>
              </a:path>
              <a:path w="5901055" h="2590800" extrusionOk="0">
                <a:moveTo>
                  <a:pt x="4886490" y="1041399"/>
                </a:moveTo>
                <a:lnTo>
                  <a:pt x="4874590" y="1041399"/>
                </a:lnTo>
                <a:lnTo>
                  <a:pt x="4877117" y="1054099"/>
                </a:lnTo>
                <a:lnTo>
                  <a:pt x="4888166" y="1054099"/>
                </a:lnTo>
                <a:lnTo>
                  <a:pt x="4886490" y="1041399"/>
                </a:lnTo>
                <a:close/>
              </a:path>
              <a:path w="5901055" h="2590800" extrusionOk="0">
                <a:moveTo>
                  <a:pt x="4912055" y="1028699"/>
                </a:moveTo>
                <a:lnTo>
                  <a:pt x="4878336" y="1028699"/>
                </a:lnTo>
                <a:lnTo>
                  <a:pt x="4874069" y="1041399"/>
                </a:lnTo>
                <a:lnTo>
                  <a:pt x="4912055" y="1041399"/>
                </a:lnTo>
                <a:lnTo>
                  <a:pt x="4912055" y="1028699"/>
                </a:lnTo>
                <a:close/>
              </a:path>
              <a:path w="5901055" h="2590800" extrusionOk="0">
                <a:moveTo>
                  <a:pt x="4926965" y="1015999"/>
                </a:moveTo>
                <a:lnTo>
                  <a:pt x="4900688" y="1015999"/>
                </a:lnTo>
                <a:lnTo>
                  <a:pt x="4898428" y="1028699"/>
                </a:lnTo>
                <a:lnTo>
                  <a:pt x="4923751" y="1028699"/>
                </a:lnTo>
                <a:lnTo>
                  <a:pt x="4926965" y="1015999"/>
                </a:lnTo>
                <a:close/>
              </a:path>
              <a:path w="5901055" h="2590800" extrusionOk="0">
                <a:moveTo>
                  <a:pt x="4949494" y="1003299"/>
                </a:moveTo>
                <a:lnTo>
                  <a:pt x="4929238" y="1003299"/>
                </a:lnTo>
                <a:lnTo>
                  <a:pt x="4921859" y="1015999"/>
                </a:lnTo>
                <a:lnTo>
                  <a:pt x="4949190" y="1015999"/>
                </a:lnTo>
                <a:lnTo>
                  <a:pt x="4949494" y="1003299"/>
                </a:lnTo>
                <a:close/>
              </a:path>
              <a:path w="5901055" h="2590800" extrusionOk="0">
                <a:moveTo>
                  <a:pt x="4947450" y="990599"/>
                </a:moveTo>
                <a:lnTo>
                  <a:pt x="4936604" y="990599"/>
                </a:lnTo>
                <a:lnTo>
                  <a:pt x="4936147" y="1003299"/>
                </a:lnTo>
                <a:lnTo>
                  <a:pt x="4949164" y="1003299"/>
                </a:lnTo>
                <a:lnTo>
                  <a:pt x="4947450" y="990599"/>
                </a:lnTo>
                <a:close/>
              </a:path>
              <a:path w="5901055" h="2590800" extrusionOk="0">
                <a:moveTo>
                  <a:pt x="4961826" y="977899"/>
                </a:moveTo>
                <a:lnTo>
                  <a:pt x="4946865" y="977899"/>
                </a:lnTo>
                <a:lnTo>
                  <a:pt x="4941468" y="990599"/>
                </a:lnTo>
                <a:lnTo>
                  <a:pt x="4958346" y="990599"/>
                </a:lnTo>
                <a:lnTo>
                  <a:pt x="4961826" y="977899"/>
                </a:lnTo>
                <a:close/>
              </a:path>
              <a:path w="5901055" h="2590800" extrusionOk="0">
                <a:moveTo>
                  <a:pt x="4962893" y="965199"/>
                </a:moveTo>
                <a:lnTo>
                  <a:pt x="4951831" y="965199"/>
                </a:lnTo>
                <a:lnTo>
                  <a:pt x="4952085" y="977899"/>
                </a:lnTo>
                <a:lnTo>
                  <a:pt x="4963337" y="977899"/>
                </a:lnTo>
                <a:lnTo>
                  <a:pt x="4962893" y="965199"/>
                </a:lnTo>
                <a:close/>
              </a:path>
              <a:path w="5901055" h="2590800" extrusionOk="0">
                <a:moveTo>
                  <a:pt x="4959781" y="952499"/>
                </a:moveTo>
                <a:lnTo>
                  <a:pt x="4943043" y="952499"/>
                </a:lnTo>
                <a:lnTo>
                  <a:pt x="4948415" y="965199"/>
                </a:lnTo>
                <a:lnTo>
                  <a:pt x="4961597" y="965199"/>
                </a:lnTo>
                <a:lnTo>
                  <a:pt x="4959781" y="952499"/>
                </a:lnTo>
                <a:close/>
              </a:path>
              <a:path w="5901055" h="2590800" extrusionOk="0">
                <a:moveTo>
                  <a:pt x="4952212" y="939799"/>
                </a:moveTo>
                <a:lnTo>
                  <a:pt x="4938369" y="939799"/>
                </a:lnTo>
                <a:lnTo>
                  <a:pt x="4938369" y="952499"/>
                </a:lnTo>
                <a:lnTo>
                  <a:pt x="4949583" y="952499"/>
                </a:lnTo>
                <a:lnTo>
                  <a:pt x="4952212" y="939799"/>
                </a:lnTo>
                <a:close/>
              </a:path>
              <a:path w="5901055" h="2590800" extrusionOk="0">
                <a:moveTo>
                  <a:pt x="4956759" y="927099"/>
                </a:moveTo>
                <a:lnTo>
                  <a:pt x="4946510" y="927099"/>
                </a:lnTo>
                <a:lnTo>
                  <a:pt x="4943309" y="939799"/>
                </a:lnTo>
                <a:lnTo>
                  <a:pt x="4953114" y="939799"/>
                </a:lnTo>
                <a:lnTo>
                  <a:pt x="4956759" y="927099"/>
                </a:lnTo>
                <a:close/>
              </a:path>
              <a:path w="5901055" h="2590800" extrusionOk="0">
                <a:moveTo>
                  <a:pt x="4967719" y="914399"/>
                </a:moveTo>
                <a:lnTo>
                  <a:pt x="4956200" y="914399"/>
                </a:lnTo>
                <a:lnTo>
                  <a:pt x="4951298" y="927099"/>
                </a:lnTo>
                <a:lnTo>
                  <a:pt x="4968290" y="927099"/>
                </a:lnTo>
                <a:lnTo>
                  <a:pt x="4967719" y="914399"/>
                </a:lnTo>
                <a:close/>
              </a:path>
              <a:path w="5901055" h="2590800" extrusionOk="0">
                <a:moveTo>
                  <a:pt x="4973535" y="901699"/>
                </a:moveTo>
                <a:lnTo>
                  <a:pt x="4959299" y="901699"/>
                </a:lnTo>
                <a:lnTo>
                  <a:pt x="4958638" y="914399"/>
                </a:lnTo>
                <a:lnTo>
                  <a:pt x="4973256" y="914399"/>
                </a:lnTo>
                <a:lnTo>
                  <a:pt x="4973535" y="901699"/>
                </a:lnTo>
                <a:close/>
              </a:path>
              <a:path w="5901055" h="2590800" extrusionOk="0">
                <a:moveTo>
                  <a:pt x="4972723" y="888999"/>
                </a:moveTo>
                <a:lnTo>
                  <a:pt x="4961521" y="888999"/>
                </a:lnTo>
                <a:lnTo>
                  <a:pt x="4962017" y="901699"/>
                </a:lnTo>
                <a:lnTo>
                  <a:pt x="4973027" y="901699"/>
                </a:lnTo>
                <a:lnTo>
                  <a:pt x="4972723" y="888999"/>
                </a:lnTo>
                <a:close/>
              </a:path>
              <a:path w="5901055" h="2590800" extrusionOk="0">
                <a:moveTo>
                  <a:pt x="4976749" y="876299"/>
                </a:moveTo>
                <a:lnTo>
                  <a:pt x="4964557" y="876299"/>
                </a:lnTo>
                <a:lnTo>
                  <a:pt x="4962004" y="888999"/>
                </a:lnTo>
                <a:lnTo>
                  <a:pt x="4976571" y="888999"/>
                </a:lnTo>
                <a:lnTo>
                  <a:pt x="4976749" y="876299"/>
                </a:lnTo>
                <a:close/>
              </a:path>
              <a:path w="5901055" h="2590800" extrusionOk="0">
                <a:moveTo>
                  <a:pt x="4963807" y="850899"/>
                </a:moveTo>
                <a:lnTo>
                  <a:pt x="4946992" y="850899"/>
                </a:lnTo>
                <a:lnTo>
                  <a:pt x="4960315" y="863599"/>
                </a:lnTo>
                <a:lnTo>
                  <a:pt x="4965090" y="876299"/>
                </a:lnTo>
                <a:lnTo>
                  <a:pt x="4975301" y="876299"/>
                </a:lnTo>
                <a:lnTo>
                  <a:pt x="4970487" y="863599"/>
                </a:lnTo>
                <a:lnTo>
                  <a:pt x="4963807" y="850899"/>
                </a:lnTo>
                <a:close/>
              </a:path>
              <a:path w="5901055" h="2590800" extrusionOk="0">
                <a:moveTo>
                  <a:pt x="4964963" y="838199"/>
                </a:moveTo>
                <a:lnTo>
                  <a:pt x="4946510" y="838199"/>
                </a:lnTo>
                <a:lnTo>
                  <a:pt x="4946510" y="850899"/>
                </a:lnTo>
                <a:lnTo>
                  <a:pt x="4957800" y="850899"/>
                </a:lnTo>
                <a:lnTo>
                  <a:pt x="4964963" y="838199"/>
                </a:lnTo>
                <a:close/>
              </a:path>
              <a:path w="5901055" h="2590800" extrusionOk="0">
                <a:moveTo>
                  <a:pt x="4967884" y="825499"/>
                </a:moveTo>
                <a:lnTo>
                  <a:pt x="4955882" y="825499"/>
                </a:lnTo>
                <a:lnTo>
                  <a:pt x="4949317" y="838199"/>
                </a:lnTo>
                <a:lnTo>
                  <a:pt x="4965573" y="838199"/>
                </a:lnTo>
                <a:lnTo>
                  <a:pt x="4967884" y="825499"/>
                </a:lnTo>
                <a:close/>
              </a:path>
              <a:path w="5901055" h="2590800" extrusionOk="0">
                <a:moveTo>
                  <a:pt x="4954778" y="812799"/>
                </a:moveTo>
                <a:lnTo>
                  <a:pt x="4934546" y="812799"/>
                </a:lnTo>
                <a:lnTo>
                  <a:pt x="4935842" y="825499"/>
                </a:lnTo>
                <a:lnTo>
                  <a:pt x="4958029" y="825499"/>
                </a:lnTo>
                <a:lnTo>
                  <a:pt x="4954778" y="812799"/>
                </a:lnTo>
                <a:close/>
              </a:path>
              <a:path w="5901055" h="2590800" extrusionOk="0">
                <a:moveTo>
                  <a:pt x="4943754" y="800099"/>
                </a:moveTo>
                <a:lnTo>
                  <a:pt x="4918252" y="800099"/>
                </a:lnTo>
                <a:lnTo>
                  <a:pt x="4924602" y="812799"/>
                </a:lnTo>
                <a:lnTo>
                  <a:pt x="4945075" y="812799"/>
                </a:lnTo>
                <a:lnTo>
                  <a:pt x="4943754" y="800099"/>
                </a:lnTo>
                <a:close/>
              </a:path>
              <a:path w="5901055" h="2590800" extrusionOk="0">
                <a:moveTo>
                  <a:pt x="4920475" y="787399"/>
                </a:moveTo>
                <a:lnTo>
                  <a:pt x="4907737" y="787399"/>
                </a:lnTo>
                <a:lnTo>
                  <a:pt x="4908270" y="800099"/>
                </a:lnTo>
                <a:lnTo>
                  <a:pt x="4930825" y="800099"/>
                </a:lnTo>
                <a:lnTo>
                  <a:pt x="4920475" y="787399"/>
                </a:lnTo>
                <a:close/>
              </a:path>
              <a:path w="5901055" h="2590800" extrusionOk="0">
                <a:moveTo>
                  <a:pt x="4915941" y="774699"/>
                </a:moveTo>
                <a:lnTo>
                  <a:pt x="4903000" y="774699"/>
                </a:lnTo>
                <a:lnTo>
                  <a:pt x="4904143" y="787399"/>
                </a:lnTo>
                <a:lnTo>
                  <a:pt x="4916652" y="787399"/>
                </a:lnTo>
                <a:lnTo>
                  <a:pt x="4915941" y="774699"/>
                </a:lnTo>
                <a:close/>
              </a:path>
              <a:path w="5901055" h="2590800" extrusionOk="0">
                <a:moveTo>
                  <a:pt x="4921910" y="761999"/>
                </a:moveTo>
                <a:lnTo>
                  <a:pt x="4902454" y="761999"/>
                </a:lnTo>
                <a:lnTo>
                  <a:pt x="4902454" y="774699"/>
                </a:lnTo>
                <a:lnTo>
                  <a:pt x="4920170" y="774699"/>
                </a:lnTo>
                <a:lnTo>
                  <a:pt x="4921910" y="761999"/>
                </a:lnTo>
                <a:close/>
              </a:path>
              <a:path w="5901055" h="2590800" extrusionOk="0">
                <a:moveTo>
                  <a:pt x="4923307" y="749299"/>
                </a:moveTo>
                <a:lnTo>
                  <a:pt x="4911953" y="749299"/>
                </a:lnTo>
                <a:lnTo>
                  <a:pt x="4912144" y="761999"/>
                </a:lnTo>
                <a:lnTo>
                  <a:pt x="4922939" y="761999"/>
                </a:lnTo>
                <a:lnTo>
                  <a:pt x="4923307" y="749299"/>
                </a:lnTo>
                <a:close/>
              </a:path>
              <a:path w="5901055" h="2590800" extrusionOk="0">
                <a:moveTo>
                  <a:pt x="4934712" y="723899"/>
                </a:moveTo>
                <a:lnTo>
                  <a:pt x="4923396" y="723899"/>
                </a:lnTo>
                <a:lnTo>
                  <a:pt x="4912931" y="749299"/>
                </a:lnTo>
                <a:lnTo>
                  <a:pt x="4923167" y="749299"/>
                </a:lnTo>
                <a:lnTo>
                  <a:pt x="4932972" y="736599"/>
                </a:lnTo>
                <a:lnTo>
                  <a:pt x="4934712" y="723899"/>
                </a:lnTo>
                <a:close/>
              </a:path>
              <a:path w="5901055" h="2590800" extrusionOk="0">
                <a:moveTo>
                  <a:pt x="4932299" y="711199"/>
                </a:moveTo>
                <a:lnTo>
                  <a:pt x="4920107" y="711199"/>
                </a:lnTo>
                <a:lnTo>
                  <a:pt x="4920399" y="723899"/>
                </a:lnTo>
                <a:lnTo>
                  <a:pt x="4934000" y="723899"/>
                </a:lnTo>
                <a:lnTo>
                  <a:pt x="4932299" y="711199"/>
                </a:lnTo>
                <a:close/>
              </a:path>
              <a:path w="5901055" h="2590800" extrusionOk="0">
                <a:moveTo>
                  <a:pt x="4934178" y="698499"/>
                </a:moveTo>
                <a:lnTo>
                  <a:pt x="4922062" y="698499"/>
                </a:lnTo>
                <a:lnTo>
                  <a:pt x="4919027" y="711199"/>
                </a:lnTo>
                <a:lnTo>
                  <a:pt x="4930076" y="711199"/>
                </a:lnTo>
                <a:lnTo>
                  <a:pt x="4934178" y="698499"/>
                </a:lnTo>
                <a:close/>
              </a:path>
              <a:path w="5901055" h="2590800" extrusionOk="0">
                <a:moveTo>
                  <a:pt x="4936439" y="685799"/>
                </a:moveTo>
                <a:lnTo>
                  <a:pt x="4922304" y="685799"/>
                </a:lnTo>
                <a:lnTo>
                  <a:pt x="4924971" y="698499"/>
                </a:lnTo>
                <a:lnTo>
                  <a:pt x="4936439" y="698499"/>
                </a:lnTo>
                <a:lnTo>
                  <a:pt x="4936439" y="685799"/>
                </a:lnTo>
                <a:close/>
              </a:path>
              <a:path w="5901055" h="2590800" extrusionOk="0">
                <a:moveTo>
                  <a:pt x="4939880" y="673099"/>
                </a:moveTo>
                <a:lnTo>
                  <a:pt x="4923180" y="673099"/>
                </a:lnTo>
                <a:lnTo>
                  <a:pt x="4920983" y="685799"/>
                </a:lnTo>
                <a:lnTo>
                  <a:pt x="4932705" y="685799"/>
                </a:lnTo>
                <a:lnTo>
                  <a:pt x="4939880" y="673099"/>
                </a:lnTo>
                <a:close/>
              </a:path>
              <a:path w="5901055" h="2590800" extrusionOk="0">
                <a:moveTo>
                  <a:pt x="4944579" y="660399"/>
                </a:moveTo>
                <a:lnTo>
                  <a:pt x="4933124" y="660399"/>
                </a:lnTo>
                <a:lnTo>
                  <a:pt x="4933365" y="673099"/>
                </a:lnTo>
                <a:lnTo>
                  <a:pt x="4944579" y="673099"/>
                </a:lnTo>
                <a:lnTo>
                  <a:pt x="4944579" y="660399"/>
                </a:lnTo>
                <a:close/>
              </a:path>
              <a:path w="5901055" h="2590800" extrusionOk="0">
                <a:moveTo>
                  <a:pt x="4767148" y="647699"/>
                </a:moveTo>
                <a:lnTo>
                  <a:pt x="4698263" y="647699"/>
                </a:lnTo>
                <a:lnTo>
                  <a:pt x="4704397" y="660399"/>
                </a:lnTo>
                <a:lnTo>
                  <a:pt x="4766741" y="660399"/>
                </a:lnTo>
                <a:lnTo>
                  <a:pt x="4767148" y="647699"/>
                </a:lnTo>
                <a:close/>
              </a:path>
              <a:path w="5901055" h="2590800" extrusionOk="0">
                <a:moveTo>
                  <a:pt x="4923256" y="647699"/>
                </a:moveTo>
                <a:lnTo>
                  <a:pt x="4895392" y="647699"/>
                </a:lnTo>
                <a:lnTo>
                  <a:pt x="4897780" y="660399"/>
                </a:lnTo>
                <a:lnTo>
                  <a:pt x="4925733" y="660399"/>
                </a:lnTo>
                <a:lnTo>
                  <a:pt x="4923256" y="647699"/>
                </a:lnTo>
                <a:close/>
              </a:path>
              <a:path w="5901055" h="2590800" extrusionOk="0">
                <a:moveTo>
                  <a:pt x="4935080" y="647699"/>
                </a:moveTo>
                <a:lnTo>
                  <a:pt x="4933848" y="647699"/>
                </a:lnTo>
                <a:lnTo>
                  <a:pt x="4925961" y="660399"/>
                </a:lnTo>
                <a:lnTo>
                  <a:pt x="4938039" y="660399"/>
                </a:lnTo>
                <a:lnTo>
                  <a:pt x="4935080" y="647699"/>
                </a:lnTo>
                <a:close/>
              </a:path>
              <a:path w="5901055" h="2590800" extrusionOk="0">
                <a:moveTo>
                  <a:pt x="4704257" y="634999"/>
                </a:moveTo>
                <a:lnTo>
                  <a:pt x="4693640" y="634999"/>
                </a:lnTo>
                <a:lnTo>
                  <a:pt x="4697450" y="647699"/>
                </a:lnTo>
                <a:lnTo>
                  <a:pt x="4707763" y="647699"/>
                </a:lnTo>
                <a:lnTo>
                  <a:pt x="4704257" y="634999"/>
                </a:lnTo>
                <a:close/>
              </a:path>
              <a:path w="5901055" h="2590800" extrusionOk="0">
                <a:moveTo>
                  <a:pt x="4781626" y="634999"/>
                </a:moveTo>
                <a:lnTo>
                  <a:pt x="4764239" y="634999"/>
                </a:lnTo>
                <a:lnTo>
                  <a:pt x="4762652" y="647699"/>
                </a:lnTo>
                <a:lnTo>
                  <a:pt x="4779479" y="647699"/>
                </a:lnTo>
                <a:lnTo>
                  <a:pt x="4781626" y="634999"/>
                </a:lnTo>
                <a:close/>
              </a:path>
              <a:path w="5901055" h="2590800" extrusionOk="0">
                <a:moveTo>
                  <a:pt x="4896967" y="634999"/>
                </a:moveTo>
                <a:lnTo>
                  <a:pt x="4874577" y="634999"/>
                </a:lnTo>
                <a:lnTo>
                  <a:pt x="4876177" y="647699"/>
                </a:lnTo>
                <a:lnTo>
                  <a:pt x="4902073" y="647699"/>
                </a:lnTo>
                <a:lnTo>
                  <a:pt x="4896967" y="634999"/>
                </a:lnTo>
                <a:close/>
              </a:path>
              <a:path w="5901055" h="2590800" extrusionOk="0">
                <a:moveTo>
                  <a:pt x="4709502" y="584199"/>
                </a:moveTo>
                <a:lnTo>
                  <a:pt x="4697831" y="584199"/>
                </a:lnTo>
                <a:lnTo>
                  <a:pt x="4693716" y="596899"/>
                </a:lnTo>
                <a:lnTo>
                  <a:pt x="4691672" y="609599"/>
                </a:lnTo>
                <a:lnTo>
                  <a:pt x="4690643" y="622299"/>
                </a:lnTo>
                <a:lnTo>
                  <a:pt x="4690643" y="634999"/>
                </a:lnTo>
                <a:lnTo>
                  <a:pt x="4701857" y="634999"/>
                </a:lnTo>
                <a:lnTo>
                  <a:pt x="4701844" y="622299"/>
                </a:lnTo>
                <a:lnTo>
                  <a:pt x="4702403" y="622299"/>
                </a:lnTo>
                <a:lnTo>
                  <a:pt x="4704499" y="609599"/>
                </a:lnTo>
                <a:lnTo>
                  <a:pt x="4709439" y="596899"/>
                </a:lnTo>
                <a:lnTo>
                  <a:pt x="4709502" y="584199"/>
                </a:lnTo>
                <a:close/>
              </a:path>
              <a:path w="5901055" h="2590800" extrusionOk="0">
                <a:moveTo>
                  <a:pt x="4833150" y="622299"/>
                </a:moveTo>
                <a:lnTo>
                  <a:pt x="4776635" y="622299"/>
                </a:lnTo>
                <a:lnTo>
                  <a:pt x="4776076" y="634999"/>
                </a:lnTo>
                <a:lnTo>
                  <a:pt x="4830419" y="634999"/>
                </a:lnTo>
                <a:lnTo>
                  <a:pt x="4833150" y="622299"/>
                </a:lnTo>
                <a:close/>
              </a:path>
              <a:path w="5901055" h="2590800" extrusionOk="0">
                <a:moveTo>
                  <a:pt x="4876812" y="622299"/>
                </a:moveTo>
                <a:lnTo>
                  <a:pt x="4848694" y="622299"/>
                </a:lnTo>
                <a:lnTo>
                  <a:pt x="4857280" y="634999"/>
                </a:lnTo>
                <a:lnTo>
                  <a:pt x="4877765" y="634999"/>
                </a:lnTo>
                <a:lnTo>
                  <a:pt x="4876812" y="622299"/>
                </a:lnTo>
                <a:close/>
              </a:path>
              <a:path w="5901055" h="2590800" extrusionOk="0">
                <a:moveTo>
                  <a:pt x="4852809" y="609599"/>
                </a:moveTo>
                <a:lnTo>
                  <a:pt x="4827790" y="609599"/>
                </a:lnTo>
                <a:lnTo>
                  <a:pt x="4827346" y="622299"/>
                </a:lnTo>
                <a:lnTo>
                  <a:pt x="4854536" y="622299"/>
                </a:lnTo>
                <a:lnTo>
                  <a:pt x="4852809" y="609599"/>
                </a:lnTo>
                <a:close/>
              </a:path>
              <a:path w="5901055" h="2590800" extrusionOk="0">
                <a:moveTo>
                  <a:pt x="4704943" y="571499"/>
                </a:moveTo>
                <a:lnTo>
                  <a:pt x="4693843" y="571499"/>
                </a:lnTo>
                <a:lnTo>
                  <a:pt x="4694135" y="584199"/>
                </a:lnTo>
                <a:lnTo>
                  <a:pt x="4705235" y="584199"/>
                </a:lnTo>
                <a:lnTo>
                  <a:pt x="4704943" y="571499"/>
                </a:lnTo>
                <a:close/>
              </a:path>
              <a:path w="5901055" h="2590800" extrusionOk="0">
                <a:moveTo>
                  <a:pt x="4695266" y="558799"/>
                </a:moveTo>
                <a:lnTo>
                  <a:pt x="4684839" y="558799"/>
                </a:lnTo>
                <a:lnTo>
                  <a:pt x="4690757" y="571499"/>
                </a:lnTo>
                <a:lnTo>
                  <a:pt x="4701438" y="571499"/>
                </a:lnTo>
                <a:lnTo>
                  <a:pt x="4695266" y="558799"/>
                </a:lnTo>
                <a:close/>
              </a:path>
              <a:path w="5901055" h="2590800" extrusionOk="0">
                <a:moveTo>
                  <a:pt x="4702606" y="546099"/>
                </a:moveTo>
                <a:lnTo>
                  <a:pt x="4682883" y="546099"/>
                </a:lnTo>
                <a:lnTo>
                  <a:pt x="4684674" y="558799"/>
                </a:lnTo>
                <a:lnTo>
                  <a:pt x="4694758" y="558799"/>
                </a:lnTo>
                <a:lnTo>
                  <a:pt x="4702606" y="546099"/>
                </a:lnTo>
                <a:close/>
              </a:path>
              <a:path w="5901055" h="2590800" extrusionOk="0">
                <a:moveTo>
                  <a:pt x="4720043" y="533399"/>
                </a:moveTo>
                <a:lnTo>
                  <a:pt x="4701755" y="533399"/>
                </a:lnTo>
                <a:lnTo>
                  <a:pt x="4701260" y="546099"/>
                </a:lnTo>
                <a:lnTo>
                  <a:pt x="4717719" y="546099"/>
                </a:lnTo>
                <a:lnTo>
                  <a:pt x="4720043" y="533399"/>
                </a:lnTo>
                <a:close/>
              </a:path>
              <a:path w="5901055" h="2590800" extrusionOk="0">
                <a:moveTo>
                  <a:pt x="4748504" y="520699"/>
                </a:moveTo>
                <a:lnTo>
                  <a:pt x="4720234" y="520699"/>
                </a:lnTo>
                <a:lnTo>
                  <a:pt x="4715611" y="533399"/>
                </a:lnTo>
                <a:lnTo>
                  <a:pt x="4745177" y="533399"/>
                </a:lnTo>
                <a:lnTo>
                  <a:pt x="4748504" y="520699"/>
                </a:lnTo>
                <a:close/>
              </a:path>
              <a:path w="5901055" h="2590800" extrusionOk="0">
                <a:moveTo>
                  <a:pt x="4753978" y="507999"/>
                </a:moveTo>
                <a:lnTo>
                  <a:pt x="4744770" y="507999"/>
                </a:lnTo>
                <a:lnTo>
                  <a:pt x="4740922" y="520699"/>
                </a:lnTo>
                <a:lnTo>
                  <a:pt x="4748872" y="520699"/>
                </a:lnTo>
                <a:lnTo>
                  <a:pt x="4753978" y="507999"/>
                </a:lnTo>
                <a:close/>
              </a:path>
              <a:path w="5901055" h="2590800" extrusionOk="0">
                <a:moveTo>
                  <a:pt x="4775034" y="495299"/>
                </a:moveTo>
                <a:lnTo>
                  <a:pt x="4753737" y="495299"/>
                </a:lnTo>
                <a:lnTo>
                  <a:pt x="4750371" y="507999"/>
                </a:lnTo>
                <a:lnTo>
                  <a:pt x="4766652" y="507999"/>
                </a:lnTo>
                <a:lnTo>
                  <a:pt x="4775034" y="495299"/>
                </a:lnTo>
                <a:close/>
              </a:path>
              <a:path w="5901055" h="2590800" extrusionOk="0">
                <a:moveTo>
                  <a:pt x="4779200" y="482599"/>
                </a:moveTo>
                <a:lnTo>
                  <a:pt x="4767859" y="482599"/>
                </a:lnTo>
                <a:lnTo>
                  <a:pt x="4768710" y="495299"/>
                </a:lnTo>
                <a:lnTo>
                  <a:pt x="4780089" y="495299"/>
                </a:lnTo>
                <a:lnTo>
                  <a:pt x="4779200" y="482599"/>
                </a:lnTo>
                <a:close/>
              </a:path>
              <a:path w="5901055" h="2590800" extrusionOk="0">
                <a:moveTo>
                  <a:pt x="4794758" y="469899"/>
                </a:moveTo>
                <a:lnTo>
                  <a:pt x="4772647" y="469899"/>
                </a:lnTo>
                <a:lnTo>
                  <a:pt x="4769472" y="482599"/>
                </a:lnTo>
                <a:lnTo>
                  <a:pt x="4793627" y="482599"/>
                </a:lnTo>
                <a:lnTo>
                  <a:pt x="4794758" y="469899"/>
                </a:lnTo>
                <a:close/>
              </a:path>
              <a:path w="5901055" h="2590800" extrusionOk="0">
                <a:moveTo>
                  <a:pt x="4797894" y="457199"/>
                </a:moveTo>
                <a:lnTo>
                  <a:pt x="4786604" y="457199"/>
                </a:lnTo>
                <a:lnTo>
                  <a:pt x="4785601" y="469899"/>
                </a:lnTo>
                <a:lnTo>
                  <a:pt x="4795202" y="469899"/>
                </a:lnTo>
                <a:lnTo>
                  <a:pt x="4797894" y="457199"/>
                </a:lnTo>
                <a:close/>
              </a:path>
              <a:path w="5901055" h="2590800" extrusionOk="0">
                <a:moveTo>
                  <a:pt x="4809578" y="444499"/>
                </a:moveTo>
                <a:lnTo>
                  <a:pt x="4789563" y="444499"/>
                </a:lnTo>
                <a:lnTo>
                  <a:pt x="4787912" y="457199"/>
                </a:lnTo>
                <a:lnTo>
                  <a:pt x="4804676" y="457199"/>
                </a:lnTo>
                <a:lnTo>
                  <a:pt x="4809578" y="444499"/>
                </a:lnTo>
                <a:close/>
              </a:path>
              <a:path w="5901055" h="2590800" extrusionOk="0">
                <a:moveTo>
                  <a:pt x="4820450" y="419099"/>
                </a:moveTo>
                <a:lnTo>
                  <a:pt x="4809731" y="419099"/>
                </a:lnTo>
                <a:lnTo>
                  <a:pt x="4806848" y="431799"/>
                </a:lnTo>
                <a:lnTo>
                  <a:pt x="4803292" y="431799"/>
                </a:lnTo>
                <a:lnTo>
                  <a:pt x="4802974" y="444499"/>
                </a:lnTo>
                <a:lnTo>
                  <a:pt x="4817529" y="444499"/>
                </a:lnTo>
                <a:lnTo>
                  <a:pt x="4820450" y="419099"/>
                </a:lnTo>
                <a:close/>
              </a:path>
              <a:path w="5901055" h="2590800" extrusionOk="0">
                <a:moveTo>
                  <a:pt x="4844986" y="393699"/>
                </a:moveTo>
                <a:lnTo>
                  <a:pt x="4830584" y="393699"/>
                </a:lnTo>
                <a:lnTo>
                  <a:pt x="4821148" y="406399"/>
                </a:lnTo>
                <a:lnTo>
                  <a:pt x="4813808" y="419099"/>
                </a:lnTo>
                <a:lnTo>
                  <a:pt x="4827219" y="419099"/>
                </a:lnTo>
                <a:lnTo>
                  <a:pt x="4836375" y="406399"/>
                </a:lnTo>
                <a:lnTo>
                  <a:pt x="4842319" y="406399"/>
                </a:lnTo>
                <a:lnTo>
                  <a:pt x="4844986" y="393699"/>
                </a:lnTo>
                <a:close/>
              </a:path>
              <a:path w="5901055" h="2590800" extrusionOk="0">
                <a:moveTo>
                  <a:pt x="4854981" y="380999"/>
                </a:moveTo>
                <a:lnTo>
                  <a:pt x="4842421" y="380999"/>
                </a:lnTo>
                <a:lnTo>
                  <a:pt x="4836439" y="393699"/>
                </a:lnTo>
                <a:lnTo>
                  <a:pt x="4852606" y="393699"/>
                </a:lnTo>
                <a:lnTo>
                  <a:pt x="4854981" y="380999"/>
                </a:lnTo>
                <a:close/>
              </a:path>
              <a:path w="5901055" h="2590800" extrusionOk="0">
                <a:moveTo>
                  <a:pt x="4862550" y="368299"/>
                </a:moveTo>
                <a:lnTo>
                  <a:pt x="4849329" y="368299"/>
                </a:lnTo>
                <a:lnTo>
                  <a:pt x="4844808" y="380999"/>
                </a:lnTo>
                <a:lnTo>
                  <a:pt x="4858359" y="380999"/>
                </a:lnTo>
                <a:lnTo>
                  <a:pt x="4862550" y="368299"/>
                </a:lnTo>
                <a:close/>
              </a:path>
              <a:path w="5901055" h="2590800" extrusionOk="0">
                <a:moveTo>
                  <a:pt x="4874907" y="355599"/>
                </a:moveTo>
                <a:lnTo>
                  <a:pt x="4856200" y="355599"/>
                </a:lnTo>
                <a:lnTo>
                  <a:pt x="4855616" y="368299"/>
                </a:lnTo>
                <a:lnTo>
                  <a:pt x="4868240" y="368299"/>
                </a:lnTo>
                <a:lnTo>
                  <a:pt x="4874907" y="355599"/>
                </a:lnTo>
                <a:close/>
              </a:path>
              <a:path w="5901055" h="2590800" extrusionOk="0">
                <a:moveTo>
                  <a:pt x="4889017" y="342899"/>
                </a:moveTo>
                <a:lnTo>
                  <a:pt x="4870894" y="342899"/>
                </a:lnTo>
                <a:lnTo>
                  <a:pt x="4869840" y="355599"/>
                </a:lnTo>
                <a:lnTo>
                  <a:pt x="4889919" y="355599"/>
                </a:lnTo>
                <a:lnTo>
                  <a:pt x="4889017" y="342899"/>
                </a:lnTo>
                <a:close/>
              </a:path>
              <a:path w="5901055" h="2590800" extrusionOk="0">
                <a:moveTo>
                  <a:pt x="4892192" y="330199"/>
                </a:moveTo>
                <a:lnTo>
                  <a:pt x="4878641" y="330199"/>
                </a:lnTo>
                <a:lnTo>
                  <a:pt x="4878641" y="342899"/>
                </a:lnTo>
                <a:lnTo>
                  <a:pt x="4889842" y="342899"/>
                </a:lnTo>
                <a:lnTo>
                  <a:pt x="4892192" y="330199"/>
                </a:lnTo>
                <a:close/>
              </a:path>
              <a:path w="5901055" h="2590800" extrusionOk="0">
                <a:moveTo>
                  <a:pt x="4903685" y="317499"/>
                </a:moveTo>
                <a:lnTo>
                  <a:pt x="4892370" y="317499"/>
                </a:lnTo>
                <a:lnTo>
                  <a:pt x="4892751" y="330199"/>
                </a:lnTo>
                <a:lnTo>
                  <a:pt x="4904765" y="330199"/>
                </a:lnTo>
                <a:lnTo>
                  <a:pt x="4903685" y="317499"/>
                </a:lnTo>
                <a:close/>
              </a:path>
              <a:path w="5901055" h="2590800" extrusionOk="0">
                <a:moveTo>
                  <a:pt x="4905197" y="304799"/>
                </a:moveTo>
                <a:lnTo>
                  <a:pt x="4890363" y="304799"/>
                </a:lnTo>
                <a:lnTo>
                  <a:pt x="4891112" y="317499"/>
                </a:lnTo>
                <a:lnTo>
                  <a:pt x="4902911" y="317499"/>
                </a:lnTo>
                <a:lnTo>
                  <a:pt x="4905197" y="304799"/>
                </a:lnTo>
                <a:close/>
              </a:path>
              <a:path w="5901055" h="2590800" extrusionOk="0">
                <a:moveTo>
                  <a:pt x="4915408" y="292099"/>
                </a:moveTo>
                <a:lnTo>
                  <a:pt x="4900117" y="292099"/>
                </a:lnTo>
                <a:lnTo>
                  <a:pt x="4899761" y="304799"/>
                </a:lnTo>
                <a:lnTo>
                  <a:pt x="4911115" y="304799"/>
                </a:lnTo>
                <a:lnTo>
                  <a:pt x="4915408" y="292099"/>
                </a:lnTo>
                <a:close/>
              </a:path>
              <a:path w="5901055" h="2590800" extrusionOk="0">
                <a:moveTo>
                  <a:pt x="4935689" y="279399"/>
                </a:moveTo>
                <a:lnTo>
                  <a:pt x="4911344" y="279399"/>
                </a:lnTo>
                <a:lnTo>
                  <a:pt x="4910035" y="292099"/>
                </a:lnTo>
                <a:lnTo>
                  <a:pt x="4925733" y="292099"/>
                </a:lnTo>
                <a:lnTo>
                  <a:pt x="4935689" y="279399"/>
                </a:lnTo>
                <a:close/>
              </a:path>
              <a:path w="5901055" h="2590800" extrusionOk="0">
                <a:moveTo>
                  <a:pt x="4950828" y="266699"/>
                </a:moveTo>
                <a:lnTo>
                  <a:pt x="4927117" y="266699"/>
                </a:lnTo>
                <a:lnTo>
                  <a:pt x="4921910" y="279399"/>
                </a:lnTo>
                <a:lnTo>
                  <a:pt x="4950206" y="279399"/>
                </a:lnTo>
                <a:lnTo>
                  <a:pt x="4950828" y="266699"/>
                </a:lnTo>
                <a:close/>
              </a:path>
              <a:path w="5901055" h="2590800" extrusionOk="0">
                <a:moveTo>
                  <a:pt x="4947297" y="253999"/>
                </a:moveTo>
                <a:lnTo>
                  <a:pt x="4930711" y="253999"/>
                </a:lnTo>
                <a:lnTo>
                  <a:pt x="4933162" y="266699"/>
                </a:lnTo>
                <a:lnTo>
                  <a:pt x="4950637" y="266699"/>
                </a:lnTo>
                <a:lnTo>
                  <a:pt x="4947297" y="253999"/>
                </a:lnTo>
                <a:close/>
              </a:path>
              <a:path w="5901055" h="2590800" extrusionOk="0">
                <a:moveTo>
                  <a:pt x="4962740" y="241299"/>
                </a:moveTo>
                <a:lnTo>
                  <a:pt x="4934394" y="241299"/>
                </a:lnTo>
                <a:lnTo>
                  <a:pt x="4931511" y="253999"/>
                </a:lnTo>
                <a:lnTo>
                  <a:pt x="4961026" y="253999"/>
                </a:lnTo>
                <a:lnTo>
                  <a:pt x="4962740" y="241299"/>
                </a:lnTo>
                <a:close/>
              </a:path>
              <a:path w="5901055" h="2590800" extrusionOk="0">
                <a:moveTo>
                  <a:pt x="4960099" y="228599"/>
                </a:moveTo>
                <a:lnTo>
                  <a:pt x="4957114" y="228599"/>
                </a:lnTo>
                <a:lnTo>
                  <a:pt x="4954625" y="241299"/>
                </a:lnTo>
                <a:lnTo>
                  <a:pt x="4969192" y="241299"/>
                </a:lnTo>
                <a:lnTo>
                  <a:pt x="4960099" y="228599"/>
                </a:lnTo>
                <a:close/>
              </a:path>
              <a:path w="5901055" h="2590800" extrusionOk="0">
                <a:moveTo>
                  <a:pt x="5021440" y="228599"/>
                </a:moveTo>
                <a:lnTo>
                  <a:pt x="4979047" y="228599"/>
                </a:lnTo>
                <a:lnTo>
                  <a:pt x="4969941" y="241299"/>
                </a:lnTo>
                <a:lnTo>
                  <a:pt x="5019217" y="241299"/>
                </a:lnTo>
                <a:lnTo>
                  <a:pt x="5021440" y="228599"/>
                </a:lnTo>
                <a:close/>
              </a:path>
              <a:path w="5901055" h="2590800" extrusionOk="0">
                <a:moveTo>
                  <a:pt x="5087378" y="228599"/>
                </a:moveTo>
                <a:lnTo>
                  <a:pt x="5025402" y="228599"/>
                </a:lnTo>
                <a:lnTo>
                  <a:pt x="5027663" y="241299"/>
                </a:lnTo>
                <a:lnTo>
                  <a:pt x="5078437" y="241299"/>
                </a:lnTo>
                <a:lnTo>
                  <a:pt x="5087378" y="228599"/>
                </a:lnTo>
                <a:close/>
              </a:path>
              <a:path w="5901055" h="2590800" extrusionOk="0">
                <a:moveTo>
                  <a:pt x="5030546" y="215899"/>
                </a:moveTo>
                <a:lnTo>
                  <a:pt x="5025097" y="215899"/>
                </a:lnTo>
                <a:lnTo>
                  <a:pt x="5016881" y="228599"/>
                </a:lnTo>
                <a:lnTo>
                  <a:pt x="5033759" y="228599"/>
                </a:lnTo>
                <a:lnTo>
                  <a:pt x="5030546" y="215899"/>
                </a:lnTo>
                <a:close/>
              </a:path>
              <a:path w="5901055" h="2590800" extrusionOk="0">
                <a:moveTo>
                  <a:pt x="5107673" y="215899"/>
                </a:moveTo>
                <a:lnTo>
                  <a:pt x="5087073" y="215899"/>
                </a:lnTo>
                <a:lnTo>
                  <a:pt x="5083225" y="228599"/>
                </a:lnTo>
                <a:lnTo>
                  <a:pt x="5100878" y="228599"/>
                </a:lnTo>
                <a:lnTo>
                  <a:pt x="5107673" y="215899"/>
                </a:lnTo>
                <a:close/>
              </a:path>
              <a:path w="5901055" h="2590800" extrusionOk="0">
                <a:moveTo>
                  <a:pt x="5152923" y="203199"/>
                </a:moveTo>
                <a:lnTo>
                  <a:pt x="5098834" y="203199"/>
                </a:lnTo>
                <a:lnTo>
                  <a:pt x="5091849" y="215899"/>
                </a:lnTo>
                <a:lnTo>
                  <a:pt x="5145951" y="215899"/>
                </a:lnTo>
                <a:lnTo>
                  <a:pt x="5152923" y="203199"/>
                </a:lnTo>
                <a:close/>
              </a:path>
              <a:path w="5901055" h="2590800" extrusionOk="0">
                <a:moveTo>
                  <a:pt x="5184584" y="190499"/>
                </a:moveTo>
                <a:lnTo>
                  <a:pt x="5145176" y="190499"/>
                </a:lnTo>
                <a:lnTo>
                  <a:pt x="5144770" y="203199"/>
                </a:lnTo>
                <a:lnTo>
                  <a:pt x="5177307" y="203199"/>
                </a:lnTo>
                <a:lnTo>
                  <a:pt x="5184584" y="190499"/>
                </a:lnTo>
                <a:close/>
              </a:path>
              <a:path w="5901055" h="2590800" extrusionOk="0">
                <a:moveTo>
                  <a:pt x="5219128" y="165099"/>
                </a:moveTo>
                <a:lnTo>
                  <a:pt x="5197817" y="165099"/>
                </a:lnTo>
                <a:lnTo>
                  <a:pt x="5189461" y="177799"/>
                </a:lnTo>
                <a:lnTo>
                  <a:pt x="5172913" y="190499"/>
                </a:lnTo>
                <a:lnTo>
                  <a:pt x="5196598" y="190499"/>
                </a:lnTo>
                <a:lnTo>
                  <a:pt x="5203101" y="177799"/>
                </a:lnTo>
                <a:lnTo>
                  <a:pt x="5215470" y="177799"/>
                </a:lnTo>
                <a:lnTo>
                  <a:pt x="5219128" y="165099"/>
                </a:lnTo>
                <a:close/>
              </a:path>
              <a:path w="5901055" h="2590800" extrusionOk="0">
                <a:moveTo>
                  <a:pt x="5252402" y="152399"/>
                </a:moveTo>
                <a:lnTo>
                  <a:pt x="5217680" y="152399"/>
                </a:lnTo>
                <a:lnTo>
                  <a:pt x="5212041" y="165099"/>
                </a:lnTo>
                <a:lnTo>
                  <a:pt x="5245074" y="165099"/>
                </a:lnTo>
                <a:lnTo>
                  <a:pt x="5252402" y="152399"/>
                </a:lnTo>
                <a:close/>
              </a:path>
              <a:path w="5901055" h="2590800" extrusionOk="0">
                <a:moveTo>
                  <a:pt x="5278818" y="139699"/>
                </a:moveTo>
                <a:lnTo>
                  <a:pt x="5257546" y="139699"/>
                </a:lnTo>
                <a:lnTo>
                  <a:pt x="5245582" y="152399"/>
                </a:lnTo>
                <a:lnTo>
                  <a:pt x="5264162" y="152399"/>
                </a:lnTo>
                <a:lnTo>
                  <a:pt x="5278818" y="139699"/>
                </a:lnTo>
                <a:close/>
              </a:path>
              <a:path w="5901055" h="2590800" extrusionOk="0">
                <a:moveTo>
                  <a:pt x="5360733" y="126999"/>
                </a:moveTo>
                <a:lnTo>
                  <a:pt x="5275160" y="126999"/>
                </a:lnTo>
                <a:lnTo>
                  <a:pt x="5258346" y="139699"/>
                </a:lnTo>
                <a:lnTo>
                  <a:pt x="5354916" y="139699"/>
                </a:lnTo>
                <a:lnTo>
                  <a:pt x="5360733" y="126999"/>
                </a:lnTo>
                <a:close/>
              </a:path>
              <a:path w="5901055" h="2590800" extrusionOk="0">
                <a:moveTo>
                  <a:pt x="5377535" y="101599"/>
                </a:moveTo>
                <a:lnTo>
                  <a:pt x="5367020" y="101599"/>
                </a:lnTo>
                <a:lnTo>
                  <a:pt x="5357241" y="114299"/>
                </a:lnTo>
                <a:lnTo>
                  <a:pt x="5354459" y="126999"/>
                </a:lnTo>
                <a:lnTo>
                  <a:pt x="5366588" y="126999"/>
                </a:lnTo>
                <a:lnTo>
                  <a:pt x="5373039" y="114299"/>
                </a:lnTo>
                <a:lnTo>
                  <a:pt x="5377535" y="101599"/>
                </a:lnTo>
                <a:close/>
              </a:path>
              <a:path w="5901055" h="2590800" extrusionOk="0">
                <a:moveTo>
                  <a:pt x="5404662" y="101599"/>
                </a:moveTo>
                <a:lnTo>
                  <a:pt x="5379669" y="101599"/>
                </a:lnTo>
                <a:lnTo>
                  <a:pt x="5386412" y="114299"/>
                </a:lnTo>
                <a:lnTo>
                  <a:pt x="5398376" y="114299"/>
                </a:lnTo>
                <a:lnTo>
                  <a:pt x="5404662" y="101599"/>
                </a:lnTo>
                <a:close/>
              </a:path>
              <a:path w="5901055" h="2590800" extrusionOk="0">
                <a:moveTo>
                  <a:pt x="5486603" y="101599"/>
                </a:moveTo>
                <a:lnTo>
                  <a:pt x="5445036" y="101599"/>
                </a:lnTo>
                <a:lnTo>
                  <a:pt x="5462511" y="114299"/>
                </a:lnTo>
                <a:lnTo>
                  <a:pt x="5480405" y="114299"/>
                </a:lnTo>
                <a:lnTo>
                  <a:pt x="5486603" y="101599"/>
                </a:lnTo>
                <a:close/>
              </a:path>
              <a:path w="5901055" h="2590800" extrusionOk="0">
                <a:moveTo>
                  <a:pt x="5377357" y="88899"/>
                </a:moveTo>
                <a:lnTo>
                  <a:pt x="5374043" y="88899"/>
                </a:lnTo>
                <a:lnTo>
                  <a:pt x="5371325" y="101599"/>
                </a:lnTo>
                <a:lnTo>
                  <a:pt x="5383022" y="101599"/>
                </a:lnTo>
                <a:lnTo>
                  <a:pt x="5377357" y="88899"/>
                </a:lnTo>
                <a:close/>
              </a:path>
              <a:path w="5901055" h="2590800" extrusionOk="0">
                <a:moveTo>
                  <a:pt x="5422112" y="88899"/>
                </a:moveTo>
                <a:lnTo>
                  <a:pt x="5408307" y="88899"/>
                </a:lnTo>
                <a:lnTo>
                  <a:pt x="5400713" y="101599"/>
                </a:lnTo>
                <a:lnTo>
                  <a:pt x="5417654" y="101599"/>
                </a:lnTo>
                <a:lnTo>
                  <a:pt x="5422112" y="88899"/>
                </a:lnTo>
                <a:close/>
              </a:path>
              <a:path w="5901055" h="2590800" extrusionOk="0">
                <a:moveTo>
                  <a:pt x="5451157" y="88899"/>
                </a:moveTo>
                <a:lnTo>
                  <a:pt x="5440299" y="88899"/>
                </a:lnTo>
                <a:lnTo>
                  <a:pt x="5443689" y="101599"/>
                </a:lnTo>
                <a:lnTo>
                  <a:pt x="5467311" y="101599"/>
                </a:lnTo>
                <a:lnTo>
                  <a:pt x="5451157" y="88899"/>
                </a:lnTo>
                <a:close/>
              </a:path>
              <a:path w="5901055" h="2590800" extrusionOk="0">
                <a:moveTo>
                  <a:pt x="5525058" y="88899"/>
                </a:moveTo>
                <a:lnTo>
                  <a:pt x="5480659" y="88899"/>
                </a:lnTo>
                <a:lnTo>
                  <a:pt x="5479872" y="101599"/>
                </a:lnTo>
                <a:lnTo>
                  <a:pt x="5520118" y="101599"/>
                </a:lnTo>
                <a:lnTo>
                  <a:pt x="5525058" y="88899"/>
                </a:lnTo>
                <a:close/>
              </a:path>
              <a:path w="5901055" h="2590800" extrusionOk="0">
                <a:moveTo>
                  <a:pt x="5555945" y="88899"/>
                </a:moveTo>
                <a:lnTo>
                  <a:pt x="5525058" y="88899"/>
                </a:lnTo>
                <a:lnTo>
                  <a:pt x="5538927" y="101599"/>
                </a:lnTo>
                <a:lnTo>
                  <a:pt x="5555945" y="88899"/>
                </a:lnTo>
                <a:close/>
              </a:path>
              <a:path w="5901055" h="2590800" extrusionOk="0">
                <a:moveTo>
                  <a:pt x="5447487" y="76199"/>
                </a:moveTo>
                <a:lnTo>
                  <a:pt x="5415153" y="76199"/>
                </a:lnTo>
                <a:lnTo>
                  <a:pt x="5414505" y="88899"/>
                </a:lnTo>
                <a:lnTo>
                  <a:pt x="5447855" y="88899"/>
                </a:lnTo>
                <a:lnTo>
                  <a:pt x="5447487" y="76199"/>
                </a:lnTo>
                <a:close/>
              </a:path>
              <a:path w="5901055" h="2590800" extrusionOk="0">
                <a:moveTo>
                  <a:pt x="5629338" y="76199"/>
                </a:moveTo>
                <a:lnTo>
                  <a:pt x="5575388" y="76199"/>
                </a:lnTo>
                <a:lnTo>
                  <a:pt x="5554281" y="88899"/>
                </a:lnTo>
                <a:lnTo>
                  <a:pt x="5624220" y="88899"/>
                </a:lnTo>
                <a:lnTo>
                  <a:pt x="5629338" y="76199"/>
                </a:lnTo>
                <a:close/>
              </a:path>
              <a:path w="5901055" h="2590800" extrusionOk="0">
                <a:moveTo>
                  <a:pt x="5643346" y="63499"/>
                </a:moveTo>
                <a:lnTo>
                  <a:pt x="5626595" y="63499"/>
                </a:lnTo>
                <a:lnTo>
                  <a:pt x="5622328" y="76199"/>
                </a:lnTo>
                <a:lnTo>
                  <a:pt x="5640285" y="76199"/>
                </a:lnTo>
                <a:lnTo>
                  <a:pt x="5643346" y="63499"/>
                </a:lnTo>
                <a:close/>
              </a:path>
              <a:path w="5901055" h="2590800" extrusionOk="0">
                <a:moveTo>
                  <a:pt x="5727738" y="25399"/>
                </a:moveTo>
                <a:lnTo>
                  <a:pt x="5717540" y="25399"/>
                </a:lnTo>
                <a:lnTo>
                  <a:pt x="5709856" y="38099"/>
                </a:lnTo>
                <a:lnTo>
                  <a:pt x="5669622" y="38099"/>
                </a:lnTo>
                <a:lnTo>
                  <a:pt x="5638685" y="63499"/>
                </a:lnTo>
                <a:lnTo>
                  <a:pt x="5658866" y="63499"/>
                </a:lnTo>
                <a:lnTo>
                  <a:pt x="5673966" y="50799"/>
                </a:lnTo>
                <a:lnTo>
                  <a:pt x="5718530" y="50799"/>
                </a:lnTo>
                <a:lnTo>
                  <a:pt x="5721985" y="38099"/>
                </a:lnTo>
                <a:lnTo>
                  <a:pt x="5727738" y="25399"/>
                </a:lnTo>
                <a:close/>
              </a:path>
              <a:path w="5901055" h="2590800" extrusionOk="0">
                <a:moveTo>
                  <a:pt x="5851118" y="25399"/>
                </a:moveTo>
                <a:lnTo>
                  <a:pt x="5802198" y="25399"/>
                </a:lnTo>
                <a:lnTo>
                  <a:pt x="5806554" y="38099"/>
                </a:lnTo>
                <a:lnTo>
                  <a:pt x="5848070" y="38099"/>
                </a:lnTo>
                <a:lnTo>
                  <a:pt x="5851118" y="25399"/>
                </a:lnTo>
                <a:close/>
              </a:path>
              <a:path w="5901055" h="2590800" extrusionOk="0">
                <a:moveTo>
                  <a:pt x="5900563" y="25399"/>
                </a:moveTo>
                <a:lnTo>
                  <a:pt x="5883262" y="25399"/>
                </a:lnTo>
                <a:lnTo>
                  <a:pt x="5883744" y="38099"/>
                </a:lnTo>
                <a:lnTo>
                  <a:pt x="5900563" y="38099"/>
                </a:lnTo>
                <a:lnTo>
                  <a:pt x="5900563" y="25399"/>
                </a:lnTo>
                <a:close/>
              </a:path>
              <a:path w="5901055" h="2590800" extrusionOk="0">
                <a:moveTo>
                  <a:pt x="5736348" y="12699"/>
                </a:moveTo>
                <a:lnTo>
                  <a:pt x="5719838" y="12699"/>
                </a:lnTo>
                <a:lnTo>
                  <a:pt x="5719597" y="25399"/>
                </a:lnTo>
                <a:lnTo>
                  <a:pt x="5732843" y="25399"/>
                </a:lnTo>
                <a:lnTo>
                  <a:pt x="5736348" y="12699"/>
                </a:lnTo>
                <a:close/>
              </a:path>
              <a:path w="5901055" h="2590800" extrusionOk="0">
                <a:moveTo>
                  <a:pt x="5821934" y="12699"/>
                </a:moveTo>
                <a:lnTo>
                  <a:pt x="5756617" y="12699"/>
                </a:lnTo>
                <a:lnTo>
                  <a:pt x="5777738" y="25399"/>
                </a:lnTo>
                <a:lnTo>
                  <a:pt x="5822708" y="25399"/>
                </a:lnTo>
                <a:lnTo>
                  <a:pt x="5821934" y="12699"/>
                </a:lnTo>
                <a:close/>
              </a:path>
              <a:path w="5901055" h="2590800" extrusionOk="0">
                <a:moveTo>
                  <a:pt x="5852972" y="12699"/>
                </a:moveTo>
                <a:lnTo>
                  <a:pt x="5832741" y="12699"/>
                </a:lnTo>
                <a:lnTo>
                  <a:pt x="5828030" y="25399"/>
                </a:lnTo>
                <a:lnTo>
                  <a:pt x="5851321" y="25399"/>
                </a:lnTo>
                <a:lnTo>
                  <a:pt x="5852972" y="12699"/>
                </a:lnTo>
                <a:close/>
              </a:path>
              <a:path w="5901055" h="2590800" extrusionOk="0">
                <a:moveTo>
                  <a:pt x="5886615" y="12699"/>
                </a:moveTo>
                <a:lnTo>
                  <a:pt x="5871057" y="12699"/>
                </a:lnTo>
                <a:lnTo>
                  <a:pt x="5877712" y="25399"/>
                </a:lnTo>
                <a:lnTo>
                  <a:pt x="5892800" y="25399"/>
                </a:lnTo>
                <a:lnTo>
                  <a:pt x="5886615" y="12699"/>
                </a:lnTo>
                <a:close/>
              </a:path>
              <a:path w="5901055" h="2590800" extrusionOk="0">
                <a:moveTo>
                  <a:pt x="5760631" y="0"/>
                </a:moveTo>
                <a:lnTo>
                  <a:pt x="5738304" y="0"/>
                </a:lnTo>
                <a:lnTo>
                  <a:pt x="5731217" y="12699"/>
                </a:lnTo>
                <a:lnTo>
                  <a:pt x="5763996" y="12699"/>
                </a:lnTo>
                <a:lnTo>
                  <a:pt x="5760631" y="0"/>
                </a:lnTo>
                <a:close/>
              </a:path>
              <a:path w="5901055" h="2590800" extrusionOk="0">
                <a:moveTo>
                  <a:pt x="5869241" y="0"/>
                </a:moveTo>
                <a:lnTo>
                  <a:pt x="5815215" y="0"/>
                </a:lnTo>
                <a:lnTo>
                  <a:pt x="5810872" y="12699"/>
                </a:lnTo>
                <a:lnTo>
                  <a:pt x="5878398" y="12699"/>
                </a:lnTo>
                <a:lnTo>
                  <a:pt x="5869241" y="0"/>
                </a:lnTo>
                <a:close/>
              </a:path>
            </a:pathLst>
          </a:custGeom>
          <a:solidFill>
            <a:srgbClr val="EF402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57"/>
          <p:cNvSpPr txBox="1"/>
          <p:nvPr/>
        </p:nvSpPr>
        <p:spPr>
          <a:xfrm>
            <a:off x="5031730" y="4481772"/>
            <a:ext cx="1254591" cy="234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b="1">
                <a:solidFill>
                  <a:srgbClr val="939598"/>
                </a:solidFill>
                <a:latin typeface="Trebuchet MS"/>
                <a:ea typeface="Trebuchet MS"/>
                <a:cs typeface="Trebuchet MS"/>
                <a:sym typeface="Trebuchet MS"/>
              </a:rPr>
              <a:t>МОНГОЛИЯ</a:t>
            </a:r>
            <a:endParaRPr sz="17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6" name="Google Shape;296;p57"/>
          <p:cNvSpPr txBox="1"/>
          <p:nvPr/>
        </p:nvSpPr>
        <p:spPr>
          <a:xfrm>
            <a:off x="6981501" y="4522728"/>
            <a:ext cx="763264" cy="234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b="1">
                <a:solidFill>
                  <a:srgbClr val="939598"/>
                </a:solidFill>
                <a:latin typeface="Trebuchet MS"/>
                <a:ea typeface="Trebuchet MS"/>
                <a:cs typeface="Trebuchet MS"/>
                <a:sym typeface="Trebuchet MS"/>
              </a:rPr>
              <a:t>КИТАЙ</a:t>
            </a:r>
            <a:endParaRPr sz="17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7" name="Google Shape;297;p57"/>
          <p:cNvSpPr/>
          <p:nvPr/>
        </p:nvSpPr>
        <p:spPr>
          <a:xfrm>
            <a:off x="4637801" y="1797078"/>
            <a:ext cx="3886254" cy="3058838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57"/>
          <p:cNvSpPr/>
          <p:nvPr/>
        </p:nvSpPr>
        <p:spPr>
          <a:xfrm>
            <a:off x="6838295" y="1374901"/>
            <a:ext cx="990781" cy="384577"/>
          </a:xfrm>
          <a:custGeom>
            <a:avLst/>
            <a:gdLst/>
            <a:ahLst/>
            <a:cxnLst/>
            <a:rect l="l" t="t" r="r" b="b"/>
            <a:pathLst>
              <a:path w="1161415" h="566419" extrusionOk="0">
                <a:moveTo>
                  <a:pt x="486698" y="306528"/>
                </a:moveTo>
                <a:lnTo>
                  <a:pt x="464887" y="311302"/>
                </a:lnTo>
                <a:lnTo>
                  <a:pt x="438137" y="328269"/>
                </a:lnTo>
                <a:lnTo>
                  <a:pt x="413443" y="346258"/>
                </a:lnTo>
                <a:lnTo>
                  <a:pt x="391728" y="358503"/>
                </a:lnTo>
                <a:lnTo>
                  <a:pt x="372104" y="366883"/>
                </a:lnTo>
                <a:lnTo>
                  <a:pt x="339468" y="378138"/>
                </a:lnTo>
                <a:lnTo>
                  <a:pt x="324810" y="383887"/>
                </a:lnTo>
                <a:lnTo>
                  <a:pt x="309507" y="391339"/>
                </a:lnTo>
                <a:lnTo>
                  <a:pt x="293357" y="401307"/>
                </a:lnTo>
                <a:lnTo>
                  <a:pt x="261361" y="422321"/>
                </a:lnTo>
                <a:lnTo>
                  <a:pt x="233308" y="438596"/>
                </a:lnTo>
                <a:lnTo>
                  <a:pt x="174891" y="467436"/>
                </a:lnTo>
                <a:lnTo>
                  <a:pt x="138468" y="474510"/>
                </a:lnTo>
                <a:lnTo>
                  <a:pt x="123655" y="474957"/>
                </a:lnTo>
                <a:lnTo>
                  <a:pt x="106503" y="477972"/>
                </a:lnTo>
                <a:lnTo>
                  <a:pt x="85620" y="486124"/>
                </a:lnTo>
                <a:lnTo>
                  <a:pt x="59579" y="502004"/>
                </a:lnTo>
                <a:lnTo>
                  <a:pt x="0" y="544220"/>
                </a:lnTo>
                <a:lnTo>
                  <a:pt x="15684" y="566356"/>
                </a:lnTo>
                <a:lnTo>
                  <a:pt x="75298" y="524116"/>
                </a:lnTo>
                <a:lnTo>
                  <a:pt x="96158" y="511140"/>
                </a:lnTo>
                <a:lnTo>
                  <a:pt x="112436" y="504470"/>
                </a:lnTo>
                <a:lnTo>
                  <a:pt x="125947" y="502004"/>
                </a:lnTo>
                <a:lnTo>
                  <a:pt x="138506" y="501637"/>
                </a:lnTo>
                <a:lnTo>
                  <a:pt x="148572" y="501477"/>
                </a:lnTo>
                <a:lnTo>
                  <a:pt x="159669" y="500414"/>
                </a:lnTo>
                <a:lnTo>
                  <a:pt x="217860" y="476995"/>
                </a:lnTo>
                <a:lnTo>
                  <a:pt x="275361" y="445547"/>
                </a:lnTo>
                <a:lnTo>
                  <a:pt x="308775" y="423633"/>
                </a:lnTo>
                <a:lnTo>
                  <a:pt x="322544" y="415114"/>
                </a:lnTo>
                <a:lnTo>
                  <a:pt x="335700" y="408714"/>
                </a:lnTo>
                <a:lnTo>
                  <a:pt x="348764" y="403624"/>
                </a:lnTo>
                <a:lnTo>
                  <a:pt x="381923" y="392188"/>
                </a:lnTo>
                <a:lnTo>
                  <a:pt x="403526" y="382943"/>
                </a:lnTo>
                <a:lnTo>
                  <a:pt x="427734" y="369316"/>
                </a:lnTo>
                <a:lnTo>
                  <a:pt x="455218" y="349326"/>
                </a:lnTo>
                <a:lnTo>
                  <a:pt x="472884" y="337339"/>
                </a:lnTo>
                <a:lnTo>
                  <a:pt x="485892" y="333717"/>
                </a:lnTo>
                <a:lnTo>
                  <a:pt x="614366" y="333717"/>
                </a:lnTo>
                <a:lnTo>
                  <a:pt x="620555" y="330290"/>
                </a:lnTo>
                <a:lnTo>
                  <a:pt x="553828" y="330290"/>
                </a:lnTo>
                <a:lnTo>
                  <a:pt x="542294" y="329772"/>
                </a:lnTo>
                <a:lnTo>
                  <a:pt x="532320" y="325900"/>
                </a:lnTo>
                <a:lnTo>
                  <a:pt x="522401" y="319887"/>
                </a:lnTo>
                <a:lnTo>
                  <a:pt x="505295" y="310529"/>
                </a:lnTo>
                <a:lnTo>
                  <a:pt x="486698" y="306528"/>
                </a:lnTo>
                <a:close/>
              </a:path>
              <a:path w="1161415" h="566419" extrusionOk="0">
                <a:moveTo>
                  <a:pt x="614366" y="333717"/>
                </a:moveTo>
                <a:lnTo>
                  <a:pt x="485892" y="333717"/>
                </a:lnTo>
                <a:lnTo>
                  <a:pt x="496695" y="336249"/>
                </a:lnTo>
                <a:lnTo>
                  <a:pt x="507746" y="342722"/>
                </a:lnTo>
                <a:lnTo>
                  <a:pt x="520233" y="350172"/>
                </a:lnTo>
                <a:lnTo>
                  <a:pt x="535649" y="356041"/>
                </a:lnTo>
                <a:lnTo>
                  <a:pt x="554839" y="357409"/>
                </a:lnTo>
                <a:lnTo>
                  <a:pt x="578650" y="351358"/>
                </a:lnTo>
                <a:lnTo>
                  <a:pt x="600905" y="341171"/>
                </a:lnTo>
                <a:lnTo>
                  <a:pt x="614366" y="333717"/>
                </a:lnTo>
                <a:close/>
              </a:path>
              <a:path w="1161415" h="566419" extrusionOk="0">
                <a:moveTo>
                  <a:pt x="1150175" y="0"/>
                </a:moveTo>
                <a:lnTo>
                  <a:pt x="1133313" y="6309"/>
                </a:lnTo>
                <a:lnTo>
                  <a:pt x="1119006" y="9664"/>
                </a:lnTo>
                <a:lnTo>
                  <a:pt x="1106466" y="11047"/>
                </a:lnTo>
                <a:lnTo>
                  <a:pt x="1094905" y="11442"/>
                </a:lnTo>
                <a:lnTo>
                  <a:pt x="1069595" y="13683"/>
                </a:lnTo>
                <a:lnTo>
                  <a:pt x="1013346" y="44128"/>
                </a:lnTo>
                <a:lnTo>
                  <a:pt x="974242" y="82816"/>
                </a:lnTo>
                <a:lnTo>
                  <a:pt x="947753" y="113900"/>
                </a:lnTo>
                <a:lnTo>
                  <a:pt x="924552" y="152532"/>
                </a:lnTo>
                <a:lnTo>
                  <a:pt x="921816" y="164642"/>
                </a:lnTo>
                <a:lnTo>
                  <a:pt x="916724" y="167431"/>
                </a:lnTo>
                <a:lnTo>
                  <a:pt x="847395" y="198981"/>
                </a:lnTo>
                <a:lnTo>
                  <a:pt x="797950" y="216667"/>
                </a:lnTo>
                <a:lnTo>
                  <a:pt x="768334" y="224682"/>
                </a:lnTo>
                <a:lnTo>
                  <a:pt x="757085" y="227812"/>
                </a:lnTo>
                <a:lnTo>
                  <a:pt x="705848" y="245865"/>
                </a:lnTo>
                <a:lnTo>
                  <a:pt x="663051" y="270115"/>
                </a:lnTo>
                <a:lnTo>
                  <a:pt x="625985" y="294880"/>
                </a:lnTo>
                <a:lnTo>
                  <a:pt x="608014" y="306193"/>
                </a:lnTo>
                <a:lnTo>
                  <a:pt x="588959" y="316797"/>
                </a:lnTo>
                <a:lnTo>
                  <a:pt x="568426" y="326237"/>
                </a:lnTo>
                <a:lnTo>
                  <a:pt x="553828" y="330290"/>
                </a:lnTo>
                <a:lnTo>
                  <a:pt x="620555" y="330290"/>
                </a:lnTo>
                <a:lnTo>
                  <a:pt x="621272" y="329893"/>
                </a:lnTo>
                <a:lnTo>
                  <a:pt x="640281" y="317955"/>
                </a:lnTo>
                <a:lnTo>
                  <a:pt x="677546" y="293045"/>
                </a:lnTo>
                <a:lnTo>
                  <a:pt x="696799" y="281160"/>
                </a:lnTo>
                <a:lnTo>
                  <a:pt x="738581" y="261950"/>
                </a:lnTo>
                <a:lnTo>
                  <a:pt x="775305" y="250900"/>
                </a:lnTo>
                <a:lnTo>
                  <a:pt x="805783" y="242655"/>
                </a:lnTo>
                <a:lnTo>
                  <a:pt x="828473" y="235373"/>
                </a:lnTo>
                <a:lnTo>
                  <a:pt x="896124" y="207149"/>
                </a:lnTo>
                <a:lnTo>
                  <a:pt x="939655" y="185188"/>
                </a:lnTo>
                <a:lnTo>
                  <a:pt x="949897" y="162083"/>
                </a:lnTo>
                <a:lnTo>
                  <a:pt x="955255" y="150615"/>
                </a:lnTo>
                <a:lnTo>
                  <a:pt x="994295" y="101104"/>
                </a:lnTo>
                <a:lnTo>
                  <a:pt x="1030139" y="65405"/>
                </a:lnTo>
                <a:lnTo>
                  <a:pt x="1076538" y="39893"/>
                </a:lnTo>
                <a:lnTo>
                  <a:pt x="1108360" y="38112"/>
                </a:lnTo>
                <a:lnTo>
                  <a:pt x="1123261" y="36452"/>
                </a:lnTo>
                <a:lnTo>
                  <a:pt x="1140671" y="32415"/>
                </a:lnTo>
                <a:lnTo>
                  <a:pt x="1161110" y="24828"/>
                </a:lnTo>
                <a:lnTo>
                  <a:pt x="1150175" y="0"/>
                </a:lnTo>
                <a:close/>
              </a:path>
            </a:pathLst>
          </a:custGeom>
          <a:solidFill>
            <a:srgbClr val="5959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57"/>
          <p:cNvSpPr txBox="1"/>
          <p:nvPr/>
        </p:nvSpPr>
        <p:spPr>
          <a:xfrm>
            <a:off x="6135769" y="3207834"/>
            <a:ext cx="361465" cy="139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6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Чита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57"/>
          <p:cNvSpPr txBox="1"/>
          <p:nvPr/>
        </p:nvSpPr>
        <p:spPr>
          <a:xfrm>
            <a:off x="7405271" y="4284795"/>
            <a:ext cx="1591759" cy="196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Международный пункт</a:t>
            </a: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пропуска Забайкальск-Маньчжурия</a:t>
            </a: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57"/>
          <p:cNvSpPr txBox="1"/>
          <p:nvPr/>
        </p:nvSpPr>
        <p:spPr>
          <a:xfrm rot="-1221687">
            <a:off x="6977113" y="1566050"/>
            <a:ext cx="192524" cy="72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60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БАМ</a:t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57"/>
          <p:cNvSpPr txBox="1"/>
          <p:nvPr/>
        </p:nvSpPr>
        <p:spPr>
          <a:xfrm>
            <a:off x="4815376" y="3199308"/>
            <a:ext cx="662507" cy="161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250" rIns="0" bIns="0" anchor="t" anchorCtr="0">
            <a:spAutoFit/>
          </a:bodyPr>
          <a:lstStyle/>
          <a:p>
            <a:pPr marL="12700" marR="0" lvl="0" indent="0" algn="l" rtl="0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60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Транссибирская  Ж/Д магистраль</a:t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57"/>
          <p:cNvSpPr txBox="1"/>
          <p:nvPr/>
        </p:nvSpPr>
        <p:spPr>
          <a:xfrm>
            <a:off x="410675" y="1365924"/>
            <a:ext cx="1686692" cy="851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noAutofit/>
          </a:bodyPr>
          <a:lstStyle/>
          <a:p>
            <a:pPr lvl="0" algn="ctr">
              <a:lnSpc>
                <a:spcPct val="103499"/>
              </a:lnSpc>
            </a:pPr>
            <a:r>
              <a:rPr lang="ru" sz="800" dirty="0">
                <a:solidFill>
                  <a:schemeClr val="dk1"/>
                </a:solidFill>
              </a:rPr>
              <a:t>Граничит </a:t>
            </a:r>
            <a:r>
              <a:rPr lang="ru-RU" sz="800" dirty="0"/>
              <a:t>на западе с </a:t>
            </a:r>
            <a:r>
              <a:rPr lang="ru-RU" sz="800" dirty="0" err="1"/>
              <a:t>Красночикойским</a:t>
            </a:r>
            <a:r>
              <a:rPr lang="ru-RU" sz="800" dirty="0"/>
              <a:t> и </a:t>
            </a:r>
            <a:r>
              <a:rPr lang="ru-RU" sz="800" dirty="0" err="1"/>
              <a:t>Хилокским</a:t>
            </a:r>
            <a:r>
              <a:rPr lang="ru-RU" sz="800" dirty="0"/>
              <a:t> районами, на юге и юго-востоке с </a:t>
            </a:r>
            <a:r>
              <a:rPr lang="ru-RU" sz="800" dirty="0" err="1"/>
              <a:t>Кыринским</a:t>
            </a:r>
            <a:r>
              <a:rPr lang="ru-RU" sz="800" dirty="0"/>
              <a:t>,  </a:t>
            </a:r>
            <a:r>
              <a:rPr lang="ru-RU" sz="800" dirty="0" err="1"/>
              <a:t>Акшинским</a:t>
            </a:r>
            <a:r>
              <a:rPr lang="ru-RU" sz="800" dirty="0"/>
              <a:t>  и </a:t>
            </a:r>
            <a:r>
              <a:rPr lang="ru-RU" sz="800" dirty="0" err="1"/>
              <a:t>Дульдургинским</a:t>
            </a:r>
            <a:r>
              <a:rPr lang="ru-RU" sz="800" dirty="0"/>
              <a:t> районами, на севере с Читинским районом</a:t>
            </a:r>
            <a:endParaRPr sz="800" dirty="0">
              <a:solidFill>
                <a:schemeClr val="dk1"/>
              </a:solidFill>
            </a:endParaRPr>
          </a:p>
        </p:txBody>
      </p:sp>
      <p:sp>
        <p:nvSpPr>
          <p:cNvPr id="304" name="Google Shape;304;p57"/>
          <p:cNvSpPr txBox="1"/>
          <p:nvPr/>
        </p:nvSpPr>
        <p:spPr>
          <a:xfrm>
            <a:off x="1406176" y="1365927"/>
            <a:ext cx="993900" cy="2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noAutofit/>
          </a:bodyPr>
          <a:lstStyle/>
          <a:p>
            <a:pPr marL="12700" marR="0" lvl="0" indent="-1270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</a:endParaRPr>
          </a:p>
        </p:txBody>
      </p:sp>
      <p:sp>
        <p:nvSpPr>
          <p:cNvPr id="305" name="Google Shape;305;p57"/>
          <p:cNvSpPr txBox="1"/>
          <p:nvPr/>
        </p:nvSpPr>
        <p:spPr>
          <a:xfrm>
            <a:off x="2418347" y="1365927"/>
            <a:ext cx="1423699" cy="770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12700" lvl="0" algn="ctr">
              <a:lnSpc>
                <a:spcPct val="103499"/>
              </a:lnSpc>
            </a:pPr>
            <a:r>
              <a:rPr lang="ru-RU" sz="800" dirty="0"/>
              <a:t>Железнодорожный транспорт представлен отводом на п. Дровяная. Ближайшая станция   Голубичная  расположена в 62 км от </a:t>
            </a:r>
            <a:r>
              <a:rPr lang="ru-RU" sz="800" dirty="0" err="1"/>
              <a:t>с.Улёты</a:t>
            </a:r>
            <a:r>
              <a:rPr lang="ru" sz="800" dirty="0" smtClean="0">
                <a:solidFill>
                  <a:schemeClr val="dk1"/>
                </a:solidFill>
              </a:rPr>
              <a:t>)</a:t>
            </a:r>
            <a:endParaRPr sz="800" dirty="0">
              <a:solidFill>
                <a:schemeClr val="dk1"/>
              </a:solidFill>
            </a:endParaRPr>
          </a:p>
        </p:txBody>
      </p:sp>
      <p:sp>
        <p:nvSpPr>
          <p:cNvPr id="306" name="Google Shape;306;p57"/>
          <p:cNvSpPr/>
          <p:nvPr/>
        </p:nvSpPr>
        <p:spPr>
          <a:xfrm>
            <a:off x="820091" y="984362"/>
            <a:ext cx="98100" cy="2874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57"/>
          <p:cNvSpPr/>
          <p:nvPr/>
        </p:nvSpPr>
        <p:spPr>
          <a:xfrm>
            <a:off x="1766934" y="1027634"/>
            <a:ext cx="255510" cy="201651"/>
          </a:xfrm>
          <a:custGeom>
            <a:avLst/>
            <a:gdLst/>
            <a:ahLst/>
            <a:cxnLst/>
            <a:rect l="l" t="t" r="r" b="b"/>
            <a:pathLst>
              <a:path w="299719" h="296545" extrusionOk="0">
                <a:moveTo>
                  <a:pt x="21272" y="178092"/>
                </a:moveTo>
                <a:lnTo>
                  <a:pt x="14421" y="180413"/>
                </a:lnTo>
                <a:lnTo>
                  <a:pt x="9055" y="182524"/>
                </a:lnTo>
                <a:lnTo>
                  <a:pt x="0" y="185915"/>
                </a:lnTo>
                <a:lnTo>
                  <a:pt x="47473" y="212697"/>
                </a:lnTo>
                <a:lnTo>
                  <a:pt x="78384" y="237972"/>
                </a:lnTo>
                <a:lnTo>
                  <a:pt x="111645" y="296087"/>
                </a:lnTo>
                <a:lnTo>
                  <a:pt x="116179" y="296202"/>
                </a:lnTo>
                <a:lnTo>
                  <a:pt x="117944" y="289483"/>
                </a:lnTo>
                <a:lnTo>
                  <a:pt x="121310" y="282727"/>
                </a:lnTo>
                <a:lnTo>
                  <a:pt x="121132" y="276072"/>
                </a:lnTo>
                <a:lnTo>
                  <a:pt x="120600" y="265661"/>
                </a:lnTo>
                <a:lnTo>
                  <a:pt x="119641" y="255262"/>
                </a:lnTo>
                <a:lnTo>
                  <a:pt x="118351" y="244888"/>
                </a:lnTo>
                <a:lnTo>
                  <a:pt x="116827" y="234556"/>
                </a:lnTo>
                <a:lnTo>
                  <a:pt x="116497" y="227577"/>
                </a:lnTo>
                <a:lnTo>
                  <a:pt x="117833" y="221432"/>
                </a:lnTo>
                <a:lnTo>
                  <a:pt x="120813" y="215823"/>
                </a:lnTo>
                <a:lnTo>
                  <a:pt x="125412" y="210451"/>
                </a:lnTo>
                <a:lnTo>
                  <a:pt x="152730" y="183267"/>
                </a:lnTo>
                <a:lnTo>
                  <a:pt x="67259" y="183267"/>
                </a:lnTo>
                <a:lnTo>
                  <a:pt x="53373" y="182618"/>
                </a:lnTo>
                <a:lnTo>
                  <a:pt x="38718" y="180413"/>
                </a:lnTo>
                <a:lnTo>
                  <a:pt x="24295" y="178676"/>
                </a:lnTo>
                <a:lnTo>
                  <a:pt x="22859" y="178587"/>
                </a:lnTo>
                <a:lnTo>
                  <a:pt x="21272" y="178092"/>
                </a:lnTo>
                <a:close/>
              </a:path>
              <a:path w="299719" h="296545" extrusionOk="0">
                <a:moveTo>
                  <a:pt x="41039" y="48541"/>
                </a:moveTo>
                <a:lnTo>
                  <a:pt x="31792" y="50234"/>
                </a:lnTo>
                <a:lnTo>
                  <a:pt x="24258" y="56271"/>
                </a:lnTo>
                <a:lnTo>
                  <a:pt x="16001" y="67894"/>
                </a:lnTo>
                <a:lnTo>
                  <a:pt x="129044" y="131940"/>
                </a:lnTo>
                <a:lnTo>
                  <a:pt x="116647" y="145671"/>
                </a:lnTo>
                <a:lnTo>
                  <a:pt x="104857" y="159264"/>
                </a:lnTo>
                <a:lnTo>
                  <a:pt x="92743" y="171295"/>
                </a:lnTo>
                <a:lnTo>
                  <a:pt x="79374" y="180340"/>
                </a:lnTo>
                <a:lnTo>
                  <a:pt x="67259" y="183267"/>
                </a:lnTo>
                <a:lnTo>
                  <a:pt x="152730" y="183267"/>
                </a:lnTo>
                <a:lnTo>
                  <a:pt x="157434" y="178587"/>
                </a:lnTo>
                <a:lnTo>
                  <a:pt x="266348" y="69469"/>
                </a:lnTo>
                <a:lnTo>
                  <a:pt x="187070" y="69469"/>
                </a:lnTo>
                <a:lnTo>
                  <a:pt x="117735" y="59705"/>
                </a:lnTo>
                <a:lnTo>
                  <a:pt x="54432" y="49949"/>
                </a:lnTo>
                <a:lnTo>
                  <a:pt x="41039" y="48541"/>
                </a:lnTo>
                <a:close/>
              </a:path>
              <a:path w="299719" h="296545" extrusionOk="0">
                <a:moveTo>
                  <a:pt x="283667" y="0"/>
                </a:moveTo>
                <a:lnTo>
                  <a:pt x="263474" y="0"/>
                </a:lnTo>
                <a:lnTo>
                  <a:pt x="231848" y="31340"/>
                </a:lnTo>
                <a:lnTo>
                  <a:pt x="215928" y="46895"/>
                </a:lnTo>
                <a:lnTo>
                  <a:pt x="199783" y="62204"/>
                </a:lnTo>
                <a:lnTo>
                  <a:pt x="195300" y="66382"/>
                </a:lnTo>
                <a:lnTo>
                  <a:pt x="187070" y="69469"/>
                </a:lnTo>
                <a:lnTo>
                  <a:pt x="266348" y="69469"/>
                </a:lnTo>
                <a:lnTo>
                  <a:pt x="284403" y="51346"/>
                </a:lnTo>
                <a:lnTo>
                  <a:pt x="295568" y="37422"/>
                </a:lnTo>
                <a:lnTo>
                  <a:pt x="299170" y="24930"/>
                </a:lnTo>
                <a:lnTo>
                  <a:pt x="295205" y="12809"/>
                </a:lnTo>
                <a:lnTo>
                  <a:pt x="2836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57"/>
          <p:cNvSpPr/>
          <p:nvPr/>
        </p:nvSpPr>
        <p:spPr>
          <a:xfrm>
            <a:off x="1917375" y="1117766"/>
            <a:ext cx="63000" cy="1122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57"/>
          <p:cNvSpPr/>
          <p:nvPr/>
        </p:nvSpPr>
        <p:spPr>
          <a:xfrm>
            <a:off x="410059" y="3643788"/>
            <a:ext cx="3764581" cy="124806"/>
          </a:xfrm>
          <a:custGeom>
            <a:avLst/>
            <a:gdLst/>
            <a:ahLst/>
            <a:cxnLst/>
            <a:rect l="l" t="t" r="r" b="b"/>
            <a:pathLst>
              <a:path w="4123054" h="167004" extrusionOk="0">
                <a:moveTo>
                  <a:pt x="4122953" y="166890"/>
                </a:moveTo>
                <a:lnTo>
                  <a:pt x="0" y="166890"/>
                </a:lnTo>
                <a:lnTo>
                  <a:pt x="0" y="0"/>
                </a:lnTo>
                <a:lnTo>
                  <a:pt x="4122953" y="0"/>
                </a:lnTo>
                <a:lnTo>
                  <a:pt x="4122953" y="166890"/>
                </a:lnTo>
                <a:close/>
              </a:path>
            </a:pathLst>
          </a:custGeom>
          <a:solidFill>
            <a:srgbClr val="7B2668">
              <a:alpha val="39607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57"/>
          <p:cNvSpPr/>
          <p:nvPr/>
        </p:nvSpPr>
        <p:spPr>
          <a:xfrm>
            <a:off x="399006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57"/>
          <p:cNvSpPr/>
          <p:nvPr/>
        </p:nvSpPr>
        <p:spPr>
          <a:xfrm>
            <a:off x="49083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57"/>
          <p:cNvSpPr/>
          <p:nvPr/>
        </p:nvSpPr>
        <p:spPr>
          <a:xfrm>
            <a:off x="582657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57"/>
          <p:cNvSpPr/>
          <p:nvPr/>
        </p:nvSpPr>
        <p:spPr>
          <a:xfrm>
            <a:off x="67448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57"/>
          <p:cNvSpPr/>
          <p:nvPr/>
        </p:nvSpPr>
        <p:spPr>
          <a:xfrm>
            <a:off x="766308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57"/>
          <p:cNvSpPr/>
          <p:nvPr/>
        </p:nvSpPr>
        <p:spPr>
          <a:xfrm>
            <a:off x="85813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57"/>
          <p:cNvSpPr/>
          <p:nvPr/>
        </p:nvSpPr>
        <p:spPr>
          <a:xfrm>
            <a:off x="949958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57"/>
          <p:cNvSpPr/>
          <p:nvPr/>
        </p:nvSpPr>
        <p:spPr>
          <a:xfrm>
            <a:off x="104178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57"/>
          <p:cNvSpPr/>
          <p:nvPr/>
        </p:nvSpPr>
        <p:spPr>
          <a:xfrm>
            <a:off x="1133609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57"/>
          <p:cNvSpPr/>
          <p:nvPr/>
        </p:nvSpPr>
        <p:spPr>
          <a:xfrm>
            <a:off x="122543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57"/>
          <p:cNvSpPr/>
          <p:nvPr/>
        </p:nvSpPr>
        <p:spPr>
          <a:xfrm>
            <a:off x="1317260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57"/>
          <p:cNvSpPr/>
          <p:nvPr/>
        </p:nvSpPr>
        <p:spPr>
          <a:xfrm>
            <a:off x="1409085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57"/>
          <p:cNvSpPr/>
          <p:nvPr/>
        </p:nvSpPr>
        <p:spPr>
          <a:xfrm>
            <a:off x="1500910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57"/>
          <p:cNvSpPr/>
          <p:nvPr/>
        </p:nvSpPr>
        <p:spPr>
          <a:xfrm>
            <a:off x="1592736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57"/>
          <p:cNvSpPr/>
          <p:nvPr/>
        </p:nvSpPr>
        <p:spPr>
          <a:xfrm>
            <a:off x="1684560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57"/>
          <p:cNvSpPr/>
          <p:nvPr/>
        </p:nvSpPr>
        <p:spPr>
          <a:xfrm>
            <a:off x="1776386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57"/>
          <p:cNvSpPr/>
          <p:nvPr/>
        </p:nvSpPr>
        <p:spPr>
          <a:xfrm>
            <a:off x="186821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57"/>
          <p:cNvSpPr/>
          <p:nvPr/>
        </p:nvSpPr>
        <p:spPr>
          <a:xfrm>
            <a:off x="1960038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57"/>
          <p:cNvSpPr/>
          <p:nvPr/>
        </p:nvSpPr>
        <p:spPr>
          <a:xfrm>
            <a:off x="205186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57"/>
          <p:cNvSpPr/>
          <p:nvPr/>
        </p:nvSpPr>
        <p:spPr>
          <a:xfrm>
            <a:off x="2143689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57"/>
          <p:cNvSpPr/>
          <p:nvPr/>
        </p:nvSpPr>
        <p:spPr>
          <a:xfrm>
            <a:off x="223551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57"/>
          <p:cNvSpPr/>
          <p:nvPr/>
        </p:nvSpPr>
        <p:spPr>
          <a:xfrm>
            <a:off x="2327339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57"/>
          <p:cNvSpPr/>
          <p:nvPr/>
        </p:nvSpPr>
        <p:spPr>
          <a:xfrm>
            <a:off x="241916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57"/>
          <p:cNvSpPr/>
          <p:nvPr/>
        </p:nvSpPr>
        <p:spPr>
          <a:xfrm>
            <a:off x="2510990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57"/>
          <p:cNvSpPr/>
          <p:nvPr/>
        </p:nvSpPr>
        <p:spPr>
          <a:xfrm>
            <a:off x="2602815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57"/>
          <p:cNvSpPr/>
          <p:nvPr/>
        </p:nvSpPr>
        <p:spPr>
          <a:xfrm>
            <a:off x="2694641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57"/>
          <p:cNvSpPr/>
          <p:nvPr/>
        </p:nvSpPr>
        <p:spPr>
          <a:xfrm>
            <a:off x="2786466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57"/>
          <p:cNvSpPr/>
          <p:nvPr/>
        </p:nvSpPr>
        <p:spPr>
          <a:xfrm>
            <a:off x="2878291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57"/>
          <p:cNvSpPr/>
          <p:nvPr/>
        </p:nvSpPr>
        <p:spPr>
          <a:xfrm>
            <a:off x="2970116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57"/>
          <p:cNvSpPr/>
          <p:nvPr/>
        </p:nvSpPr>
        <p:spPr>
          <a:xfrm>
            <a:off x="306194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57"/>
          <p:cNvSpPr/>
          <p:nvPr/>
        </p:nvSpPr>
        <p:spPr>
          <a:xfrm>
            <a:off x="3153767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57"/>
          <p:cNvSpPr/>
          <p:nvPr/>
        </p:nvSpPr>
        <p:spPr>
          <a:xfrm>
            <a:off x="324559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57"/>
          <p:cNvSpPr/>
          <p:nvPr/>
        </p:nvSpPr>
        <p:spPr>
          <a:xfrm>
            <a:off x="3337417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57"/>
          <p:cNvSpPr/>
          <p:nvPr/>
        </p:nvSpPr>
        <p:spPr>
          <a:xfrm>
            <a:off x="3429243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57"/>
          <p:cNvSpPr/>
          <p:nvPr/>
        </p:nvSpPr>
        <p:spPr>
          <a:xfrm>
            <a:off x="3521069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57"/>
          <p:cNvSpPr/>
          <p:nvPr/>
        </p:nvSpPr>
        <p:spPr>
          <a:xfrm>
            <a:off x="361289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57"/>
          <p:cNvSpPr/>
          <p:nvPr/>
        </p:nvSpPr>
        <p:spPr>
          <a:xfrm>
            <a:off x="3704719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57"/>
          <p:cNvSpPr/>
          <p:nvPr/>
        </p:nvSpPr>
        <p:spPr>
          <a:xfrm>
            <a:off x="379654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57"/>
          <p:cNvSpPr txBox="1"/>
          <p:nvPr/>
        </p:nvSpPr>
        <p:spPr>
          <a:xfrm>
            <a:off x="1868200" y="2795100"/>
            <a:ext cx="7242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-1270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</a:rPr>
              <a:t>П</a:t>
            </a:r>
            <a:r>
              <a:rPr lang="ru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лощадь  территории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57"/>
          <p:cNvSpPr txBox="1"/>
          <p:nvPr/>
        </p:nvSpPr>
        <p:spPr>
          <a:xfrm>
            <a:off x="390023" y="2732356"/>
            <a:ext cx="8436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Общая протяжённость границ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57"/>
          <p:cNvSpPr txBox="1"/>
          <p:nvPr/>
        </p:nvSpPr>
        <p:spPr>
          <a:xfrm>
            <a:off x="1785850" y="3089649"/>
            <a:ext cx="806700" cy="578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chemeClr val="dk1"/>
                </a:solidFill>
              </a:rPr>
              <a:t>16,16</a:t>
            </a:r>
          </a:p>
          <a:p>
            <a:pPr marL="0" marR="0" lvl="0" indent="0" algn="ctr" rt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тыс</a:t>
            </a:r>
            <a:r>
              <a:rPr lang="ru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км²</a:t>
            </a:r>
            <a:endParaRPr sz="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57"/>
          <p:cNvSpPr txBox="1"/>
          <p:nvPr/>
        </p:nvSpPr>
        <p:spPr>
          <a:xfrm>
            <a:off x="480597" y="3095793"/>
            <a:ext cx="652200" cy="553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dk1"/>
                </a:solidFill>
              </a:rPr>
              <a:t>850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70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км.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57"/>
          <p:cNvSpPr txBox="1"/>
          <p:nvPr/>
        </p:nvSpPr>
        <p:spPr>
          <a:xfrm>
            <a:off x="3413000" y="2851450"/>
            <a:ext cx="585600" cy="1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Население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57"/>
          <p:cNvSpPr txBox="1"/>
          <p:nvPr/>
        </p:nvSpPr>
        <p:spPr>
          <a:xfrm>
            <a:off x="3095289" y="3091300"/>
            <a:ext cx="1167000" cy="56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00" rIns="0" bIns="0" anchor="t" anchorCtr="0">
            <a:spAutoFit/>
          </a:bodyPr>
          <a:lstStyle/>
          <a:p>
            <a:pPr marL="0" marR="0" lvl="0" indent="0" algn="ctr" rtl="0">
              <a:lnSpc>
                <a:spcPct val="1151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dk1"/>
                </a:solidFill>
              </a:rPr>
              <a:t>17,9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тыс. человек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57"/>
          <p:cNvSpPr/>
          <p:nvPr/>
        </p:nvSpPr>
        <p:spPr>
          <a:xfrm>
            <a:off x="4427526" y="3643788"/>
            <a:ext cx="547665" cy="81054"/>
          </a:xfrm>
          <a:custGeom>
            <a:avLst/>
            <a:gdLst/>
            <a:ahLst/>
            <a:cxnLst/>
            <a:rect l="l" t="t" r="r" b="b"/>
            <a:pathLst>
              <a:path w="641985" h="119379" extrusionOk="0">
                <a:moveTo>
                  <a:pt x="641578" y="118846"/>
                </a:moveTo>
                <a:lnTo>
                  <a:pt x="0" y="118846"/>
                </a:lnTo>
                <a:lnTo>
                  <a:pt x="0" y="0"/>
                </a:lnTo>
                <a:lnTo>
                  <a:pt x="641578" y="0"/>
                </a:lnTo>
                <a:lnTo>
                  <a:pt x="641578" y="11884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57"/>
          <p:cNvSpPr/>
          <p:nvPr/>
        </p:nvSpPr>
        <p:spPr>
          <a:xfrm>
            <a:off x="4637806" y="3228670"/>
            <a:ext cx="140020" cy="130075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57"/>
          <p:cNvSpPr txBox="1"/>
          <p:nvPr/>
        </p:nvSpPr>
        <p:spPr>
          <a:xfrm>
            <a:off x="4451015" y="3625614"/>
            <a:ext cx="582876" cy="92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60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Трасса «Амур»</a:t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57"/>
          <p:cNvSpPr/>
          <p:nvPr/>
        </p:nvSpPr>
        <p:spPr>
          <a:xfrm>
            <a:off x="4454656" y="3502956"/>
            <a:ext cx="157019" cy="115028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57"/>
          <p:cNvSpPr/>
          <p:nvPr/>
        </p:nvSpPr>
        <p:spPr>
          <a:xfrm>
            <a:off x="8408179" y="2387791"/>
            <a:ext cx="554707" cy="87521"/>
          </a:xfrm>
          <a:custGeom>
            <a:avLst/>
            <a:gdLst/>
            <a:ahLst/>
            <a:cxnLst/>
            <a:rect l="l" t="t" r="r" b="b"/>
            <a:pathLst>
              <a:path w="650240" h="128904" extrusionOk="0">
                <a:moveTo>
                  <a:pt x="650011" y="128663"/>
                </a:moveTo>
                <a:lnTo>
                  <a:pt x="0" y="128663"/>
                </a:lnTo>
                <a:lnTo>
                  <a:pt x="0" y="0"/>
                </a:lnTo>
                <a:lnTo>
                  <a:pt x="650011" y="0"/>
                </a:lnTo>
                <a:lnTo>
                  <a:pt x="650011" y="1286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57"/>
          <p:cNvSpPr txBox="1"/>
          <p:nvPr/>
        </p:nvSpPr>
        <p:spPr>
          <a:xfrm>
            <a:off x="8320817" y="2363317"/>
            <a:ext cx="582876" cy="92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60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Трассa «Амур»</a:t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57"/>
          <p:cNvSpPr txBox="1"/>
          <p:nvPr/>
        </p:nvSpPr>
        <p:spPr>
          <a:xfrm>
            <a:off x="8036587" y="867451"/>
            <a:ext cx="420363" cy="134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Якутия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57"/>
          <p:cNvSpPr txBox="1"/>
          <p:nvPr/>
        </p:nvSpPr>
        <p:spPr>
          <a:xfrm>
            <a:off x="8460287" y="1584626"/>
            <a:ext cx="585584" cy="262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50" rIns="0" bIns="0" anchor="t" anchorCtr="0">
            <a:spAutoFit/>
          </a:bodyPr>
          <a:lstStyle/>
          <a:p>
            <a:pPr marL="12700" marR="0" lvl="0" indent="0" algn="l" rtl="0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Амурская  область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57"/>
          <p:cNvSpPr/>
          <p:nvPr/>
        </p:nvSpPr>
        <p:spPr>
          <a:xfrm>
            <a:off x="8655243" y="2471935"/>
            <a:ext cx="157019" cy="115027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57"/>
          <p:cNvSpPr txBox="1"/>
          <p:nvPr/>
        </p:nvSpPr>
        <p:spPr>
          <a:xfrm>
            <a:off x="365652" y="4255709"/>
            <a:ext cx="1272600" cy="4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 smtClean="0">
                <a:solidFill>
                  <a:srgbClr val="383B3E"/>
                </a:solidFill>
              </a:rPr>
              <a:t>120</a:t>
            </a:r>
            <a:r>
              <a:rPr lang="ru" sz="1800" b="1" dirty="0" smtClean="0">
                <a:solidFill>
                  <a:srgbClr val="383B3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800" b="1" dirty="0">
                <a:solidFill>
                  <a:srgbClr val="383B3E"/>
                </a:solidFill>
                <a:latin typeface="Arial"/>
                <a:ea typeface="Arial"/>
                <a:cs typeface="Arial"/>
                <a:sym typeface="Arial"/>
              </a:rPr>
              <a:t>км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расстояние до г</a:t>
            </a:r>
            <a:r>
              <a:rPr lang="ru" sz="800" dirty="0">
                <a:solidFill>
                  <a:schemeClr val="dk1"/>
                </a:solidFill>
              </a:rPr>
              <a:t>. </a:t>
            </a:r>
            <a:r>
              <a:rPr lang="ru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Чита</a:t>
            </a:r>
            <a:r>
              <a:rPr lang="ru" sz="800" dirty="0">
                <a:solidFill>
                  <a:srgbClr val="383B3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57"/>
          <p:cNvSpPr txBox="1"/>
          <p:nvPr/>
        </p:nvSpPr>
        <p:spPr>
          <a:xfrm>
            <a:off x="1793476" y="4255700"/>
            <a:ext cx="9939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 smtClean="0">
                <a:solidFill>
                  <a:srgbClr val="383B3E"/>
                </a:solidFill>
              </a:rPr>
              <a:t>С.Улёты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Административный  центр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57"/>
          <p:cNvSpPr txBox="1"/>
          <p:nvPr/>
        </p:nvSpPr>
        <p:spPr>
          <a:xfrm>
            <a:off x="3083974" y="4255700"/>
            <a:ext cx="1178315" cy="62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12700" lvl="0" algn="ctr"/>
            <a:r>
              <a:rPr lang="ru-RU" sz="800" dirty="0" smtClean="0"/>
              <a:t>В рамках </a:t>
            </a:r>
            <a:r>
              <a:rPr lang="ru-RU" sz="800" dirty="0"/>
              <a:t>сегодняшних границ</a:t>
            </a:r>
            <a:r>
              <a:rPr lang="ru" sz="800" b="1" dirty="0" smtClean="0">
                <a:solidFill>
                  <a:srgbClr val="383B3E"/>
                </a:solidFill>
                <a:sym typeface="Arial"/>
              </a:rPr>
              <a:t> </a:t>
            </a:r>
            <a:endParaRPr sz="800" dirty="0">
              <a:solidFill>
                <a:schemeClr val="dk1"/>
              </a:solidFill>
              <a:sym typeface="Arial"/>
            </a:endParaRPr>
          </a:p>
          <a:p>
            <a:pPr marR="63500" lvl="0" algn="ctr"/>
            <a:r>
              <a:rPr lang="ru-RU" sz="800" dirty="0" err="1"/>
              <a:t>Улётовский</a:t>
            </a:r>
            <a:r>
              <a:rPr lang="ru-RU" sz="800" dirty="0"/>
              <a:t> район был образован </a:t>
            </a:r>
            <a:r>
              <a:rPr lang="ru" sz="800" dirty="0" smtClean="0">
                <a:solidFill>
                  <a:srgbClr val="383B3E"/>
                </a:solidFill>
              </a:rPr>
              <a:t> </a:t>
            </a:r>
            <a:r>
              <a:rPr lang="ru-RU" sz="800" dirty="0"/>
              <a:t>15 января 1926 </a:t>
            </a:r>
            <a:r>
              <a:rPr lang="ru-RU" sz="800" dirty="0" smtClean="0"/>
              <a:t>года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57"/>
          <p:cNvSpPr txBox="1"/>
          <p:nvPr/>
        </p:nvSpPr>
        <p:spPr>
          <a:xfrm>
            <a:off x="4262290" y="1373539"/>
            <a:ext cx="1582250" cy="389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12700" lvl="0" algn="ctr">
              <a:lnSpc>
                <a:spcPct val="103499"/>
              </a:lnSpc>
            </a:pPr>
            <a:r>
              <a:rPr lang="ru-RU" sz="800" dirty="0"/>
              <a:t>По территории района проходит федеральная автомобильная трасса Р-258</a:t>
            </a:r>
            <a:r>
              <a:rPr lang="ru" sz="800" dirty="0" smtClean="0">
                <a:solidFill>
                  <a:schemeClr val="dk1"/>
                </a:solidFill>
              </a:rPr>
              <a:t>)</a:t>
            </a:r>
            <a:endParaRPr sz="800" dirty="0">
              <a:solidFill>
                <a:schemeClr val="dk1"/>
              </a:solidFill>
            </a:endParaRPr>
          </a:p>
        </p:txBody>
      </p:sp>
      <p:pic>
        <p:nvPicPr>
          <p:cNvPr id="367" name="Google Shape;367;p5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800600" y="2800350"/>
            <a:ext cx="15240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5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753350" y="2599675"/>
            <a:ext cx="228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5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416288" y="2285143"/>
            <a:ext cx="554700" cy="576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5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017973" y="2360698"/>
            <a:ext cx="422125" cy="42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57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42275" y="2292926"/>
            <a:ext cx="499500" cy="49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57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592557" y="804160"/>
            <a:ext cx="662500" cy="647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57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4742453" y="859443"/>
            <a:ext cx="499499" cy="49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57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992546" y="920972"/>
            <a:ext cx="361449" cy="393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Содержимое 6"/>
          <p:cNvPicPr>
            <a:picLocks/>
          </p:cNvPicPr>
          <p:nvPr/>
        </p:nvPicPr>
        <p:blipFill>
          <a:blip r:embed="rId20" cstate="print"/>
          <a:srcRect/>
          <a:stretch>
            <a:fillRect/>
          </a:stretch>
        </p:blipFill>
        <p:spPr>
          <a:xfrm>
            <a:off x="8286751" y="61094"/>
            <a:ext cx="560069" cy="6323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3557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8"/>
          <p:cNvSpPr txBox="1">
            <a:spLocks noGrp="1"/>
          </p:cNvSpPr>
          <p:nvPr>
            <p:ph type="title"/>
          </p:nvPr>
        </p:nvSpPr>
        <p:spPr>
          <a:xfrm>
            <a:off x="397325" y="130518"/>
            <a:ext cx="7931700" cy="473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125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</a:pPr>
            <a:r>
              <a:rPr lang="ru" sz="2900" b="1" dirty="0">
                <a:solidFill>
                  <a:srgbClr val="6C6C72"/>
                </a:solidFill>
              </a:rPr>
              <a:t>Информация о </a:t>
            </a:r>
            <a:r>
              <a:rPr lang="ru" sz="2900" b="1" dirty="0" smtClean="0">
                <a:solidFill>
                  <a:srgbClr val="6C6C72"/>
                </a:solidFill>
              </a:rPr>
              <a:t>р</a:t>
            </a:r>
            <a:r>
              <a:rPr lang="ru" sz="2900" b="1" dirty="0" smtClean="0">
                <a:solidFill>
                  <a:srgbClr val="6C6C72"/>
                </a:solidFill>
                <a:latin typeface="Arial"/>
                <a:ea typeface="Arial"/>
                <a:cs typeface="Arial"/>
                <a:sym typeface="Arial"/>
              </a:rPr>
              <a:t>айон</a:t>
            </a:r>
            <a:r>
              <a:rPr lang="ru" sz="2900" b="1" dirty="0" smtClean="0">
                <a:solidFill>
                  <a:srgbClr val="6C6C72"/>
                </a:solidFill>
              </a:rPr>
              <a:t>е</a:t>
            </a:r>
            <a:endParaRPr sz="900" dirty="0"/>
          </a:p>
        </p:txBody>
      </p:sp>
      <p:sp>
        <p:nvSpPr>
          <p:cNvPr id="381" name="Google Shape;381;p58"/>
          <p:cNvSpPr txBox="1"/>
          <p:nvPr/>
        </p:nvSpPr>
        <p:spPr>
          <a:xfrm>
            <a:off x="356075" y="1365925"/>
            <a:ext cx="1050000" cy="389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  <a:highlight>
                  <a:schemeClr val="lt1"/>
                </a:highlight>
              </a:rPr>
              <a:t>Объём инвестиций в уставной капитал: </a:t>
            </a:r>
            <a:r>
              <a:rPr lang="ru" sz="800" dirty="0" smtClean="0">
                <a:solidFill>
                  <a:schemeClr val="dk1"/>
                </a:solidFill>
                <a:highlight>
                  <a:schemeClr val="lt1"/>
                </a:highlight>
              </a:rPr>
              <a:t>441 млн. </a:t>
            </a:r>
            <a:r>
              <a:rPr lang="ru-RU" sz="800" dirty="0" smtClean="0">
                <a:solidFill>
                  <a:schemeClr val="dk1"/>
                </a:solidFill>
                <a:highlight>
                  <a:schemeClr val="lt1"/>
                </a:highlight>
              </a:rPr>
              <a:t>Р</a:t>
            </a:r>
            <a:r>
              <a:rPr lang="ru" sz="800" dirty="0" smtClean="0">
                <a:solidFill>
                  <a:schemeClr val="dk1"/>
                </a:solidFill>
                <a:highlight>
                  <a:schemeClr val="lt1"/>
                </a:highlight>
              </a:rPr>
              <a:t>уб.</a:t>
            </a:r>
            <a:endParaRPr sz="800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382" name="Google Shape;382;p58"/>
          <p:cNvSpPr txBox="1"/>
          <p:nvPr/>
        </p:nvSpPr>
        <p:spPr>
          <a:xfrm>
            <a:off x="1779501" y="1369677"/>
            <a:ext cx="9939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800" dirty="0">
                <a:solidFill>
                  <a:schemeClr val="dk1"/>
                </a:solidFill>
                <a:highlight>
                  <a:schemeClr val="lt1"/>
                </a:highlight>
              </a:rPr>
              <a:t>МСП: </a:t>
            </a:r>
            <a:r>
              <a:rPr lang="ru-RU" sz="800" dirty="0" smtClean="0">
                <a:solidFill>
                  <a:schemeClr val="dk1"/>
                </a:solidFill>
                <a:highlight>
                  <a:schemeClr val="lt1"/>
                </a:highlight>
              </a:rPr>
              <a:t>270</a:t>
            </a:r>
            <a:endParaRPr sz="800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800" dirty="0">
                <a:solidFill>
                  <a:schemeClr val="dk1"/>
                </a:solidFill>
                <a:highlight>
                  <a:schemeClr val="lt1"/>
                </a:highlight>
              </a:rPr>
              <a:t>Численность рабочих: </a:t>
            </a:r>
            <a:r>
              <a:rPr lang="ru" sz="800" dirty="0" smtClean="0">
                <a:solidFill>
                  <a:schemeClr val="dk1"/>
                </a:solidFill>
                <a:highlight>
                  <a:schemeClr val="lt1"/>
                </a:highlight>
              </a:rPr>
              <a:t>347</a:t>
            </a:r>
            <a:endParaRPr sz="800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383" name="Google Shape;383;p58"/>
          <p:cNvSpPr/>
          <p:nvPr/>
        </p:nvSpPr>
        <p:spPr>
          <a:xfrm>
            <a:off x="410059" y="3937207"/>
            <a:ext cx="3762287" cy="89892"/>
          </a:xfrm>
          <a:custGeom>
            <a:avLst/>
            <a:gdLst/>
            <a:ahLst/>
            <a:cxnLst/>
            <a:rect l="l" t="t" r="r" b="b"/>
            <a:pathLst>
              <a:path w="4123054" h="167004" extrusionOk="0">
                <a:moveTo>
                  <a:pt x="4122953" y="166890"/>
                </a:moveTo>
                <a:lnTo>
                  <a:pt x="0" y="166890"/>
                </a:lnTo>
                <a:lnTo>
                  <a:pt x="0" y="0"/>
                </a:lnTo>
                <a:lnTo>
                  <a:pt x="4122953" y="0"/>
                </a:lnTo>
                <a:lnTo>
                  <a:pt x="4122953" y="166890"/>
                </a:lnTo>
                <a:close/>
              </a:path>
            </a:pathLst>
          </a:custGeom>
          <a:solidFill>
            <a:srgbClr val="7B2668">
              <a:alpha val="3961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58"/>
          <p:cNvSpPr/>
          <p:nvPr/>
        </p:nvSpPr>
        <p:spPr>
          <a:xfrm>
            <a:off x="39900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58"/>
          <p:cNvSpPr/>
          <p:nvPr/>
        </p:nvSpPr>
        <p:spPr>
          <a:xfrm>
            <a:off x="49083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58"/>
          <p:cNvSpPr/>
          <p:nvPr/>
        </p:nvSpPr>
        <p:spPr>
          <a:xfrm>
            <a:off x="58265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58"/>
          <p:cNvSpPr/>
          <p:nvPr/>
        </p:nvSpPr>
        <p:spPr>
          <a:xfrm>
            <a:off x="67448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58"/>
          <p:cNvSpPr/>
          <p:nvPr/>
        </p:nvSpPr>
        <p:spPr>
          <a:xfrm>
            <a:off x="76630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58"/>
          <p:cNvSpPr/>
          <p:nvPr/>
        </p:nvSpPr>
        <p:spPr>
          <a:xfrm>
            <a:off x="85813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58"/>
          <p:cNvSpPr/>
          <p:nvPr/>
        </p:nvSpPr>
        <p:spPr>
          <a:xfrm>
            <a:off x="94995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58"/>
          <p:cNvSpPr/>
          <p:nvPr/>
        </p:nvSpPr>
        <p:spPr>
          <a:xfrm>
            <a:off x="104178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58"/>
          <p:cNvSpPr/>
          <p:nvPr/>
        </p:nvSpPr>
        <p:spPr>
          <a:xfrm>
            <a:off x="113360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58"/>
          <p:cNvSpPr/>
          <p:nvPr/>
        </p:nvSpPr>
        <p:spPr>
          <a:xfrm>
            <a:off x="122543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58"/>
          <p:cNvSpPr/>
          <p:nvPr/>
        </p:nvSpPr>
        <p:spPr>
          <a:xfrm>
            <a:off x="131726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58"/>
          <p:cNvSpPr/>
          <p:nvPr/>
        </p:nvSpPr>
        <p:spPr>
          <a:xfrm>
            <a:off x="1409085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58"/>
          <p:cNvSpPr/>
          <p:nvPr/>
        </p:nvSpPr>
        <p:spPr>
          <a:xfrm>
            <a:off x="150091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58"/>
          <p:cNvSpPr/>
          <p:nvPr/>
        </p:nvSpPr>
        <p:spPr>
          <a:xfrm>
            <a:off x="1592736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58"/>
          <p:cNvSpPr/>
          <p:nvPr/>
        </p:nvSpPr>
        <p:spPr>
          <a:xfrm>
            <a:off x="168456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58"/>
          <p:cNvSpPr/>
          <p:nvPr/>
        </p:nvSpPr>
        <p:spPr>
          <a:xfrm>
            <a:off x="1776386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58"/>
          <p:cNvSpPr/>
          <p:nvPr/>
        </p:nvSpPr>
        <p:spPr>
          <a:xfrm>
            <a:off x="186821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58"/>
          <p:cNvSpPr/>
          <p:nvPr/>
        </p:nvSpPr>
        <p:spPr>
          <a:xfrm>
            <a:off x="196003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58"/>
          <p:cNvSpPr/>
          <p:nvPr/>
        </p:nvSpPr>
        <p:spPr>
          <a:xfrm>
            <a:off x="205186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58"/>
          <p:cNvSpPr/>
          <p:nvPr/>
        </p:nvSpPr>
        <p:spPr>
          <a:xfrm>
            <a:off x="214368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58"/>
          <p:cNvSpPr/>
          <p:nvPr/>
        </p:nvSpPr>
        <p:spPr>
          <a:xfrm>
            <a:off x="223551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58"/>
          <p:cNvSpPr/>
          <p:nvPr/>
        </p:nvSpPr>
        <p:spPr>
          <a:xfrm>
            <a:off x="232733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58"/>
          <p:cNvSpPr/>
          <p:nvPr/>
        </p:nvSpPr>
        <p:spPr>
          <a:xfrm>
            <a:off x="241916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58"/>
          <p:cNvSpPr/>
          <p:nvPr/>
        </p:nvSpPr>
        <p:spPr>
          <a:xfrm>
            <a:off x="251099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58"/>
          <p:cNvSpPr/>
          <p:nvPr/>
        </p:nvSpPr>
        <p:spPr>
          <a:xfrm>
            <a:off x="2602815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58"/>
          <p:cNvSpPr/>
          <p:nvPr/>
        </p:nvSpPr>
        <p:spPr>
          <a:xfrm>
            <a:off x="2694641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58"/>
          <p:cNvSpPr/>
          <p:nvPr/>
        </p:nvSpPr>
        <p:spPr>
          <a:xfrm>
            <a:off x="278646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58"/>
          <p:cNvSpPr/>
          <p:nvPr/>
        </p:nvSpPr>
        <p:spPr>
          <a:xfrm>
            <a:off x="2878291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58"/>
          <p:cNvSpPr/>
          <p:nvPr/>
        </p:nvSpPr>
        <p:spPr>
          <a:xfrm>
            <a:off x="297011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58"/>
          <p:cNvSpPr/>
          <p:nvPr/>
        </p:nvSpPr>
        <p:spPr>
          <a:xfrm>
            <a:off x="306194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58"/>
          <p:cNvSpPr/>
          <p:nvPr/>
        </p:nvSpPr>
        <p:spPr>
          <a:xfrm>
            <a:off x="315376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58"/>
          <p:cNvSpPr/>
          <p:nvPr/>
        </p:nvSpPr>
        <p:spPr>
          <a:xfrm>
            <a:off x="324559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58"/>
          <p:cNvSpPr/>
          <p:nvPr/>
        </p:nvSpPr>
        <p:spPr>
          <a:xfrm>
            <a:off x="333741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58"/>
          <p:cNvSpPr/>
          <p:nvPr/>
        </p:nvSpPr>
        <p:spPr>
          <a:xfrm>
            <a:off x="3429243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58"/>
          <p:cNvSpPr/>
          <p:nvPr/>
        </p:nvSpPr>
        <p:spPr>
          <a:xfrm>
            <a:off x="3521069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58"/>
          <p:cNvSpPr/>
          <p:nvPr/>
        </p:nvSpPr>
        <p:spPr>
          <a:xfrm>
            <a:off x="3612894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58"/>
          <p:cNvSpPr/>
          <p:nvPr/>
        </p:nvSpPr>
        <p:spPr>
          <a:xfrm>
            <a:off x="3704719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58"/>
          <p:cNvSpPr/>
          <p:nvPr/>
        </p:nvSpPr>
        <p:spPr>
          <a:xfrm>
            <a:off x="3796544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58"/>
          <p:cNvSpPr txBox="1"/>
          <p:nvPr/>
        </p:nvSpPr>
        <p:spPr>
          <a:xfrm>
            <a:off x="1959150" y="2631275"/>
            <a:ext cx="6522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-1270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</a:rPr>
              <a:t>Количество ж/д тупиков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58"/>
          <p:cNvSpPr txBox="1"/>
          <p:nvPr/>
        </p:nvSpPr>
        <p:spPr>
          <a:xfrm>
            <a:off x="389986" y="2637631"/>
            <a:ext cx="8436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</a:rPr>
              <a:t>Особенности района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58"/>
          <p:cNvSpPr txBox="1"/>
          <p:nvPr/>
        </p:nvSpPr>
        <p:spPr>
          <a:xfrm>
            <a:off x="1839975" y="3001249"/>
            <a:ext cx="806700" cy="29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63500" marR="0" lvl="0" indent="0" algn="ctr" rt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 smtClean="0">
                <a:solidFill>
                  <a:schemeClr val="dk1"/>
                </a:solidFill>
              </a:rPr>
              <a:t>1 тупик на ст. Голубичная</a:t>
            </a:r>
            <a:endParaRPr sz="800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425" name="Google Shape;425;p58"/>
          <p:cNvSpPr txBox="1"/>
          <p:nvPr/>
        </p:nvSpPr>
        <p:spPr>
          <a:xfrm>
            <a:off x="175260" y="3001246"/>
            <a:ext cx="1462948" cy="7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 smtClean="0">
                <a:solidFill>
                  <a:schemeClr val="dk1"/>
                </a:solidFill>
              </a:rPr>
              <a:t>В р</a:t>
            </a:r>
            <a:r>
              <a:rPr lang="ru-RU" sz="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айоне имеются минерально-сырьевые, лесные, водные, земельные, трудовые, туристические ресурсы.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58"/>
          <p:cNvSpPr txBox="1"/>
          <p:nvPr/>
        </p:nvSpPr>
        <p:spPr>
          <a:xfrm>
            <a:off x="3061942" y="2714684"/>
            <a:ext cx="1654838" cy="556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00" rIns="0" bIns="0" anchor="t" anchorCtr="0">
            <a:spAutoFit/>
          </a:bodyPr>
          <a:lstStyle/>
          <a:p>
            <a:pPr marL="0" marR="0" lvl="0" indent="0" algn="ctr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 smtClean="0">
                <a:solidFill>
                  <a:schemeClr val="dk1"/>
                </a:solidFill>
              </a:rPr>
              <a:t>В районе функционируют 4 СОШ, 9 ООШ, 3 ДОУ, 2 учреждения дополнительного образования детей</a:t>
            </a:r>
            <a:endParaRPr sz="800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428" name="Google Shape;428;p58"/>
          <p:cNvSpPr txBox="1"/>
          <p:nvPr/>
        </p:nvSpPr>
        <p:spPr>
          <a:xfrm>
            <a:off x="369675" y="4165550"/>
            <a:ext cx="1618800" cy="751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 smtClean="0">
                <a:solidFill>
                  <a:srgbClr val="383B3E"/>
                </a:solidFill>
              </a:rPr>
              <a:t>Численность населения: 17919 человек;</a:t>
            </a: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 smtClean="0">
                <a:solidFill>
                  <a:srgbClr val="383B3E"/>
                </a:solidFill>
              </a:rPr>
              <a:t>Городское </a:t>
            </a:r>
            <a:r>
              <a:rPr lang="ru" sz="800" dirty="0">
                <a:solidFill>
                  <a:srgbClr val="383B3E"/>
                </a:solidFill>
              </a:rPr>
              <a:t>население: </a:t>
            </a:r>
            <a:r>
              <a:rPr lang="ru" sz="800" dirty="0" smtClean="0">
                <a:solidFill>
                  <a:srgbClr val="383B3E"/>
                </a:solidFill>
              </a:rPr>
              <a:t>2939 человек; </a:t>
            </a:r>
            <a:endParaRPr sz="800" dirty="0">
              <a:solidFill>
                <a:srgbClr val="383B3E"/>
              </a:solidFill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rgbClr val="383B3E"/>
                </a:solidFill>
              </a:rPr>
              <a:t>Сельское население: </a:t>
            </a:r>
            <a:r>
              <a:rPr lang="ru" sz="800" dirty="0" smtClean="0">
                <a:solidFill>
                  <a:srgbClr val="383B3E"/>
                </a:solidFill>
              </a:rPr>
              <a:t>14980 человек</a:t>
            </a:r>
            <a:endParaRPr sz="800" dirty="0">
              <a:solidFill>
                <a:srgbClr val="383B3E"/>
              </a:solidFill>
            </a:endParaRPr>
          </a:p>
        </p:txBody>
      </p:sp>
      <p:sp>
        <p:nvSpPr>
          <p:cNvPr id="429" name="Google Shape;429;p58"/>
          <p:cNvSpPr txBox="1"/>
          <p:nvPr/>
        </p:nvSpPr>
        <p:spPr>
          <a:xfrm>
            <a:off x="1977551" y="4027109"/>
            <a:ext cx="971400" cy="62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44999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800" dirty="0" smtClean="0">
              <a:solidFill>
                <a:srgbClr val="383B3E"/>
              </a:solidFill>
            </a:endParaRPr>
          </a:p>
          <a:p>
            <a:pPr marL="44999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 smtClean="0">
                <a:solidFill>
                  <a:srgbClr val="383B3E"/>
                </a:solidFill>
              </a:rPr>
              <a:t>8705</a:t>
            </a:r>
            <a:r>
              <a:rPr lang="ru-RU" sz="800" b="1" dirty="0" smtClean="0">
                <a:solidFill>
                  <a:srgbClr val="383B3E"/>
                </a:solidFill>
              </a:rPr>
              <a:t> </a:t>
            </a:r>
            <a:r>
              <a:rPr lang="ru" sz="800" dirty="0" smtClean="0">
                <a:solidFill>
                  <a:srgbClr val="383B3E"/>
                </a:solidFill>
              </a:rPr>
              <a:t>чел</a:t>
            </a:r>
            <a:r>
              <a:rPr lang="ru" sz="800" dirty="0">
                <a:solidFill>
                  <a:srgbClr val="383B3E"/>
                </a:solidFill>
              </a:rPr>
              <a:t>. экономически активного населения</a:t>
            </a:r>
            <a:endParaRPr sz="800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430" name="Google Shape;430;p58"/>
          <p:cNvSpPr txBox="1"/>
          <p:nvPr/>
        </p:nvSpPr>
        <p:spPr>
          <a:xfrm>
            <a:off x="3059087" y="4027100"/>
            <a:ext cx="1231500" cy="505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44999" marR="63500" lvl="0" indent="-2857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" sz="800" dirty="0" smtClean="0">
              <a:solidFill>
                <a:srgbClr val="383B3E"/>
              </a:solidFill>
            </a:endParaRPr>
          </a:p>
          <a:p>
            <a:pPr marL="44999" marR="63500" lvl="0" indent="-28575" algn="ctr"/>
            <a:r>
              <a:rPr lang="ru" sz="800" dirty="0" smtClean="0">
                <a:solidFill>
                  <a:srgbClr val="383B3E"/>
                </a:solidFill>
              </a:rPr>
              <a:t>Удельный вес трудоспособного населения 49 </a:t>
            </a:r>
            <a:r>
              <a:rPr lang="ru" sz="800" dirty="0">
                <a:solidFill>
                  <a:srgbClr val="383B3E"/>
                </a:solidFill>
              </a:rPr>
              <a:t>%</a:t>
            </a:r>
            <a:endParaRPr sz="800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431" name="Google Shape;431;p58"/>
          <p:cNvSpPr txBox="1"/>
          <p:nvPr/>
        </p:nvSpPr>
        <p:spPr>
          <a:xfrm>
            <a:off x="3115523" y="1365927"/>
            <a:ext cx="1085700" cy="516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12700" lvl="0" algn="ctr">
              <a:lnSpc>
                <a:spcPct val="103499"/>
              </a:lnSpc>
            </a:pPr>
            <a:r>
              <a:rPr lang="ru" sz="800" dirty="0">
                <a:solidFill>
                  <a:schemeClr val="dk1"/>
                </a:solidFill>
                <a:highlight>
                  <a:schemeClr val="lt1"/>
                </a:highlight>
              </a:rPr>
              <a:t>Крупные предприятия района</a:t>
            </a:r>
            <a:r>
              <a:rPr lang="ru" sz="800" dirty="0" smtClean="0">
                <a:solidFill>
                  <a:schemeClr val="dk1"/>
                </a:solidFill>
                <a:highlight>
                  <a:schemeClr val="lt1"/>
                </a:highlight>
              </a:rPr>
              <a:t>: </a:t>
            </a:r>
            <a:r>
              <a:rPr lang="ru-RU" sz="800" dirty="0" smtClean="0"/>
              <a:t>АО «Разрез </a:t>
            </a:r>
            <a:r>
              <a:rPr lang="ru-RU" sz="800" dirty="0" err="1" smtClean="0"/>
              <a:t>Харанорский</a:t>
            </a:r>
            <a:r>
              <a:rPr lang="ru-RU" sz="800" dirty="0" smtClean="0"/>
              <a:t>»</a:t>
            </a:r>
            <a:r>
              <a:rPr lang="ru-RU" sz="800" dirty="0"/>
              <a:t> ОП «Разрез Восточный»</a:t>
            </a:r>
            <a:endParaRPr sz="800" dirty="0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2" name="Google Shape;432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850" y="917386"/>
            <a:ext cx="792300" cy="422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8284" y="861870"/>
            <a:ext cx="533100" cy="533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94248" y="861885"/>
            <a:ext cx="533100" cy="53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29243" y="2097887"/>
            <a:ext cx="422125" cy="42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58"/>
          <p:cNvPicPr preferRelativeResize="0"/>
          <p:nvPr/>
        </p:nvPicPr>
        <p:blipFill rotWithShape="1">
          <a:blip r:embed="rId7">
            <a:alphaModFix/>
          </a:blip>
          <a:srcRect t="20210" b="-20209"/>
          <a:stretch/>
        </p:blipFill>
        <p:spPr>
          <a:xfrm>
            <a:off x="379295" y="2071188"/>
            <a:ext cx="1050000" cy="105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58"/>
          <p:cNvSpPr txBox="1"/>
          <p:nvPr/>
        </p:nvSpPr>
        <p:spPr>
          <a:xfrm>
            <a:off x="4290586" y="2652775"/>
            <a:ext cx="3746663" cy="638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6C6C72"/>
                </a:solidFill>
              </a:rPr>
              <a:t>карта района с </a:t>
            </a:r>
            <a:endParaRPr lang="ru" sz="900" b="1" dirty="0" smtClean="0">
              <a:solidFill>
                <a:srgbClr val="6C6C72"/>
              </a:solidFill>
            </a:endParaRPr>
          </a:p>
          <a:p>
            <a:pPr marL="1270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 smtClean="0">
                <a:solidFill>
                  <a:srgbClr val="6C6C72"/>
                </a:solidFill>
              </a:rPr>
              <a:t>системообразующими</a:t>
            </a:r>
          </a:p>
          <a:p>
            <a:pPr marL="1270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 smtClean="0">
                <a:solidFill>
                  <a:srgbClr val="6C6C72"/>
                </a:solidFill>
              </a:rPr>
              <a:t> </a:t>
            </a:r>
            <a:r>
              <a:rPr lang="ru" sz="900" b="1" dirty="0">
                <a:solidFill>
                  <a:srgbClr val="6C6C72"/>
                </a:solidFill>
              </a:rPr>
              <a:t>предприятиями</a:t>
            </a:r>
            <a:endParaRPr dirty="0"/>
          </a:p>
        </p:txBody>
      </p:sp>
      <p:pic>
        <p:nvPicPr>
          <p:cNvPr id="438" name="Google Shape;438;p5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20758" y="1914552"/>
            <a:ext cx="806700" cy="788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Содержимое 6"/>
          <p:cNvPicPr>
            <a:picLocks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8286751" y="61094"/>
            <a:ext cx="560069" cy="632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Picture 6" descr="улеты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93626" y="1013630"/>
            <a:ext cx="2160720" cy="2727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433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61895" y="1390233"/>
            <a:ext cx="209780" cy="188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9"/>
          <p:cNvSpPr txBox="1">
            <a:spLocks noGrp="1"/>
          </p:cNvSpPr>
          <p:nvPr>
            <p:ph type="title"/>
          </p:nvPr>
        </p:nvSpPr>
        <p:spPr>
          <a:xfrm>
            <a:off x="397325" y="61219"/>
            <a:ext cx="7931700" cy="473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125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</a:pPr>
            <a:r>
              <a:rPr lang="ru" sz="2900" b="1" dirty="0">
                <a:solidFill>
                  <a:srgbClr val="6C6C72"/>
                </a:solidFill>
              </a:rPr>
              <a:t>Информация о </a:t>
            </a:r>
            <a:r>
              <a:rPr lang="ru" sz="2900" b="1" dirty="0" smtClean="0">
                <a:solidFill>
                  <a:srgbClr val="6C6C72"/>
                </a:solidFill>
              </a:rPr>
              <a:t>р</a:t>
            </a:r>
            <a:r>
              <a:rPr lang="ru" sz="2900" b="1" dirty="0" smtClean="0">
                <a:solidFill>
                  <a:srgbClr val="6C6C72"/>
                </a:solidFill>
                <a:latin typeface="Arial"/>
                <a:ea typeface="Arial"/>
                <a:cs typeface="Arial"/>
                <a:sym typeface="Arial"/>
              </a:rPr>
              <a:t>айон</a:t>
            </a:r>
            <a:r>
              <a:rPr lang="ru" sz="2900" b="1" dirty="0" smtClean="0">
                <a:solidFill>
                  <a:srgbClr val="6C6C72"/>
                </a:solidFill>
              </a:rPr>
              <a:t>е</a:t>
            </a:r>
            <a:endParaRPr sz="900" dirty="0"/>
          </a:p>
        </p:txBody>
      </p:sp>
      <p:sp>
        <p:nvSpPr>
          <p:cNvPr id="444" name="Google Shape;444;p59"/>
          <p:cNvSpPr txBox="1"/>
          <p:nvPr/>
        </p:nvSpPr>
        <p:spPr>
          <a:xfrm>
            <a:off x="274321" y="784860"/>
            <a:ext cx="951114" cy="516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rgbClr val="231F20"/>
                </a:solidFill>
              </a:rPr>
              <a:t>Количество культурно-досуговых </a:t>
            </a:r>
            <a:r>
              <a:rPr lang="ru" sz="800" dirty="0" smtClean="0">
                <a:solidFill>
                  <a:srgbClr val="231F20"/>
                </a:solidFill>
              </a:rPr>
              <a:t>заведений 20 ед.</a:t>
            </a:r>
            <a:endParaRPr sz="800" dirty="0">
              <a:solidFill>
                <a:srgbClr val="231F20"/>
              </a:solidFill>
            </a:endParaRPr>
          </a:p>
        </p:txBody>
      </p:sp>
      <p:sp>
        <p:nvSpPr>
          <p:cNvPr id="445" name="Google Shape;445;p59"/>
          <p:cNvSpPr txBox="1"/>
          <p:nvPr/>
        </p:nvSpPr>
        <p:spPr>
          <a:xfrm>
            <a:off x="1409085" y="784860"/>
            <a:ext cx="1744682" cy="1243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" sz="800" dirty="0" smtClean="0">
                <a:solidFill>
                  <a:srgbClr val="231F20"/>
                </a:solidFill>
              </a:rPr>
              <a:t>Финансово - кредитные организации, действующие в районе: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филиалы банков:</a:t>
            </a:r>
          </a:p>
          <a:p>
            <a:pPr>
              <a:lnSpc>
                <a:spcPct val="90000"/>
              </a:lnSpc>
              <a:defRPr/>
            </a:pPr>
            <a:r>
              <a:rPr lang="ru-RU" sz="800" dirty="0">
                <a:latin typeface="Arial" pitchFamily="34" charset="0"/>
                <a:cs typeface="Arial" pitchFamily="34" charset="0"/>
              </a:rPr>
              <a:t>ПАО  «Сбербанк России» (с. Улёты,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п.г.т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. Дровяная);</a:t>
            </a:r>
          </a:p>
          <a:p>
            <a:pPr>
              <a:lnSpc>
                <a:spcPct val="90000"/>
              </a:lnSpc>
              <a:defRPr/>
            </a:pPr>
            <a:r>
              <a:rPr lang="ru-RU" sz="800" dirty="0">
                <a:latin typeface="Arial" pitchFamily="34" charset="0"/>
                <a:cs typeface="Arial" pitchFamily="34" charset="0"/>
              </a:rPr>
              <a:t>АО  «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Россельхозбанк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» (с. Улёты);</a:t>
            </a:r>
          </a:p>
          <a:p>
            <a:pPr>
              <a:lnSpc>
                <a:spcPct val="90000"/>
              </a:lnSpc>
              <a:defRPr/>
            </a:pPr>
            <a:r>
              <a:rPr lang="ru-RU" sz="800" dirty="0">
                <a:latin typeface="Arial" pitchFamily="34" charset="0"/>
                <a:cs typeface="Arial" pitchFamily="34" charset="0"/>
              </a:rPr>
              <a:t>ООО «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Юниском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инвест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»; ПАО «Почта Банк»</a:t>
            </a:r>
          </a:p>
          <a:p>
            <a:pPr>
              <a:lnSpc>
                <a:spcPct val="90000"/>
              </a:lnSpc>
              <a:defRPr/>
            </a:pPr>
            <a:r>
              <a:rPr lang="ru-RU" sz="800" dirty="0">
                <a:latin typeface="Arial" pitchFamily="34" charset="0"/>
                <a:cs typeface="Arial" pitchFamily="34" charset="0"/>
              </a:rPr>
              <a:t>Потребительские кооперативы «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Хилокский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», «Содружество».</a:t>
            </a:r>
          </a:p>
          <a:p>
            <a:pPr marL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800" dirty="0">
              <a:solidFill>
                <a:srgbClr val="231F20"/>
              </a:solidFill>
            </a:endParaRPr>
          </a:p>
        </p:txBody>
      </p:sp>
      <p:sp>
        <p:nvSpPr>
          <p:cNvPr id="446" name="Google Shape;446;p59"/>
          <p:cNvSpPr/>
          <p:nvPr/>
        </p:nvSpPr>
        <p:spPr>
          <a:xfrm>
            <a:off x="410059" y="3643788"/>
            <a:ext cx="3762287" cy="124835"/>
          </a:xfrm>
          <a:custGeom>
            <a:avLst/>
            <a:gdLst/>
            <a:ahLst/>
            <a:cxnLst/>
            <a:rect l="l" t="t" r="r" b="b"/>
            <a:pathLst>
              <a:path w="4123054" h="167004" extrusionOk="0">
                <a:moveTo>
                  <a:pt x="4122953" y="166890"/>
                </a:moveTo>
                <a:lnTo>
                  <a:pt x="0" y="166890"/>
                </a:lnTo>
                <a:lnTo>
                  <a:pt x="0" y="0"/>
                </a:lnTo>
                <a:lnTo>
                  <a:pt x="4122953" y="0"/>
                </a:lnTo>
                <a:lnTo>
                  <a:pt x="4122953" y="166890"/>
                </a:lnTo>
                <a:close/>
              </a:path>
            </a:pathLst>
          </a:custGeom>
          <a:solidFill>
            <a:srgbClr val="7B2668">
              <a:alpha val="3961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59"/>
          <p:cNvSpPr/>
          <p:nvPr/>
        </p:nvSpPr>
        <p:spPr>
          <a:xfrm>
            <a:off x="39900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59"/>
          <p:cNvSpPr/>
          <p:nvPr/>
        </p:nvSpPr>
        <p:spPr>
          <a:xfrm>
            <a:off x="49083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59"/>
          <p:cNvSpPr/>
          <p:nvPr/>
        </p:nvSpPr>
        <p:spPr>
          <a:xfrm>
            <a:off x="58265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59"/>
          <p:cNvSpPr/>
          <p:nvPr/>
        </p:nvSpPr>
        <p:spPr>
          <a:xfrm>
            <a:off x="67448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59"/>
          <p:cNvSpPr/>
          <p:nvPr/>
        </p:nvSpPr>
        <p:spPr>
          <a:xfrm>
            <a:off x="76630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59"/>
          <p:cNvSpPr/>
          <p:nvPr/>
        </p:nvSpPr>
        <p:spPr>
          <a:xfrm>
            <a:off x="85813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59"/>
          <p:cNvSpPr/>
          <p:nvPr/>
        </p:nvSpPr>
        <p:spPr>
          <a:xfrm>
            <a:off x="94995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59"/>
          <p:cNvSpPr/>
          <p:nvPr/>
        </p:nvSpPr>
        <p:spPr>
          <a:xfrm>
            <a:off x="104178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59"/>
          <p:cNvSpPr/>
          <p:nvPr/>
        </p:nvSpPr>
        <p:spPr>
          <a:xfrm>
            <a:off x="113360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59"/>
          <p:cNvSpPr/>
          <p:nvPr/>
        </p:nvSpPr>
        <p:spPr>
          <a:xfrm>
            <a:off x="122543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59"/>
          <p:cNvSpPr/>
          <p:nvPr/>
        </p:nvSpPr>
        <p:spPr>
          <a:xfrm>
            <a:off x="131726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59"/>
          <p:cNvSpPr/>
          <p:nvPr/>
        </p:nvSpPr>
        <p:spPr>
          <a:xfrm>
            <a:off x="1409085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59"/>
          <p:cNvSpPr/>
          <p:nvPr/>
        </p:nvSpPr>
        <p:spPr>
          <a:xfrm>
            <a:off x="150091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59"/>
          <p:cNvSpPr/>
          <p:nvPr/>
        </p:nvSpPr>
        <p:spPr>
          <a:xfrm>
            <a:off x="1592736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59"/>
          <p:cNvSpPr/>
          <p:nvPr/>
        </p:nvSpPr>
        <p:spPr>
          <a:xfrm>
            <a:off x="168456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59"/>
          <p:cNvSpPr/>
          <p:nvPr/>
        </p:nvSpPr>
        <p:spPr>
          <a:xfrm>
            <a:off x="1776386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59"/>
          <p:cNvSpPr/>
          <p:nvPr/>
        </p:nvSpPr>
        <p:spPr>
          <a:xfrm>
            <a:off x="186821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59"/>
          <p:cNvSpPr/>
          <p:nvPr/>
        </p:nvSpPr>
        <p:spPr>
          <a:xfrm>
            <a:off x="196003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59"/>
          <p:cNvSpPr/>
          <p:nvPr/>
        </p:nvSpPr>
        <p:spPr>
          <a:xfrm>
            <a:off x="205186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59"/>
          <p:cNvSpPr/>
          <p:nvPr/>
        </p:nvSpPr>
        <p:spPr>
          <a:xfrm>
            <a:off x="214368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59"/>
          <p:cNvSpPr/>
          <p:nvPr/>
        </p:nvSpPr>
        <p:spPr>
          <a:xfrm>
            <a:off x="223551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59"/>
          <p:cNvSpPr/>
          <p:nvPr/>
        </p:nvSpPr>
        <p:spPr>
          <a:xfrm>
            <a:off x="232733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59"/>
          <p:cNvSpPr/>
          <p:nvPr/>
        </p:nvSpPr>
        <p:spPr>
          <a:xfrm>
            <a:off x="241916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59"/>
          <p:cNvSpPr/>
          <p:nvPr/>
        </p:nvSpPr>
        <p:spPr>
          <a:xfrm>
            <a:off x="251099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59"/>
          <p:cNvSpPr/>
          <p:nvPr/>
        </p:nvSpPr>
        <p:spPr>
          <a:xfrm>
            <a:off x="2602815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59"/>
          <p:cNvSpPr/>
          <p:nvPr/>
        </p:nvSpPr>
        <p:spPr>
          <a:xfrm>
            <a:off x="2694641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59"/>
          <p:cNvSpPr/>
          <p:nvPr/>
        </p:nvSpPr>
        <p:spPr>
          <a:xfrm>
            <a:off x="278646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59"/>
          <p:cNvSpPr/>
          <p:nvPr/>
        </p:nvSpPr>
        <p:spPr>
          <a:xfrm>
            <a:off x="2878291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59"/>
          <p:cNvSpPr/>
          <p:nvPr/>
        </p:nvSpPr>
        <p:spPr>
          <a:xfrm>
            <a:off x="297011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59"/>
          <p:cNvSpPr/>
          <p:nvPr/>
        </p:nvSpPr>
        <p:spPr>
          <a:xfrm>
            <a:off x="306194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59"/>
          <p:cNvSpPr/>
          <p:nvPr/>
        </p:nvSpPr>
        <p:spPr>
          <a:xfrm>
            <a:off x="315376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59"/>
          <p:cNvSpPr/>
          <p:nvPr/>
        </p:nvSpPr>
        <p:spPr>
          <a:xfrm>
            <a:off x="324559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59"/>
          <p:cNvSpPr/>
          <p:nvPr/>
        </p:nvSpPr>
        <p:spPr>
          <a:xfrm>
            <a:off x="333741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59"/>
          <p:cNvSpPr/>
          <p:nvPr/>
        </p:nvSpPr>
        <p:spPr>
          <a:xfrm>
            <a:off x="3429243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59"/>
          <p:cNvSpPr/>
          <p:nvPr/>
        </p:nvSpPr>
        <p:spPr>
          <a:xfrm>
            <a:off x="3521069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59"/>
          <p:cNvSpPr/>
          <p:nvPr/>
        </p:nvSpPr>
        <p:spPr>
          <a:xfrm>
            <a:off x="3612894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59"/>
          <p:cNvSpPr/>
          <p:nvPr/>
        </p:nvSpPr>
        <p:spPr>
          <a:xfrm>
            <a:off x="3704719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59"/>
          <p:cNvSpPr/>
          <p:nvPr/>
        </p:nvSpPr>
        <p:spPr>
          <a:xfrm>
            <a:off x="3796544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59"/>
          <p:cNvSpPr txBox="1"/>
          <p:nvPr/>
        </p:nvSpPr>
        <p:spPr>
          <a:xfrm>
            <a:off x="1949850" y="2606300"/>
            <a:ext cx="652200" cy="666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indent="-12700" algn="ctr">
              <a:lnSpc>
                <a:spcPct val="103529"/>
              </a:lnSpc>
            </a:pPr>
            <a:r>
              <a:rPr lang="ru" sz="800" dirty="0">
                <a:solidFill>
                  <a:schemeClr val="dk1"/>
                </a:solidFill>
              </a:rPr>
              <a:t>П</a:t>
            </a:r>
            <a:r>
              <a:rPr lang="ru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лощадь  </a:t>
            </a:r>
            <a:r>
              <a:rPr lang="ru" sz="800" dirty="0">
                <a:solidFill>
                  <a:schemeClr val="dk1"/>
                </a:solidFill>
              </a:rPr>
              <a:t>жилищного </a:t>
            </a:r>
            <a:r>
              <a:rPr lang="ru" sz="800" dirty="0" smtClean="0">
                <a:solidFill>
                  <a:schemeClr val="dk1"/>
                </a:solidFill>
              </a:rPr>
              <a:t>фонда </a:t>
            </a:r>
            <a:r>
              <a:rPr lang="ru-RU" sz="800" dirty="0">
                <a:solidFill>
                  <a:schemeClr val="dk1"/>
                </a:solidFill>
              </a:rPr>
              <a:t>420,9 </a:t>
            </a:r>
            <a:r>
              <a:rPr lang="ru-RU" sz="800" dirty="0" err="1">
                <a:solidFill>
                  <a:schemeClr val="dk1"/>
                </a:solidFill>
              </a:rPr>
              <a:t>тыс.кв.м</a:t>
            </a:r>
            <a:r>
              <a:rPr lang="ru-RU" sz="800" dirty="0">
                <a:solidFill>
                  <a:schemeClr val="dk1"/>
                </a:solidFill>
              </a:rPr>
              <a:t>.</a:t>
            </a:r>
          </a:p>
          <a:p>
            <a:pPr marL="12700" marR="0" lvl="0" indent="-1270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59"/>
          <p:cNvSpPr txBox="1"/>
          <p:nvPr/>
        </p:nvSpPr>
        <p:spPr>
          <a:xfrm>
            <a:off x="389999" y="2606300"/>
            <a:ext cx="926400" cy="666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algn="ctr">
              <a:lnSpc>
                <a:spcPct val="103529"/>
              </a:lnSpc>
            </a:pPr>
            <a:r>
              <a:rPr lang="ru" sz="700" dirty="0">
                <a:solidFill>
                  <a:schemeClr val="dk1"/>
                </a:solidFill>
              </a:rPr>
              <a:t> </a:t>
            </a:r>
            <a:r>
              <a:rPr lang="ru" sz="800" dirty="0">
                <a:solidFill>
                  <a:schemeClr val="dk1"/>
                </a:solidFill>
              </a:rPr>
              <a:t>Ежегодный объём жилого и нежилого </a:t>
            </a:r>
            <a:r>
              <a:rPr lang="ru" sz="800" dirty="0" smtClean="0">
                <a:solidFill>
                  <a:schemeClr val="dk1"/>
                </a:solidFill>
              </a:rPr>
              <a:t>строительства</a:t>
            </a:r>
            <a:r>
              <a:rPr lang="ru-RU" sz="800" dirty="0">
                <a:solidFill>
                  <a:schemeClr val="dk1"/>
                </a:solidFill>
              </a:rPr>
              <a:t> 1,5-3 тыс. кв. м.</a:t>
            </a:r>
          </a:p>
          <a:p>
            <a:pPr marL="12700" marR="0" lvl="0" indent="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59"/>
          <p:cNvSpPr txBox="1"/>
          <p:nvPr/>
        </p:nvSpPr>
        <p:spPr>
          <a:xfrm>
            <a:off x="3208418" y="2249504"/>
            <a:ext cx="985800" cy="1319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00" rIns="0" bIns="0" anchor="t" anchorCtr="0">
            <a:spAutoFit/>
          </a:bodyPr>
          <a:lstStyle/>
          <a:p>
            <a:pPr algn="ctr">
              <a:lnSpc>
                <a:spcPct val="115185"/>
              </a:lnSpc>
            </a:pPr>
            <a:r>
              <a:rPr lang="ru-RU" sz="800" dirty="0">
                <a:solidFill>
                  <a:schemeClr val="dk1"/>
                </a:solidFill>
              </a:rPr>
              <a:t>Количество объектов общественного </a:t>
            </a:r>
            <a:r>
              <a:rPr lang="ru-RU" sz="800" dirty="0" smtClean="0">
                <a:solidFill>
                  <a:schemeClr val="dk1"/>
                </a:solidFill>
              </a:rPr>
              <a:t>питания: 13-кафе, 19 столовых учреждений образования и здравоохранения </a:t>
            </a:r>
            <a:endParaRPr lang="ru-RU" sz="8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1518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59"/>
          <p:cNvSpPr txBox="1"/>
          <p:nvPr/>
        </p:nvSpPr>
        <p:spPr>
          <a:xfrm>
            <a:off x="369675" y="4165550"/>
            <a:ext cx="2392500" cy="2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rgbClr val="383B3E"/>
                </a:solidFill>
              </a:rPr>
              <a:t>Объекты розничной торговли: </a:t>
            </a:r>
            <a:r>
              <a:rPr lang="ru-RU" sz="900" dirty="0" smtClean="0">
                <a:solidFill>
                  <a:srgbClr val="383B3E"/>
                </a:solidFill>
              </a:rPr>
              <a:t>183 ед.</a:t>
            </a:r>
            <a:endParaRPr sz="900" dirty="0">
              <a:solidFill>
                <a:srgbClr val="383B3E"/>
              </a:solidFill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rgbClr val="383B3E"/>
                </a:solidFill>
              </a:rPr>
              <a:t>Объекты бытового обслуживания: </a:t>
            </a:r>
            <a:r>
              <a:rPr lang="ru" sz="900" dirty="0" smtClean="0">
                <a:solidFill>
                  <a:srgbClr val="383B3E"/>
                </a:solidFill>
              </a:rPr>
              <a:t>18 ед.</a:t>
            </a:r>
            <a:endParaRPr sz="900" dirty="0">
              <a:solidFill>
                <a:srgbClr val="383B3E"/>
              </a:solidFill>
            </a:endParaRPr>
          </a:p>
        </p:txBody>
      </p:sp>
      <p:sp>
        <p:nvSpPr>
          <p:cNvPr id="492" name="Google Shape;492;p59"/>
          <p:cNvSpPr txBox="1"/>
          <p:nvPr/>
        </p:nvSpPr>
        <p:spPr>
          <a:xfrm>
            <a:off x="3115523" y="1365927"/>
            <a:ext cx="1085700" cy="262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rgbClr val="231F20"/>
                </a:solidFill>
              </a:rPr>
              <a:t>Номерной фонд </a:t>
            </a:r>
            <a:r>
              <a:rPr lang="ru" sz="800" dirty="0" smtClean="0">
                <a:solidFill>
                  <a:srgbClr val="231F20"/>
                </a:solidFill>
              </a:rPr>
              <a:t>гостиниц 382 ед.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59"/>
          <p:cNvSpPr txBox="1"/>
          <p:nvPr/>
        </p:nvSpPr>
        <p:spPr>
          <a:xfrm>
            <a:off x="3842016" y="2652775"/>
            <a:ext cx="4195234" cy="638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6C6C72"/>
                </a:solidFill>
              </a:rPr>
              <a:t>карта района с </a:t>
            </a:r>
            <a:endParaRPr lang="ru" sz="900" b="1" dirty="0" smtClean="0">
              <a:solidFill>
                <a:srgbClr val="6C6C72"/>
              </a:solidFill>
            </a:endParaRPr>
          </a:p>
          <a:p>
            <a:pPr marL="1270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 smtClean="0">
                <a:solidFill>
                  <a:srgbClr val="6C6C72"/>
                </a:solidFill>
              </a:rPr>
              <a:t>крупными </a:t>
            </a:r>
            <a:r>
              <a:rPr lang="ru" sz="900" b="1" dirty="0">
                <a:solidFill>
                  <a:srgbClr val="6C6C72"/>
                </a:solidFill>
              </a:rPr>
              <a:t>объектами </a:t>
            </a:r>
            <a:endParaRPr lang="ru" sz="900" b="1" dirty="0" smtClean="0">
              <a:solidFill>
                <a:srgbClr val="6C6C72"/>
              </a:solidFill>
            </a:endParaRPr>
          </a:p>
          <a:p>
            <a:pPr marL="1270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 smtClean="0">
                <a:solidFill>
                  <a:srgbClr val="6C6C72"/>
                </a:solidFill>
              </a:rPr>
              <a:t>торговли</a:t>
            </a:r>
            <a:endParaRPr dirty="0"/>
          </a:p>
        </p:txBody>
      </p:sp>
      <p:sp>
        <p:nvSpPr>
          <p:cNvPr id="496" name="Google Shape;496;p59"/>
          <p:cNvSpPr txBox="1"/>
          <p:nvPr/>
        </p:nvSpPr>
        <p:spPr>
          <a:xfrm>
            <a:off x="3291064" y="1046721"/>
            <a:ext cx="736361" cy="286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 smtClean="0">
                <a:solidFill>
                  <a:schemeClr val="dk1"/>
                </a:solidFill>
              </a:rPr>
              <a:t>Д</a:t>
            </a:r>
            <a:r>
              <a:rPr lang="ru" sz="800" dirty="0" smtClean="0">
                <a:solidFill>
                  <a:schemeClr val="dk1"/>
                </a:solidFill>
              </a:rPr>
              <a:t>ействует 7 гостиниц</a:t>
            </a:r>
            <a:endParaRPr sz="800" dirty="0">
              <a:solidFill>
                <a:schemeClr val="dk1"/>
              </a:solidFill>
              <a:sym typeface="Arial"/>
            </a:endParaRPr>
          </a:p>
        </p:txBody>
      </p:sp>
      <p:pic>
        <p:nvPicPr>
          <p:cNvPr id="56" name="Содержимое 6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286751" y="61094"/>
            <a:ext cx="560069" cy="632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Picture 6" descr="улеты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0090" y="1014224"/>
            <a:ext cx="2160720" cy="272796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23;p61"/>
          <p:cNvSpPr/>
          <p:nvPr/>
        </p:nvSpPr>
        <p:spPr>
          <a:xfrm>
            <a:off x="7959887" y="1640207"/>
            <a:ext cx="80419" cy="10708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23;p61"/>
          <p:cNvSpPr/>
          <p:nvPr/>
        </p:nvSpPr>
        <p:spPr>
          <a:xfrm>
            <a:off x="8365570" y="1333646"/>
            <a:ext cx="60900" cy="7320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60"/>
          <p:cNvSpPr/>
          <p:nvPr/>
        </p:nvSpPr>
        <p:spPr>
          <a:xfrm>
            <a:off x="399150" y="75"/>
            <a:ext cx="7884000" cy="6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25" rIns="56450" bIns="282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900" b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ТОР “Забайкалье</a:t>
            </a:r>
            <a:r>
              <a:rPr lang="ru" sz="2900" b="1" dirty="0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2900" b="1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60"/>
          <p:cNvSpPr txBox="1"/>
          <p:nvPr/>
        </p:nvSpPr>
        <p:spPr>
          <a:xfrm>
            <a:off x="399150" y="801700"/>
            <a:ext cx="8528100" cy="985500"/>
          </a:xfrm>
          <a:prstGeom prst="rect">
            <a:avLst/>
          </a:prstGeom>
          <a:solidFill>
            <a:srgbClr val="891861"/>
          </a:solidFill>
          <a:ln>
            <a:noFill/>
          </a:ln>
        </p:spPr>
        <p:txBody>
          <a:bodyPr spcFirstLastPara="1" wrap="square" lIns="57350" tIns="57350" rIns="57350" bIns="573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Территория опережающего социально-экономического развития «Забайкалье» создана распоряжением Правительства РФ от 31.07.2019 года № 988 на территории 22 муниципальных районов и двух городских округов Забайкальского края</a:t>
            </a:r>
            <a:endParaRPr sz="16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60"/>
          <p:cNvSpPr txBox="1"/>
          <p:nvPr/>
        </p:nvSpPr>
        <p:spPr>
          <a:xfrm>
            <a:off x="6067109" y="1899171"/>
            <a:ext cx="2764763" cy="1345158"/>
          </a:xfrm>
          <a:prstGeom prst="rect">
            <a:avLst/>
          </a:prstGeom>
          <a:solidFill>
            <a:srgbClr val="CECBF9"/>
          </a:solidFill>
          <a:ln w="9525" cap="flat" cmpd="sng">
            <a:solidFill>
              <a:srgbClr val="CECB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7350" tIns="57350" rIns="57350" bIns="57350" anchor="ctr" anchorCtr="0">
            <a:noAutofit/>
          </a:bodyPr>
          <a:lstStyle/>
          <a:p>
            <a:pPr lvl="0" algn="ctr">
              <a:buClr>
                <a:schemeClr val="dk1"/>
              </a:buClr>
            </a:pPr>
            <a:r>
              <a:rPr lang="ru" sz="1600" b="1" dirty="0" smtClean="0">
                <a:solidFill>
                  <a:schemeClr val="dk1"/>
                </a:solidFill>
              </a:rPr>
              <a:t>В ТОР</a:t>
            </a:r>
            <a:r>
              <a:rPr lang="ru-RU" sz="1600" b="1" dirty="0" smtClean="0">
                <a:solidFill>
                  <a:schemeClr val="dk1"/>
                </a:solidFill>
              </a:rPr>
              <a:t> 1 </a:t>
            </a:r>
            <a:r>
              <a:rPr lang="ru" sz="1600" b="1" dirty="0" smtClean="0">
                <a:solidFill>
                  <a:schemeClr val="dk1"/>
                </a:solidFill>
              </a:rPr>
              <a:t>предприятие- ООО «Колос»</a:t>
            </a:r>
            <a:endParaRPr sz="1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60"/>
          <p:cNvSpPr txBox="1"/>
          <p:nvPr/>
        </p:nvSpPr>
        <p:spPr>
          <a:xfrm>
            <a:off x="6053774" y="3377527"/>
            <a:ext cx="2764763" cy="1429883"/>
          </a:xfrm>
          <a:prstGeom prst="rect">
            <a:avLst/>
          </a:prstGeom>
          <a:solidFill>
            <a:srgbClr val="CECBF9"/>
          </a:solidFill>
          <a:ln w="9525" cap="flat" cmpd="sng">
            <a:solidFill>
              <a:srgbClr val="CECB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7350" tIns="57350" rIns="57350" bIns="57350" anchor="ctr" anchorCtr="0">
            <a:noAutofit/>
          </a:bodyPr>
          <a:lstStyle/>
          <a:p>
            <a:pPr algn="ctr"/>
            <a:r>
              <a:rPr lang="ru-RU" sz="1600" b="1" dirty="0">
                <a:solidFill>
                  <a:schemeClr val="dk1"/>
                </a:solidFill>
              </a:rPr>
              <a:t>ООО «Колос</a:t>
            </a:r>
            <a:r>
              <a:rPr lang="ru-RU" sz="1600" b="1" dirty="0" smtClean="0">
                <a:solidFill>
                  <a:schemeClr val="dk1"/>
                </a:solidFill>
              </a:rPr>
              <a:t>» переданы в аренду земельные участки площадью 3334 </a:t>
            </a:r>
            <a:r>
              <a:rPr lang="ru" sz="1600" b="1" dirty="0" smtClean="0">
                <a:solidFill>
                  <a:schemeClr val="dk1"/>
                </a:solidFill>
              </a:rPr>
              <a:t>га</a:t>
            </a:r>
            <a:endParaRPr sz="1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60"/>
          <p:cNvSpPr txBox="1"/>
          <p:nvPr/>
        </p:nvSpPr>
        <p:spPr>
          <a:xfrm>
            <a:off x="896175" y="2990200"/>
            <a:ext cx="30000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" name="Содержимое 6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333831" y="57449"/>
            <a:ext cx="560069" cy="632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17316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890" y="1845830"/>
            <a:ext cx="2625090" cy="1987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7" descr="F:\Засуха о6.08\зас уха\DSC076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350" y="3244330"/>
            <a:ext cx="3036600" cy="18991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61"/>
          <p:cNvSpPr txBox="1">
            <a:spLocks noGrp="1"/>
          </p:cNvSpPr>
          <p:nvPr>
            <p:ph type="title"/>
          </p:nvPr>
        </p:nvSpPr>
        <p:spPr>
          <a:xfrm>
            <a:off x="393652" y="35200"/>
            <a:ext cx="6314400" cy="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900" dirty="0">
                <a:solidFill>
                  <a:srgbClr val="6C6C72"/>
                </a:solidFill>
              </a:rPr>
              <a:t>Полезные </a:t>
            </a:r>
            <a:r>
              <a:rPr lang="ru" sz="2900" dirty="0" smtClean="0">
                <a:solidFill>
                  <a:srgbClr val="6C6C72"/>
                </a:solidFill>
              </a:rPr>
              <a:t>ископаемые</a:t>
            </a:r>
            <a:endParaRPr sz="1200" dirty="0">
              <a:solidFill>
                <a:srgbClr val="7F7F7F"/>
              </a:solidFill>
            </a:endParaRPr>
          </a:p>
        </p:txBody>
      </p:sp>
      <p:sp>
        <p:nvSpPr>
          <p:cNvPr id="513" name="Google Shape;513;p61"/>
          <p:cNvSpPr txBox="1"/>
          <p:nvPr/>
        </p:nvSpPr>
        <p:spPr>
          <a:xfrm>
            <a:off x="1188851" y="885725"/>
            <a:ext cx="4963500" cy="3221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 Месторождений </a:t>
            </a:r>
            <a:r>
              <a:rPr lang="ru" sz="1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нераспределенном фонде</a:t>
            </a:r>
            <a:endParaRPr sz="1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61"/>
          <p:cNvSpPr txBox="1"/>
          <p:nvPr/>
        </p:nvSpPr>
        <p:spPr>
          <a:xfrm>
            <a:off x="274561" y="2007323"/>
            <a:ext cx="1456647" cy="187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75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27426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</a:t>
            </a:r>
            <a:endParaRPr sz="13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7" name="Google Shape;517;p61"/>
          <p:cNvSpPr/>
          <p:nvPr/>
        </p:nvSpPr>
        <p:spPr>
          <a:xfrm>
            <a:off x="408850" y="2478528"/>
            <a:ext cx="131831" cy="109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61"/>
          <p:cNvSpPr/>
          <p:nvPr/>
        </p:nvSpPr>
        <p:spPr>
          <a:xfrm>
            <a:off x="416268" y="3139430"/>
            <a:ext cx="121800" cy="1167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61"/>
          <p:cNvSpPr/>
          <p:nvPr/>
        </p:nvSpPr>
        <p:spPr>
          <a:xfrm>
            <a:off x="433624" y="3788967"/>
            <a:ext cx="121800" cy="1167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61"/>
          <p:cNvSpPr/>
          <p:nvPr/>
        </p:nvSpPr>
        <p:spPr>
          <a:xfrm>
            <a:off x="412014" y="2971273"/>
            <a:ext cx="121800" cy="1167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61"/>
          <p:cNvSpPr/>
          <p:nvPr/>
        </p:nvSpPr>
        <p:spPr>
          <a:xfrm>
            <a:off x="433150" y="3635096"/>
            <a:ext cx="121800" cy="1167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61"/>
          <p:cNvSpPr/>
          <p:nvPr/>
        </p:nvSpPr>
        <p:spPr>
          <a:xfrm>
            <a:off x="425252" y="3453412"/>
            <a:ext cx="121800" cy="1167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61"/>
          <p:cNvSpPr/>
          <p:nvPr/>
        </p:nvSpPr>
        <p:spPr>
          <a:xfrm>
            <a:off x="418881" y="3314810"/>
            <a:ext cx="121800" cy="11670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61"/>
          <p:cNvSpPr txBox="1"/>
          <p:nvPr/>
        </p:nvSpPr>
        <p:spPr>
          <a:xfrm>
            <a:off x="746887" y="2335616"/>
            <a:ext cx="1580100" cy="1883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00" rIns="0" bIns="0" anchor="t" anchorCtr="0">
            <a:spAutoFit/>
          </a:bodyPr>
          <a:lstStyle/>
          <a:p>
            <a:pPr marL="12700" marR="50800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" sz="900" b="1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Бур</a:t>
            </a:r>
            <a:r>
              <a:rPr lang="ru" sz="900" b="1" dirty="0" smtClean="0"/>
              <a:t>ый</a:t>
            </a:r>
            <a:r>
              <a:rPr lang="ru" sz="9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уголь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Олово</a:t>
            </a: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Глина</a:t>
            </a: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Железо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Мед</a:t>
            </a:r>
            <a:r>
              <a:rPr lang="ru" sz="900" b="1" dirty="0"/>
              <a:t>ь</a:t>
            </a: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Золото                                    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Вольфрам                            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Уран                                         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Молибден                  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9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Сода</a:t>
            </a:r>
          </a:p>
          <a:p>
            <a:pPr marL="12700" marR="0" lvl="0" indent="0" algn="l" rtl="0"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900" b="1" dirty="0" err="1" smtClean="0"/>
              <a:t>Песок,гравий</a:t>
            </a:r>
            <a:endParaRPr sz="9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61"/>
          <p:cNvSpPr txBox="1"/>
          <p:nvPr/>
        </p:nvSpPr>
        <p:spPr>
          <a:xfrm>
            <a:off x="377476" y="1192325"/>
            <a:ext cx="5139404" cy="2732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</a:rPr>
              <a:t>Наиболее крупные месторождения:</a:t>
            </a:r>
            <a:endParaRPr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529" name="Google Shape;529;p61"/>
          <p:cNvSpPr txBox="1"/>
          <p:nvPr/>
        </p:nvSpPr>
        <p:spPr>
          <a:xfrm>
            <a:off x="7266070" y="4068081"/>
            <a:ext cx="1362148" cy="751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6C6C72"/>
                </a:solidFill>
              </a:rPr>
              <a:t>карта района с размещением полезных ископаемых</a:t>
            </a:r>
            <a:endParaRPr dirty="0"/>
          </a:p>
        </p:txBody>
      </p:sp>
      <p:sp>
        <p:nvSpPr>
          <p:cNvPr id="531" name="Google Shape;531;p61"/>
          <p:cNvSpPr txBox="1"/>
          <p:nvPr/>
        </p:nvSpPr>
        <p:spPr>
          <a:xfrm>
            <a:off x="1188851" y="4543325"/>
            <a:ext cx="4963500" cy="3221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>
                <a:solidFill>
                  <a:schemeClr val="dk1"/>
                </a:solidFill>
              </a:rPr>
              <a:t>Объём добычи </a:t>
            </a:r>
            <a:r>
              <a:rPr lang="ru" sz="1700" dirty="0" smtClean="0">
                <a:solidFill>
                  <a:schemeClr val="dk1"/>
                </a:solidFill>
              </a:rPr>
              <a:t>угля 1459 тыс.тонн</a:t>
            </a:r>
            <a:endParaRPr sz="1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Содержимое 6"/>
          <p:cNvPicPr>
            <a:picLocks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8286751" y="61094"/>
            <a:ext cx="560069" cy="632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6" descr="улеты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983280" y="1177707"/>
            <a:ext cx="2160720" cy="27279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714902"/>
              </p:ext>
            </p:extLst>
          </p:nvPr>
        </p:nvGraphicFramePr>
        <p:xfrm>
          <a:off x="1600200" y="1574900"/>
          <a:ext cx="5052060" cy="2860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1288"/>
                <a:gridCol w="1926437"/>
                <a:gridCol w="1694335"/>
              </a:tblGrid>
              <a:tr h="332640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месторождения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Полезные ископаемых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Степень освоенности месторождения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3344">
                <a:tc>
                  <a:txBody>
                    <a:bodyPr/>
                    <a:lstStyle/>
                    <a:p>
                      <a:r>
                        <a:rPr lang="ru-RU" sz="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Лево-Ингодинское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Олово, вольфрам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Не осваивается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3344">
                <a:tc>
                  <a:txBody>
                    <a:bodyPr/>
                    <a:lstStyle/>
                    <a:p>
                      <a:r>
                        <a:rPr lang="ru-RU" sz="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Ингодинское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Олово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Не осваивается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3344">
                <a:tc>
                  <a:txBody>
                    <a:bodyPr/>
                    <a:lstStyle/>
                    <a:p>
                      <a:r>
                        <a:rPr lang="ru-RU" sz="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Татауровское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Уголь бурый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Осваивается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0194">
                <a:tc>
                  <a:txBody>
                    <a:bodyPr/>
                    <a:lstStyle/>
                    <a:p>
                      <a:r>
                        <a:rPr lang="ru-RU" sz="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Тангинское</a:t>
                      </a: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 углепроявление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Уголь бурый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Проведены</a:t>
                      </a: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поисковые работы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0260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Березовое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Уран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Не осваивается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0260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Верховья р. Ингода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Золото россыпное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Не осваивается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0260">
                <a:tc>
                  <a:txBody>
                    <a:bodyPr/>
                    <a:lstStyle/>
                    <a:p>
                      <a:r>
                        <a:rPr lang="ru-RU" sz="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Р.Маланга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Золото россыпное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Не осваивается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0260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Чернушка р.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Золото россыпное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Не осваивается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3344">
                <a:tc>
                  <a:txBody>
                    <a:bodyPr/>
                    <a:lstStyle/>
                    <a:p>
                      <a:r>
                        <a:rPr lang="ru-RU" sz="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Улетовское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Глина (кирпично-черепичное сырье)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Не осваивается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2640">
                <a:tc>
                  <a:txBody>
                    <a:bodyPr/>
                    <a:lstStyle/>
                    <a:p>
                      <a:r>
                        <a:rPr lang="ru-RU" sz="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Татауровское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Гравийно-песч</a:t>
                      </a: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м-л</a:t>
                      </a: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(наполнители бетона)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Не осваивается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334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Оз.Доронинское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Сада, соль поваренная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Не осваивается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Обозначение глины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36" y="2828758"/>
            <a:ext cx="56716" cy="10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Обозначение олова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76" y="2640421"/>
            <a:ext cx="147970" cy="10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Обозначение глины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393" y="1763704"/>
            <a:ext cx="56716" cy="10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517;p61"/>
          <p:cNvSpPr/>
          <p:nvPr/>
        </p:nvSpPr>
        <p:spPr>
          <a:xfrm>
            <a:off x="7288501" y="2515640"/>
            <a:ext cx="131831" cy="1182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525;p61"/>
          <p:cNvSpPr/>
          <p:nvPr/>
        </p:nvSpPr>
        <p:spPr>
          <a:xfrm>
            <a:off x="7344736" y="2650309"/>
            <a:ext cx="93213" cy="94889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523;p61"/>
          <p:cNvSpPr/>
          <p:nvPr/>
        </p:nvSpPr>
        <p:spPr>
          <a:xfrm>
            <a:off x="7266070" y="2745198"/>
            <a:ext cx="102841" cy="6299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525;p61"/>
          <p:cNvSpPr/>
          <p:nvPr/>
        </p:nvSpPr>
        <p:spPr>
          <a:xfrm>
            <a:off x="8328660" y="1770823"/>
            <a:ext cx="114519" cy="122919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517;p61"/>
          <p:cNvSpPr/>
          <p:nvPr/>
        </p:nvSpPr>
        <p:spPr>
          <a:xfrm>
            <a:off x="8653269" y="1617980"/>
            <a:ext cx="131831" cy="1182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519;p61"/>
          <p:cNvSpPr/>
          <p:nvPr/>
        </p:nvSpPr>
        <p:spPr>
          <a:xfrm>
            <a:off x="443065" y="3951381"/>
            <a:ext cx="121800" cy="116700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519;p61"/>
          <p:cNvSpPr/>
          <p:nvPr/>
        </p:nvSpPr>
        <p:spPr>
          <a:xfrm>
            <a:off x="8063640" y="2007323"/>
            <a:ext cx="121800" cy="116700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519;p61"/>
          <p:cNvSpPr/>
          <p:nvPr/>
        </p:nvSpPr>
        <p:spPr>
          <a:xfrm>
            <a:off x="457794" y="4154727"/>
            <a:ext cx="121800" cy="116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519;p61"/>
          <p:cNvSpPr/>
          <p:nvPr/>
        </p:nvSpPr>
        <p:spPr>
          <a:xfrm>
            <a:off x="8567319" y="1501280"/>
            <a:ext cx="121800" cy="116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62"/>
          <p:cNvSpPr txBox="1"/>
          <p:nvPr/>
        </p:nvSpPr>
        <p:spPr>
          <a:xfrm>
            <a:off x="362989" y="152042"/>
            <a:ext cx="72054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Сельское </a:t>
            </a:r>
            <a:r>
              <a:rPr lang="ru" sz="2500" b="1" cap="none" dirty="0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хозяйство</a:t>
            </a:r>
            <a:endParaRPr sz="1100" dirty="0"/>
          </a:p>
        </p:txBody>
      </p:sp>
      <p:sp>
        <p:nvSpPr>
          <p:cNvPr id="537" name="Google Shape;537;p62"/>
          <p:cNvSpPr/>
          <p:nvPr/>
        </p:nvSpPr>
        <p:spPr>
          <a:xfrm>
            <a:off x="362989" y="992121"/>
            <a:ext cx="2712083" cy="254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62"/>
          <p:cNvSpPr/>
          <p:nvPr/>
        </p:nvSpPr>
        <p:spPr>
          <a:xfrm>
            <a:off x="1292795" y="3726420"/>
            <a:ext cx="197348" cy="246729"/>
          </a:xfrm>
          <a:custGeom>
            <a:avLst/>
            <a:gdLst/>
            <a:ahLst/>
            <a:cxnLst/>
            <a:rect l="l" t="t" r="r" b="b"/>
            <a:pathLst>
              <a:path w="602" h="784" extrusionOk="0">
                <a:moveTo>
                  <a:pt x="60" y="0"/>
                </a:moveTo>
                <a:lnTo>
                  <a:pt x="60" y="0"/>
                </a:lnTo>
                <a:lnTo>
                  <a:pt x="74" y="20"/>
                </a:lnTo>
                <a:lnTo>
                  <a:pt x="74" y="20"/>
                </a:lnTo>
                <a:lnTo>
                  <a:pt x="78" y="20"/>
                </a:lnTo>
                <a:lnTo>
                  <a:pt x="78" y="20"/>
                </a:lnTo>
                <a:lnTo>
                  <a:pt x="84" y="6"/>
                </a:lnTo>
                <a:lnTo>
                  <a:pt x="84" y="6"/>
                </a:lnTo>
                <a:lnTo>
                  <a:pt x="90" y="18"/>
                </a:lnTo>
                <a:lnTo>
                  <a:pt x="90" y="18"/>
                </a:lnTo>
                <a:lnTo>
                  <a:pt x="94" y="4"/>
                </a:lnTo>
                <a:lnTo>
                  <a:pt x="94" y="4"/>
                </a:lnTo>
                <a:lnTo>
                  <a:pt x="98" y="20"/>
                </a:lnTo>
                <a:lnTo>
                  <a:pt x="98" y="20"/>
                </a:lnTo>
                <a:lnTo>
                  <a:pt x="110" y="12"/>
                </a:lnTo>
                <a:lnTo>
                  <a:pt x="110" y="12"/>
                </a:lnTo>
                <a:lnTo>
                  <a:pt x="116" y="34"/>
                </a:lnTo>
                <a:lnTo>
                  <a:pt x="116" y="34"/>
                </a:lnTo>
                <a:lnTo>
                  <a:pt x="102" y="40"/>
                </a:lnTo>
                <a:lnTo>
                  <a:pt x="102" y="40"/>
                </a:lnTo>
                <a:lnTo>
                  <a:pt x="114" y="48"/>
                </a:lnTo>
                <a:lnTo>
                  <a:pt x="126" y="56"/>
                </a:lnTo>
                <a:lnTo>
                  <a:pt x="138" y="62"/>
                </a:lnTo>
                <a:lnTo>
                  <a:pt x="150" y="72"/>
                </a:lnTo>
                <a:lnTo>
                  <a:pt x="150" y="72"/>
                </a:lnTo>
                <a:lnTo>
                  <a:pt x="164" y="86"/>
                </a:lnTo>
                <a:lnTo>
                  <a:pt x="176" y="100"/>
                </a:lnTo>
                <a:lnTo>
                  <a:pt x="188" y="116"/>
                </a:lnTo>
                <a:lnTo>
                  <a:pt x="196" y="134"/>
                </a:lnTo>
                <a:lnTo>
                  <a:pt x="196" y="134"/>
                </a:lnTo>
                <a:lnTo>
                  <a:pt x="202" y="148"/>
                </a:lnTo>
                <a:lnTo>
                  <a:pt x="208" y="162"/>
                </a:lnTo>
                <a:lnTo>
                  <a:pt x="214" y="176"/>
                </a:lnTo>
                <a:lnTo>
                  <a:pt x="222" y="190"/>
                </a:lnTo>
                <a:lnTo>
                  <a:pt x="222" y="190"/>
                </a:lnTo>
                <a:lnTo>
                  <a:pt x="236" y="208"/>
                </a:lnTo>
                <a:lnTo>
                  <a:pt x="250" y="226"/>
                </a:lnTo>
                <a:lnTo>
                  <a:pt x="250" y="226"/>
                </a:lnTo>
                <a:lnTo>
                  <a:pt x="258" y="232"/>
                </a:lnTo>
                <a:lnTo>
                  <a:pt x="266" y="236"/>
                </a:lnTo>
                <a:lnTo>
                  <a:pt x="286" y="240"/>
                </a:lnTo>
                <a:lnTo>
                  <a:pt x="286" y="240"/>
                </a:lnTo>
                <a:lnTo>
                  <a:pt x="294" y="242"/>
                </a:lnTo>
                <a:lnTo>
                  <a:pt x="304" y="242"/>
                </a:lnTo>
                <a:lnTo>
                  <a:pt x="322" y="240"/>
                </a:lnTo>
                <a:lnTo>
                  <a:pt x="322" y="240"/>
                </a:lnTo>
                <a:lnTo>
                  <a:pt x="338" y="240"/>
                </a:lnTo>
                <a:lnTo>
                  <a:pt x="356" y="240"/>
                </a:lnTo>
                <a:lnTo>
                  <a:pt x="372" y="236"/>
                </a:lnTo>
                <a:lnTo>
                  <a:pt x="380" y="234"/>
                </a:lnTo>
                <a:lnTo>
                  <a:pt x="388" y="230"/>
                </a:lnTo>
                <a:lnTo>
                  <a:pt x="388" y="230"/>
                </a:lnTo>
                <a:lnTo>
                  <a:pt x="400" y="222"/>
                </a:lnTo>
                <a:lnTo>
                  <a:pt x="410" y="212"/>
                </a:lnTo>
                <a:lnTo>
                  <a:pt x="418" y="202"/>
                </a:lnTo>
                <a:lnTo>
                  <a:pt x="426" y="190"/>
                </a:lnTo>
                <a:lnTo>
                  <a:pt x="426" y="190"/>
                </a:lnTo>
                <a:lnTo>
                  <a:pt x="428" y="184"/>
                </a:lnTo>
                <a:lnTo>
                  <a:pt x="430" y="176"/>
                </a:lnTo>
                <a:lnTo>
                  <a:pt x="430" y="160"/>
                </a:lnTo>
                <a:lnTo>
                  <a:pt x="430" y="160"/>
                </a:lnTo>
                <a:lnTo>
                  <a:pt x="434" y="138"/>
                </a:lnTo>
                <a:lnTo>
                  <a:pt x="438" y="116"/>
                </a:lnTo>
                <a:lnTo>
                  <a:pt x="444" y="94"/>
                </a:lnTo>
                <a:lnTo>
                  <a:pt x="454" y="76"/>
                </a:lnTo>
                <a:lnTo>
                  <a:pt x="454" y="76"/>
                </a:lnTo>
                <a:lnTo>
                  <a:pt x="464" y="64"/>
                </a:lnTo>
                <a:lnTo>
                  <a:pt x="476" y="54"/>
                </a:lnTo>
                <a:lnTo>
                  <a:pt x="488" y="48"/>
                </a:lnTo>
                <a:lnTo>
                  <a:pt x="496" y="46"/>
                </a:lnTo>
                <a:lnTo>
                  <a:pt x="504" y="46"/>
                </a:lnTo>
                <a:lnTo>
                  <a:pt x="504" y="46"/>
                </a:lnTo>
                <a:lnTo>
                  <a:pt x="508" y="48"/>
                </a:lnTo>
                <a:lnTo>
                  <a:pt x="514" y="52"/>
                </a:lnTo>
                <a:lnTo>
                  <a:pt x="520" y="62"/>
                </a:lnTo>
                <a:lnTo>
                  <a:pt x="520" y="62"/>
                </a:lnTo>
                <a:lnTo>
                  <a:pt x="532" y="62"/>
                </a:lnTo>
                <a:lnTo>
                  <a:pt x="538" y="64"/>
                </a:lnTo>
                <a:lnTo>
                  <a:pt x="542" y="68"/>
                </a:lnTo>
                <a:lnTo>
                  <a:pt x="542" y="68"/>
                </a:lnTo>
                <a:lnTo>
                  <a:pt x="550" y="74"/>
                </a:lnTo>
                <a:lnTo>
                  <a:pt x="556" y="80"/>
                </a:lnTo>
                <a:lnTo>
                  <a:pt x="568" y="94"/>
                </a:lnTo>
                <a:lnTo>
                  <a:pt x="568" y="94"/>
                </a:lnTo>
                <a:lnTo>
                  <a:pt x="576" y="102"/>
                </a:lnTo>
                <a:lnTo>
                  <a:pt x="584" y="112"/>
                </a:lnTo>
                <a:lnTo>
                  <a:pt x="590" y="120"/>
                </a:lnTo>
                <a:lnTo>
                  <a:pt x="598" y="130"/>
                </a:lnTo>
                <a:lnTo>
                  <a:pt x="598" y="130"/>
                </a:lnTo>
                <a:lnTo>
                  <a:pt x="596" y="136"/>
                </a:lnTo>
                <a:lnTo>
                  <a:pt x="594" y="142"/>
                </a:lnTo>
                <a:lnTo>
                  <a:pt x="594" y="142"/>
                </a:lnTo>
                <a:lnTo>
                  <a:pt x="598" y="150"/>
                </a:lnTo>
                <a:lnTo>
                  <a:pt x="602" y="152"/>
                </a:lnTo>
                <a:lnTo>
                  <a:pt x="602" y="156"/>
                </a:lnTo>
                <a:lnTo>
                  <a:pt x="602" y="156"/>
                </a:lnTo>
                <a:lnTo>
                  <a:pt x="598" y="170"/>
                </a:lnTo>
                <a:lnTo>
                  <a:pt x="594" y="184"/>
                </a:lnTo>
                <a:lnTo>
                  <a:pt x="594" y="184"/>
                </a:lnTo>
                <a:lnTo>
                  <a:pt x="596" y="192"/>
                </a:lnTo>
                <a:lnTo>
                  <a:pt x="598" y="202"/>
                </a:lnTo>
                <a:lnTo>
                  <a:pt x="598" y="202"/>
                </a:lnTo>
                <a:lnTo>
                  <a:pt x="596" y="214"/>
                </a:lnTo>
                <a:lnTo>
                  <a:pt x="594" y="224"/>
                </a:lnTo>
                <a:lnTo>
                  <a:pt x="592" y="236"/>
                </a:lnTo>
                <a:lnTo>
                  <a:pt x="594" y="248"/>
                </a:lnTo>
                <a:lnTo>
                  <a:pt x="594" y="248"/>
                </a:lnTo>
                <a:lnTo>
                  <a:pt x="598" y="260"/>
                </a:lnTo>
                <a:lnTo>
                  <a:pt x="598" y="272"/>
                </a:lnTo>
                <a:lnTo>
                  <a:pt x="600" y="284"/>
                </a:lnTo>
                <a:lnTo>
                  <a:pt x="602" y="296"/>
                </a:lnTo>
                <a:lnTo>
                  <a:pt x="602" y="296"/>
                </a:lnTo>
                <a:lnTo>
                  <a:pt x="602" y="300"/>
                </a:lnTo>
                <a:lnTo>
                  <a:pt x="602" y="306"/>
                </a:lnTo>
                <a:lnTo>
                  <a:pt x="596" y="314"/>
                </a:lnTo>
                <a:lnTo>
                  <a:pt x="588" y="322"/>
                </a:lnTo>
                <a:lnTo>
                  <a:pt x="580" y="326"/>
                </a:lnTo>
                <a:lnTo>
                  <a:pt x="580" y="326"/>
                </a:lnTo>
                <a:lnTo>
                  <a:pt x="578" y="340"/>
                </a:lnTo>
                <a:lnTo>
                  <a:pt x="578" y="354"/>
                </a:lnTo>
                <a:lnTo>
                  <a:pt x="574" y="368"/>
                </a:lnTo>
                <a:lnTo>
                  <a:pt x="572" y="374"/>
                </a:lnTo>
                <a:lnTo>
                  <a:pt x="568" y="380"/>
                </a:lnTo>
                <a:lnTo>
                  <a:pt x="568" y="380"/>
                </a:lnTo>
                <a:lnTo>
                  <a:pt x="558" y="392"/>
                </a:lnTo>
                <a:lnTo>
                  <a:pt x="550" y="406"/>
                </a:lnTo>
                <a:lnTo>
                  <a:pt x="550" y="406"/>
                </a:lnTo>
                <a:lnTo>
                  <a:pt x="550" y="416"/>
                </a:lnTo>
                <a:lnTo>
                  <a:pt x="552" y="424"/>
                </a:lnTo>
                <a:lnTo>
                  <a:pt x="558" y="442"/>
                </a:lnTo>
                <a:lnTo>
                  <a:pt x="558" y="442"/>
                </a:lnTo>
                <a:lnTo>
                  <a:pt x="558" y="460"/>
                </a:lnTo>
                <a:lnTo>
                  <a:pt x="556" y="478"/>
                </a:lnTo>
                <a:lnTo>
                  <a:pt x="552" y="496"/>
                </a:lnTo>
                <a:lnTo>
                  <a:pt x="546" y="512"/>
                </a:lnTo>
                <a:lnTo>
                  <a:pt x="546" y="512"/>
                </a:lnTo>
                <a:lnTo>
                  <a:pt x="530" y="538"/>
                </a:lnTo>
                <a:lnTo>
                  <a:pt x="512" y="562"/>
                </a:lnTo>
                <a:lnTo>
                  <a:pt x="512" y="562"/>
                </a:lnTo>
                <a:lnTo>
                  <a:pt x="502" y="574"/>
                </a:lnTo>
                <a:lnTo>
                  <a:pt x="496" y="580"/>
                </a:lnTo>
                <a:lnTo>
                  <a:pt x="490" y="584"/>
                </a:lnTo>
                <a:lnTo>
                  <a:pt x="490" y="584"/>
                </a:lnTo>
                <a:lnTo>
                  <a:pt x="466" y="598"/>
                </a:lnTo>
                <a:lnTo>
                  <a:pt x="452" y="606"/>
                </a:lnTo>
                <a:lnTo>
                  <a:pt x="440" y="612"/>
                </a:lnTo>
                <a:lnTo>
                  <a:pt x="440" y="612"/>
                </a:lnTo>
                <a:lnTo>
                  <a:pt x="424" y="612"/>
                </a:lnTo>
                <a:lnTo>
                  <a:pt x="408" y="614"/>
                </a:lnTo>
                <a:lnTo>
                  <a:pt x="408" y="614"/>
                </a:lnTo>
                <a:lnTo>
                  <a:pt x="402" y="614"/>
                </a:lnTo>
                <a:lnTo>
                  <a:pt x="398" y="614"/>
                </a:lnTo>
                <a:lnTo>
                  <a:pt x="396" y="616"/>
                </a:lnTo>
                <a:lnTo>
                  <a:pt x="396" y="616"/>
                </a:lnTo>
                <a:lnTo>
                  <a:pt x="394" y="628"/>
                </a:lnTo>
                <a:lnTo>
                  <a:pt x="394" y="640"/>
                </a:lnTo>
                <a:lnTo>
                  <a:pt x="396" y="652"/>
                </a:lnTo>
                <a:lnTo>
                  <a:pt x="400" y="664"/>
                </a:lnTo>
                <a:lnTo>
                  <a:pt x="400" y="664"/>
                </a:lnTo>
                <a:lnTo>
                  <a:pt x="408" y="670"/>
                </a:lnTo>
                <a:lnTo>
                  <a:pt x="418" y="676"/>
                </a:lnTo>
                <a:lnTo>
                  <a:pt x="436" y="682"/>
                </a:lnTo>
                <a:lnTo>
                  <a:pt x="436" y="682"/>
                </a:lnTo>
                <a:lnTo>
                  <a:pt x="428" y="682"/>
                </a:lnTo>
                <a:lnTo>
                  <a:pt x="420" y="682"/>
                </a:lnTo>
                <a:lnTo>
                  <a:pt x="402" y="680"/>
                </a:lnTo>
                <a:lnTo>
                  <a:pt x="402" y="680"/>
                </a:lnTo>
                <a:lnTo>
                  <a:pt x="408" y="708"/>
                </a:lnTo>
                <a:lnTo>
                  <a:pt x="418" y="736"/>
                </a:lnTo>
                <a:lnTo>
                  <a:pt x="418" y="736"/>
                </a:lnTo>
                <a:lnTo>
                  <a:pt x="412" y="740"/>
                </a:lnTo>
                <a:lnTo>
                  <a:pt x="412" y="740"/>
                </a:lnTo>
                <a:lnTo>
                  <a:pt x="404" y="724"/>
                </a:lnTo>
                <a:lnTo>
                  <a:pt x="398" y="716"/>
                </a:lnTo>
                <a:lnTo>
                  <a:pt x="396" y="714"/>
                </a:lnTo>
                <a:lnTo>
                  <a:pt x="390" y="714"/>
                </a:lnTo>
                <a:lnTo>
                  <a:pt x="390" y="714"/>
                </a:lnTo>
                <a:lnTo>
                  <a:pt x="386" y="712"/>
                </a:lnTo>
                <a:lnTo>
                  <a:pt x="380" y="712"/>
                </a:lnTo>
                <a:lnTo>
                  <a:pt x="372" y="716"/>
                </a:lnTo>
                <a:lnTo>
                  <a:pt x="364" y="722"/>
                </a:lnTo>
                <a:lnTo>
                  <a:pt x="354" y="728"/>
                </a:lnTo>
                <a:lnTo>
                  <a:pt x="354" y="728"/>
                </a:lnTo>
                <a:lnTo>
                  <a:pt x="330" y="740"/>
                </a:lnTo>
                <a:lnTo>
                  <a:pt x="316" y="744"/>
                </a:lnTo>
                <a:lnTo>
                  <a:pt x="304" y="746"/>
                </a:lnTo>
                <a:lnTo>
                  <a:pt x="304" y="746"/>
                </a:lnTo>
                <a:lnTo>
                  <a:pt x="314" y="734"/>
                </a:lnTo>
                <a:lnTo>
                  <a:pt x="318" y="730"/>
                </a:lnTo>
                <a:lnTo>
                  <a:pt x="326" y="728"/>
                </a:lnTo>
                <a:lnTo>
                  <a:pt x="326" y="728"/>
                </a:lnTo>
                <a:lnTo>
                  <a:pt x="340" y="722"/>
                </a:lnTo>
                <a:lnTo>
                  <a:pt x="348" y="716"/>
                </a:lnTo>
                <a:lnTo>
                  <a:pt x="354" y="710"/>
                </a:lnTo>
                <a:lnTo>
                  <a:pt x="354" y="710"/>
                </a:lnTo>
                <a:lnTo>
                  <a:pt x="330" y="708"/>
                </a:lnTo>
                <a:lnTo>
                  <a:pt x="308" y="706"/>
                </a:lnTo>
                <a:lnTo>
                  <a:pt x="308" y="706"/>
                </a:lnTo>
                <a:lnTo>
                  <a:pt x="300" y="724"/>
                </a:lnTo>
                <a:lnTo>
                  <a:pt x="298" y="734"/>
                </a:lnTo>
                <a:lnTo>
                  <a:pt x="300" y="744"/>
                </a:lnTo>
                <a:lnTo>
                  <a:pt x="300" y="744"/>
                </a:lnTo>
                <a:lnTo>
                  <a:pt x="308" y="750"/>
                </a:lnTo>
                <a:lnTo>
                  <a:pt x="316" y="754"/>
                </a:lnTo>
                <a:lnTo>
                  <a:pt x="332" y="760"/>
                </a:lnTo>
                <a:lnTo>
                  <a:pt x="332" y="760"/>
                </a:lnTo>
                <a:lnTo>
                  <a:pt x="322" y="760"/>
                </a:lnTo>
                <a:lnTo>
                  <a:pt x="310" y="760"/>
                </a:lnTo>
                <a:lnTo>
                  <a:pt x="310" y="760"/>
                </a:lnTo>
                <a:lnTo>
                  <a:pt x="300" y="758"/>
                </a:lnTo>
                <a:lnTo>
                  <a:pt x="294" y="758"/>
                </a:lnTo>
                <a:lnTo>
                  <a:pt x="288" y="760"/>
                </a:lnTo>
                <a:lnTo>
                  <a:pt x="288" y="760"/>
                </a:lnTo>
                <a:lnTo>
                  <a:pt x="258" y="784"/>
                </a:lnTo>
                <a:lnTo>
                  <a:pt x="258" y="784"/>
                </a:lnTo>
                <a:lnTo>
                  <a:pt x="256" y="770"/>
                </a:lnTo>
                <a:lnTo>
                  <a:pt x="256" y="770"/>
                </a:lnTo>
                <a:lnTo>
                  <a:pt x="214" y="772"/>
                </a:lnTo>
                <a:lnTo>
                  <a:pt x="172" y="772"/>
                </a:lnTo>
                <a:lnTo>
                  <a:pt x="172" y="772"/>
                </a:lnTo>
                <a:lnTo>
                  <a:pt x="180" y="766"/>
                </a:lnTo>
                <a:lnTo>
                  <a:pt x="192" y="760"/>
                </a:lnTo>
                <a:lnTo>
                  <a:pt x="192" y="760"/>
                </a:lnTo>
                <a:lnTo>
                  <a:pt x="202" y="758"/>
                </a:lnTo>
                <a:lnTo>
                  <a:pt x="214" y="758"/>
                </a:lnTo>
                <a:lnTo>
                  <a:pt x="236" y="758"/>
                </a:lnTo>
                <a:lnTo>
                  <a:pt x="236" y="758"/>
                </a:lnTo>
                <a:lnTo>
                  <a:pt x="232" y="754"/>
                </a:lnTo>
                <a:lnTo>
                  <a:pt x="228" y="752"/>
                </a:lnTo>
                <a:lnTo>
                  <a:pt x="216" y="748"/>
                </a:lnTo>
                <a:lnTo>
                  <a:pt x="216" y="748"/>
                </a:lnTo>
                <a:lnTo>
                  <a:pt x="220" y="742"/>
                </a:lnTo>
                <a:lnTo>
                  <a:pt x="220" y="742"/>
                </a:lnTo>
                <a:lnTo>
                  <a:pt x="230" y="744"/>
                </a:lnTo>
                <a:lnTo>
                  <a:pt x="240" y="746"/>
                </a:lnTo>
                <a:lnTo>
                  <a:pt x="250" y="750"/>
                </a:lnTo>
                <a:lnTo>
                  <a:pt x="260" y="752"/>
                </a:lnTo>
                <a:lnTo>
                  <a:pt x="260" y="752"/>
                </a:lnTo>
                <a:lnTo>
                  <a:pt x="276" y="730"/>
                </a:lnTo>
                <a:lnTo>
                  <a:pt x="288" y="706"/>
                </a:lnTo>
                <a:lnTo>
                  <a:pt x="288" y="706"/>
                </a:lnTo>
                <a:lnTo>
                  <a:pt x="296" y="678"/>
                </a:lnTo>
                <a:lnTo>
                  <a:pt x="300" y="664"/>
                </a:lnTo>
                <a:lnTo>
                  <a:pt x="302" y="650"/>
                </a:lnTo>
                <a:lnTo>
                  <a:pt x="302" y="650"/>
                </a:lnTo>
                <a:lnTo>
                  <a:pt x="292" y="644"/>
                </a:lnTo>
                <a:lnTo>
                  <a:pt x="282" y="640"/>
                </a:lnTo>
                <a:lnTo>
                  <a:pt x="264" y="632"/>
                </a:lnTo>
                <a:lnTo>
                  <a:pt x="264" y="632"/>
                </a:lnTo>
                <a:lnTo>
                  <a:pt x="260" y="626"/>
                </a:lnTo>
                <a:lnTo>
                  <a:pt x="258" y="620"/>
                </a:lnTo>
                <a:lnTo>
                  <a:pt x="256" y="608"/>
                </a:lnTo>
                <a:lnTo>
                  <a:pt x="256" y="608"/>
                </a:lnTo>
                <a:lnTo>
                  <a:pt x="246" y="600"/>
                </a:lnTo>
                <a:lnTo>
                  <a:pt x="238" y="590"/>
                </a:lnTo>
                <a:lnTo>
                  <a:pt x="228" y="580"/>
                </a:lnTo>
                <a:lnTo>
                  <a:pt x="218" y="570"/>
                </a:lnTo>
                <a:lnTo>
                  <a:pt x="218" y="570"/>
                </a:lnTo>
                <a:lnTo>
                  <a:pt x="204" y="562"/>
                </a:lnTo>
                <a:lnTo>
                  <a:pt x="190" y="552"/>
                </a:lnTo>
                <a:lnTo>
                  <a:pt x="190" y="552"/>
                </a:lnTo>
                <a:lnTo>
                  <a:pt x="180" y="546"/>
                </a:lnTo>
                <a:lnTo>
                  <a:pt x="170" y="540"/>
                </a:lnTo>
                <a:lnTo>
                  <a:pt x="160" y="536"/>
                </a:lnTo>
                <a:lnTo>
                  <a:pt x="152" y="528"/>
                </a:lnTo>
                <a:lnTo>
                  <a:pt x="152" y="528"/>
                </a:lnTo>
                <a:lnTo>
                  <a:pt x="146" y="524"/>
                </a:lnTo>
                <a:lnTo>
                  <a:pt x="142" y="522"/>
                </a:lnTo>
                <a:lnTo>
                  <a:pt x="138" y="520"/>
                </a:lnTo>
                <a:lnTo>
                  <a:pt x="138" y="520"/>
                </a:lnTo>
                <a:lnTo>
                  <a:pt x="120" y="518"/>
                </a:lnTo>
                <a:lnTo>
                  <a:pt x="112" y="514"/>
                </a:lnTo>
                <a:lnTo>
                  <a:pt x="104" y="510"/>
                </a:lnTo>
                <a:lnTo>
                  <a:pt x="104" y="510"/>
                </a:lnTo>
                <a:lnTo>
                  <a:pt x="88" y="492"/>
                </a:lnTo>
                <a:lnTo>
                  <a:pt x="70" y="472"/>
                </a:lnTo>
                <a:lnTo>
                  <a:pt x="64" y="462"/>
                </a:lnTo>
                <a:lnTo>
                  <a:pt x="58" y="450"/>
                </a:lnTo>
                <a:lnTo>
                  <a:pt x="54" y="438"/>
                </a:lnTo>
                <a:lnTo>
                  <a:pt x="50" y="426"/>
                </a:lnTo>
                <a:lnTo>
                  <a:pt x="50" y="426"/>
                </a:lnTo>
                <a:lnTo>
                  <a:pt x="48" y="412"/>
                </a:lnTo>
                <a:lnTo>
                  <a:pt x="48" y="400"/>
                </a:lnTo>
                <a:lnTo>
                  <a:pt x="50" y="372"/>
                </a:lnTo>
                <a:lnTo>
                  <a:pt x="54" y="344"/>
                </a:lnTo>
                <a:lnTo>
                  <a:pt x="56" y="316"/>
                </a:lnTo>
                <a:lnTo>
                  <a:pt x="56" y="316"/>
                </a:lnTo>
                <a:lnTo>
                  <a:pt x="60" y="296"/>
                </a:lnTo>
                <a:lnTo>
                  <a:pt x="64" y="276"/>
                </a:lnTo>
                <a:lnTo>
                  <a:pt x="70" y="258"/>
                </a:lnTo>
                <a:lnTo>
                  <a:pt x="74" y="236"/>
                </a:lnTo>
                <a:lnTo>
                  <a:pt x="74" y="236"/>
                </a:lnTo>
                <a:lnTo>
                  <a:pt x="78" y="218"/>
                </a:lnTo>
                <a:lnTo>
                  <a:pt x="78" y="200"/>
                </a:lnTo>
                <a:lnTo>
                  <a:pt x="80" y="180"/>
                </a:lnTo>
                <a:lnTo>
                  <a:pt x="84" y="162"/>
                </a:lnTo>
                <a:lnTo>
                  <a:pt x="84" y="162"/>
                </a:lnTo>
                <a:lnTo>
                  <a:pt x="86" y="158"/>
                </a:lnTo>
                <a:lnTo>
                  <a:pt x="84" y="152"/>
                </a:lnTo>
                <a:lnTo>
                  <a:pt x="80" y="142"/>
                </a:lnTo>
                <a:lnTo>
                  <a:pt x="80" y="142"/>
                </a:lnTo>
                <a:lnTo>
                  <a:pt x="74" y="148"/>
                </a:lnTo>
                <a:lnTo>
                  <a:pt x="68" y="150"/>
                </a:lnTo>
                <a:lnTo>
                  <a:pt x="64" y="152"/>
                </a:lnTo>
                <a:lnTo>
                  <a:pt x="64" y="152"/>
                </a:lnTo>
                <a:lnTo>
                  <a:pt x="56" y="150"/>
                </a:lnTo>
                <a:lnTo>
                  <a:pt x="48" y="146"/>
                </a:lnTo>
                <a:lnTo>
                  <a:pt x="42" y="142"/>
                </a:lnTo>
                <a:lnTo>
                  <a:pt x="38" y="134"/>
                </a:lnTo>
                <a:lnTo>
                  <a:pt x="38" y="134"/>
                </a:lnTo>
                <a:lnTo>
                  <a:pt x="34" y="126"/>
                </a:lnTo>
                <a:lnTo>
                  <a:pt x="32" y="116"/>
                </a:lnTo>
                <a:lnTo>
                  <a:pt x="34" y="108"/>
                </a:lnTo>
                <a:lnTo>
                  <a:pt x="34" y="98"/>
                </a:lnTo>
                <a:lnTo>
                  <a:pt x="34" y="98"/>
                </a:lnTo>
                <a:lnTo>
                  <a:pt x="18" y="100"/>
                </a:lnTo>
                <a:lnTo>
                  <a:pt x="0" y="102"/>
                </a:lnTo>
                <a:lnTo>
                  <a:pt x="0" y="102"/>
                </a:lnTo>
                <a:lnTo>
                  <a:pt x="4" y="90"/>
                </a:lnTo>
                <a:lnTo>
                  <a:pt x="14" y="82"/>
                </a:lnTo>
                <a:lnTo>
                  <a:pt x="14" y="82"/>
                </a:lnTo>
                <a:lnTo>
                  <a:pt x="16" y="80"/>
                </a:lnTo>
                <a:lnTo>
                  <a:pt x="16" y="76"/>
                </a:lnTo>
                <a:lnTo>
                  <a:pt x="18" y="68"/>
                </a:lnTo>
                <a:lnTo>
                  <a:pt x="18" y="68"/>
                </a:lnTo>
                <a:lnTo>
                  <a:pt x="26" y="64"/>
                </a:lnTo>
                <a:lnTo>
                  <a:pt x="26" y="64"/>
                </a:lnTo>
                <a:lnTo>
                  <a:pt x="28" y="38"/>
                </a:lnTo>
                <a:lnTo>
                  <a:pt x="28" y="38"/>
                </a:lnTo>
                <a:lnTo>
                  <a:pt x="36" y="38"/>
                </a:lnTo>
                <a:lnTo>
                  <a:pt x="36" y="38"/>
                </a:lnTo>
                <a:lnTo>
                  <a:pt x="38" y="22"/>
                </a:lnTo>
                <a:lnTo>
                  <a:pt x="38" y="22"/>
                </a:lnTo>
                <a:lnTo>
                  <a:pt x="48" y="30"/>
                </a:lnTo>
                <a:lnTo>
                  <a:pt x="48" y="30"/>
                </a:lnTo>
                <a:lnTo>
                  <a:pt x="46" y="10"/>
                </a:lnTo>
                <a:lnTo>
                  <a:pt x="46" y="10"/>
                </a:lnTo>
                <a:lnTo>
                  <a:pt x="60" y="20"/>
                </a:lnTo>
                <a:lnTo>
                  <a:pt x="60" y="20"/>
                </a:lnTo>
                <a:lnTo>
                  <a:pt x="60" y="0"/>
                </a:lnTo>
                <a:close/>
                <a:moveTo>
                  <a:pt x="352" y="638"/>
                </a:moveTo>
                <a:lnTo>
                  <a:pt x="352" y="638"/>
                </a:lnTo>
                <a:lnTo>
                  <a:pt x="340" y="648"/>
                </a:lnTo>
                <a:lnTo>
                  <a:pt x="334" y="652"/>
                </a:lnTo>
                <a:lnTo>
                  <a:pt x="328" y="658"/>
                </a:lnTo>
                <a:lnTo>
                  <a:pt x="328" y="658"/>
                </a:lnTo>
                <a:lnTo>
                  <a:pt x="318" y="678"/>
                </a:lnTo>
                <a:lnTo>
                  <a:pt x="310" y="698"/>
                </a:lnTo>
                <a:lnTo>
                  <a:pt x="310" y="698"/>
                </a:lnTo>
                <a:lnTo>
                  <a:pt x="328" y="702"/>
                </a:lnTo>
                <a:lnTo>
                  <a:pt x="336" y="702"/>
                </a:lnTo>
                <a:lnTo>
                  <a:pt x="346" y="700"/>
                </a:lnTo>
                <a:lnTo>
                  <a:pt x="346" y="700"/>
                </a:lnTo>
                <a:lnTo>
                  <a:pt x="354" y="696"/>
                </a:lnTo>
                <a:lnTo>
                  <a:pt x="360" y="688"/>
                </a:lnTo>
                <a:lnTo>
                  <a:pt x="364" y="680"/>
                </a:lnTo>
                <a:lnTo>
                  <a:pt x="368" y="670"/>
                </a:lnTo>
                <a:lnTo>
                  <a:pt x="368" y="670"/>
                </a:lnTo>
                <a:lnTo>
                  <a:pt x="372" y="648"/>
                </a:lnTo>
                <a:lnTo>
                  <a:pt x="372" y="636"/>
                </a:lnTo>
                <a:lnTo>
                  <a:pt x="372" y="624"/>
                </a:lnTo>
                <a:lnTo>
                  <a:pt x="372" y="624"/>
                </a:lnTo>
                <a:lnTo>
                  <a:pt x="362" y="632"/>
                </a:lnTo>
                <a:lnTo>
                  <a:pt x="352" y="638"/>
                </a:lnTo>
                <a:lnTo>
                  <a:pt x="352" y="63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74125" tIns="37050" rIns="74125" bIns="370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62"/>
          <p:cNvSpPr/>
          <p:nvPr/>
        </p:nvSpPr>
        <p:spPr>
          <a:xfrm>
            <a:off x="756068" y="3776335"/>
            <a:ext cx="280081" cy="146563"/>
          </a:xfrm>
          <a:custGeom>
            <a:avLst/>
            <a:gdLst/>
            <a:ahLst/>
            <a:cxnLst/>
            <a:rect l="l" t="t" r="r" b="b"/>
            <a:pathLst>
              <a:path w="2546191" h="1395840" extrusionOk="0">
                <a:moveTo>
                  <a:pt x="0" y="510015"/>
                </a:moveTo>
                <a:lnTo>
                  <a:pt x="85725" y="538590"/>
                </a:lnTo>
                <a:lnTo>
                  <a:pt x="247650" y="433815"/>
                </a:lnTo>
                <a:lnTo>
                  <a:pt x="295275" y="376665"/>
                </a:lnTo>
                <a:lnTo>
                  <a:pt x="209550" y="233790"/>
                </a:lnTo>
                <a:lnTo>
                  <a:pt x="171450" y="100440"/>
                </a:lnTo>
                <a:lnTo>
                  <a:pt x="219075" y="100440"/>
                </a:lnTo>
                <a:lnTo>
                  <a:pt x="419100" y="186165"/>
                </a:lnTo>
                <a:lnTo>
                  <a:pt x="390525" y="129015"/>
                </a:lnTo>
                <a:lnTo>
                  <a:pt x="352425" y="81390"/>
                </a:lnTo>
                <a:lnTo>
                  <a:pt x="419100" y="119490"/>
                </a:lnTo>
                <a:lnTo>
                  <a:pt x="542925" y="195690"/>
                </a:lnTo>
                <a:cubicBezTo>
                  <a:pt x="642937" y="184578"/>
                  <a:pt x="1022747" y="-10289"/>
                  <a:pt x="1428750" y="427"/>
                </a:cubicBezTo>
                <a:cubicBezTo>
                  <a:pt x="1834753" y="11143"/>
                  <a:pt x="2243931" y="240934"/>
                  <a:pt x="2321719" y="317134"/>
                </a:cubicBezTo>
                <a:lnTo>
                  <a:pt x="2543175" y="529065"/>
                </a:lnTo>
                <a:cubicBezTo>
                  <a:pt x="2567781" y="563990"/>
                  <a:pt x="2433637" y="424290"/>
                  <a:pt x="2438400" y="592565"/>
                </a:cubicBezTo>
                <a:cubicBezTo>
                  <a:pt x="2443163" y="760840"/>
                  <a:pt x="2346325" y="770365"/>
                  <a:pt x="2343150" y="852915"/>
                </a:cubicBezTo>
                <a:lnTo>
                  <a:pt x="2438400" y="1005315"/>
                </a:lnTo>
                <a:lnTo>
                  <a:pt x="2381250" y="1148190"/>
                </a:lnTo>
                <a:lnTo>
                  <a:pt x="2381250" y="1262490"/>
                </a:lnTo>
                <a:lnTo>
                  <a:pt x="2352675" y="1319640"/>
                </a:lnTo>
                <a:lnTo>
                  <a:pt x="2324100" y="1376790"/>
                </a:lnTo>
                <a:lnTo>
                  <a:pt x="2219325" y="1395840"/>
                </a:lnTo>
                <a:lnTo>
                  <a:pt x="2162175" y="1367265"/>
                </a:lnTo>
                <a:lnTo>
                  <a:pt x="2247900" y="1205340"/>
                </a:lnTo>
                <a:lnTo>
                  <a:pt x="2266950" y="1129140"/>
                </a:lnTo>
                <a:lnTo>
                  <a:pt x="2200275" y="881490"/>
                </a:lnTo>
                <a:lnTo>
                  <a:pt x="2105025" y="1148190"/>
                </a:lnTo>
                <a:lnTo>
                  <a:pt x="2105025" y="1233915"/>
                </a:lnTo>
                <a:lnTo>
                  <a:pt x="2066925" y="1233915"/>
                </a:lnTo>
                <a:lnTo>
                  <a:pt x="2066925" y="1310115"/>
                </a:lnTo>
                <a:lnTo>
                  <a:pt x="1943100" y="1281540"/>
                </a:lnTo>
                <a:lnTo>
                  <a:pt x="1962150" y="1148190"/>
                </a:lnTo>
                <a:lnTo>
                  <a:pt x="1990725" y="1052940"/>
                </a:lnTo>
                <a:lnTo>
                  <a:pt x="1885950" y="843390"/>
                </a:lnTo>
                <a:cubicBezTo>
                  <a:pt x="1766886" y="872040"/>
                  <a:pt x="1710059" y="911594"/>
                  <a:pt x="1529243" y="919020"/>
                </a:cubicBezTo>
                <a:cubicBezTo>
                  <a:pt x="1348427" y="926446"/>
                  <a:pt x="1302561" y="898303"/>
                  <a:pt x="1189220" y="887945"/>
                </a:cubicBezTo>
                <a:lnTo>
                  <a:pt x="1143000" y="1205340"/>
                </a:lnTo>
                <a:lnTo>
                  <a:pt x="1152525" y="1338690"/>
                </a:lnTo>
                <a:lnTo>
                  <a:pt x="1095375" y="1367265"/>
                </a:lnTo>
                <a:lnTo>
                  <a:pt x="1019175" y="1376790"/>
                </a:lnTo>
                <a:lnTo>
                  <a:pt x="962025" y="1357740"/>
                </a:lnTo>
                <a:lnTo>
                  <a:pt x="1047750" y="1272015"/>
                </a:lnTo>
                <a:lnTo>
                  <a:pt x="990600" y="1062465"/>
                </a:lnTo>
                <a:lnTo>
                  <a:pt x="971550" y="1157715"/>
                </a:lnTo>
                <a:lnTo>
                  <a:pt x="933450" y="1252965"/>
                </a:lnTo>
                <a:lnTo>
                  <a:pt x="904875" y="1291065"/>
                </a:lnTo>
                <a:lnTo>
                  <a:pt x="904875" y="1291065"/>
                </a:lnTo>
                <a:lnTo>
                  <a:pt x="777875" y="1303765"/>
                </a:lnTo>
                <a:lnTo>
                  <a:pt x="885825" y="1119615"/>
                </a:lnTo>
                <a:lnTo>
                  <a:pt x="866775" y="871965"/>
                </a:lnTo>
                <a:cubicBezTo>
                  <a:pt x="731838" y="905303"/>
                  <a:pt x="408781" y="829103"/>
                  <a:pt x="288131" y="810053"/>
                </a:cubicBezTo>
                <a:cubicBezTo>
                  <a:pt x="239712" y="792590"/>
                  <a:pt x="187722" y="779096"/>
                  <a:pt x="142875" y="757665"/>
                </a:cubicBezTo>
                <a:cubicBezTo>
                  <a:pt x="98028" y="736234"/>
                  <a:pt x="42862" y="722740"/>
                  <a:pt x="19050" y="681465"/>
                </a:cubicBezTo>
                <a:lnTo>
                  <a:pt x="0" y="51001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62"/>
          <p:cNvSpPr/>
          <p:nvPr/>
        </p:nvSpPr>
        <p:spPr>
          <a:xfrm>
            <a:off x="1808680" y="3758570"/>
            <a:ext cx="274078" cy="182430"/>
          </a:xfrm>
          <a:custGeom>
            <a:avLst/>
            <a:gdLst/>
            <a:ahLst/>
            <a:cxnLst/>
            <a:rect l="l" t="t" r="r" b="b"/>
            <a:pathLst>
              <a:path w="1175" h="814" extrusionOk="0">
                <a:moveTo>
                  <a:pt x="2" y="479"/>
                </a:moveTo>
                <a:lnTo>
                  <a:pt x="6" y="457"/>
                </a:lnTo>
                <a:lnTo>
                  <a:pt x="14" y="428"/>
                </a:lnTo>
                <a:lnTo>
                  <a:pt x="25" y="393"/>
                </a:lnTo>
                <a:lnTo>
                  <a:pt x="37" y="355"/>
                </a:lnTo>
                <a:lnTo>
                  <a:pt x="49" y="316"/>
                </a:lnTo>
                <a:lnTo>
                  <a:pt x="56" y="277"/>
                </a:lnTo>
                <a:lnTo>
                  <a:pt x="60" y="263"/>
                </a:lnTo>
                <a:lnTo>
                  <a:pt x="62" y="246"/>
                </a:lnTo>
                <a:lnTo>
                  <a:pt x="68" y="223"/>
                </a:lnTo>
                <a:lnTo>
                  <a:pt x="76" y="199"/>
                </a:lnTo>
                <a:lnTo>
                  <a:pt x="85" y="176"/>
                </a:lnTo>
                <a:lnTo>
                  <a:pt x="99" y="157"/>
                </a:lnTo>
                <a:lnTo>
                  <a:pt x="118" y="141"/>
                </a:lnTo>
                <a:lnTo>
                  <a:pt x="157" y="124"/>
                </a:lnTo>
                <a:lnTo>
                  <a:pt x="196" y="116"/>
                </a:lnTo>
                <a:lnTo>
                  <a:pt x="233" y="116"/>
                </a:lnTo>
                <a:lnTo>
                  <a:pt x="270" y="120"/>
                </a:lnTo>
                <a:lnTo>
                  <a:pt x="302" y="128"/>
                </a:lnTo>
                <a:lnTo>
                  <a:pt x="332" y="134"/>
                </a:lnTo>
                <a:lnTo>
                  <a:pt x="359" y="135"/>
                </a:lnTo>
                <a:lnTo>
                  <a:pt x="390" y="135"/>
                </a:lnTo>
                <a:lnTo>
                  <a:pt x="425" y="132"/>
                </a:lnTo>
                <a:lnTo>
                  <a:pt x="458" y="128"/>
                </a:lnTo>
                <a:lnTo>
                  <a:pt x="489" y="124"/>
                </a:lnTo>
                <a:lnTo>
                  <a:pt x="516" y="124"/>
                </a:lnTo>
                <a:lnTo>
                  <a:pt x="574" y="124"/>
                </a:lnTo>
                <a:lnTo>
                  <a:pt x="624" y="126"/>
                </a:lnTo>
                <a:lnTo>
                  <a:pt x="667" y="128"/>
                </a:lnTo>
                <a:lnTo>
                  <a:pt x="700" y="130"/>
                </a:lnTo>
                <a:lnTo>
                  <a:pt x="727" y="132"/>
                </a:lnTo>
                <a:lnTo>
                  <a:pt x="742" y="132"/>
                </a:lnTo>
                <a:lnTo>
                  <a:pt x="766" y="130"/>
                </a:lnTo>
                <a:lnTo>
                  <a:pt x="791" y="124"/>
                </a:lnTo>
                <a:lnTo>
                  <a:pt x="820" y="116"/>
                </a:lnTo>
                <a:lnTo>
                  <a:pt x="847" y="108"/>
                </a:lnTo>
                <a:lnTo>
                  <a:pt x="872" y="102"/>
                </a:lnTo>
                <a:lnTo>
                  <a:pt x="890" y="97"/>
                </a:lnTo>
                <a:lnTo>
                  <a:pt x="899" y="93"/>
                </a:lnTo>
                <a:lnTo>
                  <a:pt x="907" y="87"/>
                </a:lnTo>
                <a:lnTo>
                  <a:pt x="915" y="79"/>
                </a:lnTo>
                <a:lnTo>
                  <a:pt x="905" y="66"/>
                </a:lnTo>
                <a:lnTo>
                  <a:pt x="897" y="54"/>
                </a:lnTo>
                <a:lnTo>
                  <a:pt x="896" y="46"/>
                </a:lnTo>
                <a:lnTo>
                  <a:pt x="899" y="40"/>
                </a:lnTo>
                <a:lnTo>
                  <a:pt x="911" y="33"/>
                </a:lnTo>
                <a:lnTo>
                  <a:pt x="927" y="27"/>
                </a:lnTo>
                <a:lnTo>
                  <a:pt x="946" y="23"/>
                </a:lnTo>
                <a:lnTo>
                  <a:pt x="952" y="25"/>
                </a:lnTo>
                <a:lnTo>
                  <a:pt x="959" y="27"/>
                </a:lnTo>
                <a:lnTo>
                  <a:pt x="973" y="15"/>
                </a:lnTo>
                <a:lnTo>
                  <a:pt x="992" y="6"/>
                </a:lnTo>
                <a:lnTo>
                  <a:pt x="1014" y="0"/>
                </a:lnTo>
                <a:lnTo>
                  <a:pt x="1039" y="4"/>
                </a:lnTo>
                <a:lnTo>
                  <a:pt x="1062" y="19"/>
                </a:lnTo>
                <a:lnTo>
                  <a:pt x="1084" y="42"/>
                </a:lnTo>
                <a:lnTo>
                  <a:pt x="1089" y="37"/>
                </a:lnTo>
                <a:lnTo>
                  <a:pt x="1099" y="33"/>
                </a:lnTo>
                <a:lnTo>
                  <a:pt x="1109" y="31"/>
                </a:lnTo>
                <a:lnTo>
                  <a:pt x="1126" y="29"/>
                </a:lnTo>
                <a:lnTo>
                  <a:pt x="1144" y="31"/>
                </a:lnTo>
                <a:lnTo>
                  <a:pt x="1155" y="35"/>
                </a:lnTo>
                <a:lnTo>
                  <a:pt x="1163" y="38"/>
                </a:lnTo>
                <a:lnTo>
                  <a:pt x="1161" y="46"/>
                </a:lnTo>
                <a:lnTo>
                  <a:pt x="1157" y="60"/>
                </a:lnTo>
                <a:lnTo>
                  <a:pt x="1148" y="75"/>
                </a:lnTo>
                <a:lnTo>
                  <a:pt x="1136" y="87"/>
                </a:lnTo>
                <a:lnTo>
                  <a:pt x="1128" y="91"/>
                </a:lnTo>
                <a:lnTo>
                  <a:pt x="1118" y="95"/>
                </a:lnTo>
                <a:lnTo>
                  <a:pt x="1109" y="97"/>
                </a:lnTo>
                <a:lnTo>
                  <a:pt x="1113" y="110"/>
                </a:lnTo>
                <a:lnTo>
                  <a:pt x="1113" y="122"/>
                </a:lnTo>
                <a:lnTo>
                  <a:pt x="1118" y="130"/>
                </a:lnTo>
                <a:lnTo>
                  <a:pt x="1128" y="143"/>
                </a:lnTo>
                <a:lnTo>
                  <a:pt x="1140" y="157"/>
                </a:lnTo>
                <a:lnTo>
                  <a:pt x="1153" y="174"/>
                </a:lnTo>
                <a:lnTo>
                  <a:pt x="1167" y="192"/>
                </a:lnTo>
                <a:lnTo>
                  <a:pt x="1173" y="209"/>
                </a:lnTo>
                <a:lnTo>
                  <a:pt x="1175" y="227"/>
                </a:lnTo>
                <a:lnTo>
                  <a:pt x="1165" y="242"/>
                </a:lnTo>
                <a:lnTo>
                  <a:pt x="1148" y="254"/>
                </a:lnTo>
                <a:lnTo>
                  <a:pt x="1128" y="258"/>
                </a:lnTo>
                <a:lnTo>
                  <a:pt x="1107" y="258"/>
                </a:lnTo>
                <a:lnTo>
                  <a:pt x="1084" y="254"/>
                </a:lnTo>
                <a:lnTo>
                  <a:pt x="1062" y="248"/>
                </a:lnTo>
                <a:lnTo>
                  <a:pt x="1043" y="240"/>
                </a:lnTo>
                <a:lnTo>
                  <a:pt x="1025" y="236"/>
                </a:lnTo>
                <a:lnTo>
                  <a:pt x="1012" y="234"/>
                </a:lnTo>
                <a:lnTo>
                  <a:pt x="1004" y="236"/>
                </a:lnTo>
                <a:lnTo>
                  <a:pt x="996" y="248"/>
                </a:lnTo>
                <a:lnTo>
                  <a:pt x="992" y="265"/>
                </a:lnTo>
                <a:lnTo>
                  <a:pt x="989" y="289"/>
                </a:lnTo>
                <a:lnTo>
                  <a:pt x="985" y="318"/>
                </a:lnTo>
                <a:lnTo>
                  <a:pt x="977" y="347"/>
                </a:lnTo>
                <a:lnTo>
                  <a:pt x="965" y="380"/>
                </a:lnTo>
                <a:lnTo>
                  <a:pt x="948" y="415"/>
                </a:lnTo>
                <a:lnTo>
                  <a:pt x="923" y="448"/>
                </a:lnTo>
                <a:lnTo>
                  <a:pt x="888" y="488"/>
                </a:lnTo>
                <a:lnTo>
                  <a:pt x="863" y="529"/>
                </a:lnTo>
                <a:lnTo>
                  <a:pt x="843" y="564"/>
                </a:lnTo>
                <a:lnTo>
                  <a:pt x="830" y="595"/>
                </a:lnTo>
                <a:lnTo>
                  <a:pt x="820" y="617"/>
                </a:lnTo>
                <a:lnTo>
                  <a:pt x="816" y="636"/>
                </a:lnTo>
                <a:lnTo>
                  <a:pt x="810" y="657"/>
                </a:lnTo>
                <a:lnTo>
                  <a:pt x="808" y="681"/>
                </a:lnTo>
                <a:lnTo>
                  <a:pt x="806" y="704"/>
                </a:lnTo>
                <a:lnTo>
                  <a:pt x="806" y="721"/>
                </a:lnTo>
                <a:lnTo>
                  <a:pt x="808" y="735"/>
                </a:lnTo>
                <a:lnTo>
                  <a:pt x="814" y="745"/>
                </a:lnTo>
                <a:lnTo>
                  <a:pt x="822" y="760"/>
                </a:lnTo>
                <a:lnTo>
                  <a:pt x="830" y="776"/>
                </a:lnTo>
                <a:lnTo>
                  <a:pt x="839" y="789"/>
                </a:lnTo>
                <a:lnTo>
                  <a:pt x="845" y="799"/>
                </a:lnTo>
                <a:lnTo>
                  <a:pt x="847" y="803"/>
                </a:lnTo>
                <a:lnTo>
                  <a:pt x="783" y="803"/>
                </a:lnTo>
                <a:lnTo>
                  <a:pt x="783" y="799"/>
                </a:lnTo>
                <a:lnTo>
                  <a:pt x="781" y="787"/>
                </a:lnTo>
                <a:lnTo>
                  <a:pt x="777" y="774"/>
                </a:lnTo>
                <a:lnTo>
                  <a:pt x="773" y="762"/>
                </a:lnTo>
                <a:lnTo>
                  <a:pt x="770" y="756"/>
                </a:lnTo>
                <a:lnTo>
                  <a:pt x="768" y="754"/>
                </a:lnTo>
                <a:lnTo>
                  <a:pt x="764" y="752"/>
                </a:lnTo>
                <a:lnTo>
                  <a:pt x="760" y="748"/>
                </a:lnTo>
                <a:lnTo>
                  <a:pt x="758" y="745"/>
                </a:lnTo>
                <a:lnTo>
                  <a:pt x="756" y="739"/>
                </a:lnTo>
                <a:lnTo>
                  <a:pt x="756" y="731"/>
                </a:lnTo>
                <a:lnTo>
                  <a:pt x="758" y="717"/>
                </a:lnTo>
                <a:lnTo>
                  <a:pt x="760" y="698"/>
                </a:lnTo>
                <a:lnTo>
                  <a:pt x="760" y="677"/>
                </a:lnTo>
                <a:lnTo>
                  <a:pt x="758" y="653"/>
                </a:lnTo>
                <a:lnTo>
                  <a:pt x="758" y="634"/>
                </a:lnTo>
                <a:lnTo>
                  <a:pt x="756" y="620"/>
                </a:lnTo>
                <a:lnTo>
                  <a:pt x="756" y="615"/>
                </a:lnTo>
                <a:lnTo>
                  <a:pt x="756" y="618"/>
                </a:lnTo>
                <a:lnTo>
                  <a:pt x="752" y="630"/>
                </a:lnTo>
                <a:lnTo>
                  <a:pt x="746" y="648"/>
                </a:lnTo>
                <a:lnTo>
                  <a:pt x="740" y="669"/>
                </a:lnTo>
                <a:lnTo>
                  <a:pt x="737" y="690"/>
                </a:lnTo>
                <a:lnTo>
                  <a:pt x="733" y="710"/>
                </a:lnTo>
                <a:lnTo>
                  <a:pt x="731" y="727"/>
                </a:lnTo>
                <a:lnTo>
                  <a:pt x="733" y="739"/>
                </a:lnTo>
                <a:lnTo>
                  <a:pt x="740" y="752"/>
                </a:lnTo>
                <a:lnTo>
                  <a:pt x="748" y="766"/>
                </a:lnTo>
                <a:lnTo>
                  <a:pt x="754" y="781"/>
                </a:lnTo>
                <a:lnTo>
                  <a:pt x="762" y="793"/>
                </a:lnTo>
                <a:lnTo>
                  <a:pt x="766" y="801"/>
                </a:lnTo>
                <a:lnTo>
                  <a:pt x="768" y="805"/>
                </a:lnTo>
                <a:lnTo>
                  <a:pt x="709" y="805"/>
                </a:lnTo>
                <a:lnTo>
                  <a:pt x="708" y="801"/>
                </a:lnTo>
                <a:lnTo>
                  <a:pt x="706" y="791"/>
                </a:lnTo>
                <a:lnTo>
                  <a:pt x="704" y="778"/>
                </a:lnTo>
                <a:lnTo>
                  <a:pt x="700" y="768"/>
                </a:lnTo>
                <a:lnTo>
                  <a:pt x="696" y="764"/>
                </a:lnTo>
                <a:lnTo>
                  <a:pt x="692" y="762"/>
                </a:lnTo>
                <a:lnTo>
                  <a:pt x="688" y="760"/>
                </a:lnTo>
                <a:lnTo>
                  <a:pt x="686" y="754"/>
                </a:lnTo>
                <a:lnTo>
                  <a:pt x="682" y="750"/>
                </a:lnTo>
                <a:lnTo>
                  <a:pt x="682" y="745"/>
                </a:lnTo>
                <a:lnTo>
                  <a:pt x="682" y="737"/>
                </a:lnTo>
                <a:lnTo>
                  <a:pt x="686" y="727"/>
                </a:lnTo>
                <a:lnTo>
                  <a:pt x="688" y="712"/>
                </a:lnTo>
                <a:lnTo>
                  <a:pt x="692" y="692"/>
                </a:lnTo>
                <a:lnTo>
                  <a:pt x="694" y="673"/>
                </a:lnTo>
                <a:lnTo>
                  <a:pt x="696" y="653"/>
                </a:lnTo>
                <a:lnTo>
                  <a:pt x="696" y="640"/>
                </a:lnTo>
                <a:lnTo>
                  <a:pt x="696" y="632"/>
                </a:lnTo>
                <a:lnTo>
                  <a:pt x="690" y="626"/>
                </a:lnTo>
                <a:lnTo>
                  <a:pt x="686" y="615"/>
                </a:lnTo>
                <a:lnTo>
                  <a:pt x="684" y="601"/>
                </a:lnTo>
                <a:lnTo>
                  <a:pt x="688" y="584"/>
                </a:lnTo>
                <a:lnTo>
                  <a:pt x="692" y="568"/>
                </a:lnTo>
                <a:lnTo>
                  <a:pt x="692" y="549"/>
                </a:lnTo>
                <a:lnTo>
                  <a:pt x="694" y="527"/>
                </a:lnTo>
                <a:lnTo>
                  <a:pt x="694" y="506"/>
                </a:lnTo>
                <a:lnTo>
                  <a:pt x="694" y="487"/>
                </a:lnTo>
                <a:lnTo>
                  <a:pt x="694" y="473"/>
                </a:lnTo>
                <a:lnTo>
                  <a:pt x="692" y="467"/>
                </a:lnTo>
                <a:lnTo>
                  <a:pt x="688" y="469"/>
                </a:lnTo>
                <a:lnTo>
                  <a:pt x="677" y="475"/>
                </a:lnTo>
                <a:lnTo>
                  <a:pt x="655" y="481"/>
                </a:lnTo>
                <a:lnTo>
                  <a:pt x="630" y="488"/>
                </a:lnTo>
                <a:lnTo>
                  <a:pt x="599" y="496"/>
                </a:lnTo>
                <a:lnTo>
                  <a:pt x="564" y="502"/>
                </a:lnTo>
                <a:lnTo>
                  <a:pt x="527" y="506"/>
                </a:lnTo>
                <a:lnTo>
                  <a:pt x="487" y="506"/>
                </a:lnTo>
                <a:lnTo>
                  <a:pt x="452" y="502"/>
                </a:lnTo>
                <a:lnTo>
                  <a:pt x="423" y="496"/>
                </a:lnTo>
                <a:lnTo>
                  <a:pt x="399" y="490"/>
                </a:lnTo>
                <a:lnTo>
                  <a:pt x="384" y="487"/>
                </a:lnTo>
                <a:lnTo>
                  <a:pt x="374" y="485"/>
                </a:lnTo>
                <a:lnTo>
                  <a:pt x="363" y="488"/>
                </a:lnTo>
                <a:lnTo>
                  <a:pt x="351" y="498"/>
                </a:lnTo>
                <a:lnTo>
                  <a:pt x="337" y="512"/>
                </a:lnTo>
                <a:lnTo>
                  <a:pt x="339" y="529"/>
                </a:lnTo>
                <a:lnTo>
                  <a:pt x="339" y="533"/>
                </a:lnTo>
                <a:lnTo>
                  <a:pt x="337" y="539"/>
                </a:lnTo>
                <a:lnTo>
                  <a:pt x="333" y="541"/>
                </a:lnTo>
                <a:lnTo>
                  <a:pt x="330" y="543"/>
                </a:lnTo>
                <a:lnTo>
                  <a:pt x="326" y="543"/>
                </a:lnTo>
                <a:lnTo>
                  <a:pt x="320" y="541"/>
                </a:lnTo>
                <a:lnTo>
                  <a:pt x="318" y="537"/>
                </a:lnTo>
                <a:lnTo>
                  <a:pt x="316" y="533"/>
                </a:lnTo>
                <a:lnTo>
                  <a:pt x="314" y="523"/>
                </a:lnTo>
                <a:lnTo>
                  <a:pt x="306" y="527"/>
                </a:lnTo>
                <a:lnTo>
                  <a:pt x="306" y="543"/>
                </a:lnTo>
                <a:lnTo>
                  <a:pt x="304" y="547"/>
                </a:lnTo>
                <a:lnTo>
                  <a:pt x="302" y="551"/>
                </a:lnTo>
                <a:lnTo>
                  <a:pt x="299" y="553"/>
                </a:lnTo>
                <a:lnTo>
                  <a:pt x="293" y="554"/>
                </a:lnTo>
                <a:lnTo>
                  <a:pt x="289" y="553"/>
                </a:lnTo>
                <a:lnTo>
                  <a:pt x="285" y="551"/>
                </a:lnTo>
                <a:lnTo>
                  <a:pt x="283" y="547"/>
                </a:lnTo>
                <a:lnTo>
                  <a:pt x="281" y="541"/>
                </a:lnTo>
                <a:lnTo>
                  <a:pt x="281" y="529"/>
                </a:lnTo>
                <a:lnTo>
                  <a:pt x="281" y="529"/>
                </a:lnTo>
                <a:lnTo>
                  <a:pt x="275" y="529"/>
                </a:lnTo>
                <a:lnTo>
                  <a:pt x="268" y="529"/>
                </a:lnTo>
                <a:lnTo>
                  <a:pt x="266" y="539"/>
                </a:lnTo>
                <a:lnTo>
                  <a:pt x="264" y="545"/>
                </a:lnTo>
                <a:lnTo>
                  <a:pt x="262" y="547"/>
                </a:lnTo>
                <a:lnTo>
                  <a:pt x="258" y="549"/>
                </a:lnTo>
                <a:lnTo>
                  <a:pt x="252" y="549"/>
                </a:lnTo>
                <a:lnTo>
                  <a:pt x="248" y="549"/>
                </a:lnTo>
                <a:lnTo>
                  <a:pt x="244" y="545"/>
                </a:lnTo>
                <a:lnTo>
                  <a:pt x="242" y="541"/>
                </a:lnTo>
                <a:lnTo>
                  <a:pt x="242" y="535"/>
                </a:lnTo>
                <a:lnTo>
                  <a:pt x="244" y="523"/>
                </a:lnTo>
                <a:lnTo>
                  <a:pt x="240" y="520"/>
                </a:lnTo>
                <a:lnTo>
                  <a:pt x="237" y="516"/>
                </a:lnTo>
                <a:lnTo>
                  <a:pt x="235" y="514"/>
                </a:lnTo>
                <a:lnTo>
                  <a:pt x="235" y="514"/>
                </a:lnTo>
                <a:lnTo>
                  <a:pt x="235" y="520"/>
                </a:lnTo>
                <a:lnTo>
                  <a:pt x="233" y="537"/>
                </a:lnTo>
                <a:lnTo>
                  <a:pt x="231" y="562"/>
                </a:lnTo>
                <a:lnTo>
                  <a:pt x="227" y="591"/>
                </a:lnTo>
                <a:lnTo>
                  <a:pt x="225" y="624"/>
                </a:lnTo>
                <a:lnTo>
                  <a:pt x="223" y="655"/>
                </a:lnTo>
                <a:lnTo>
                  <a:pt x="221" y="682"/>
                </a:lnTo>
                <a:lnTo>
                  <a:pt x="221" y="702"/>
                </a:lnTo>
                <a:lnTo>
                  <a:pt x="223" y="710"/>
                </a:lnTo>
                <a:lnTo>
                  <a:pt x="229" y="721"/>
                </a:lnTo>
                <a:lnTo>
                  <a:pt x="231" y="737"/>
                </a:lnTo>
                <a:lnTo>
                  <a:pt x="235" y="752"/>
                </a:lnTo>
                <a:lnTo>
                  <a:pt x="237" y="762"/>
                </a:lnTo>
                <a:lnTo>
                  <a:pt x="240" y="768"/>
                </a:lnTo>
                <a:lnTo>
                  <a:pt x="248" y="779"/>
                </a:lnTo>
                <a:lnTo>
                  <a:pt x="256" y="791"/>
                </a:lnTo>
                <a:lnTo>
                  <a:pt x="264" y="803"/>
                </a:lnTo>
                <a:lnTo>
                  <a:pt x="268" y="810"/>
                </a:lnTo>
                <a:lnTo>
                  <a:pt x="271" y="814"/>
                </a:lnTo>
                <a:lnTo>
                  <a:pt x="198" y="814"/>
                </a:lnTo>
                <a:lnTo>
                  <a:pt x="200" y="810"/>
                </a:lnTo>
                <a:lnTo>
                  <a:pt x="200" y="801"/>
                </a:lnTo>
                <a:lnTo>
                  <a:pt x="198" y="789"/>
                </a:lnTo>
                <a:lnTo>
                  <a:pt x="194" y="781"/>
                </a:lnTo>
                <a:lnTo>
                  <a:pt x="188" y="778"/>
                </a:lnTo>
                <a:lnTo>
                  <a:pt x="184" y="774"/>
                </a:lnTo>
                <a:lnTo>
                  <a:pt x="180" y="770"/>
                </a:lnTo>
                <a:lnTo>
                  <a:pt x="178" y="764"/>
                </a:lnTo>
                <a:lnTo>
                  <a:pt x="178" y="760"/>
                </a:lnTo>
                <a:lnTo>
                  <a:pt x="178" y="745"/>
                </a:lnTo>
                <a:lnTo>
                  <a:pt x="178" y="721"/>
                </a:lnTo>
                <a:lnTo>
                  <a:pt x="178" y="694"/>
                </a:lnTo>
                <a:lnTo>
                  <a:pt x="175" y="667"/>
                </a:lnTo>
                <a:lnTo>
                  <a:pt x="173" y="640"/>
                </a:lnTo>
                <a:lnTo>
                  <a:pt x="169" y="617"/>
                </a:lnTo>
                <a:lnTo>
                  <a:pt x="165" y="603"/>
                </a:lnTo>
                <a:lnTo>
                  <a:pt x="161" y="589"/>
                </a:lnTo>
                <a:lnTo>
                  <a:pt x="159" y="570"/>
                </a:lnTo>
                <a:lnTo>
                  <a:pt x="159" y="553"/>
                </a:lnTo>
                <a:lnTo>
                  <a:pt x="159" y="539"/>
                </a:lnTo>
                <a:lnTo>
                  <a:pt x="159" y="533"/>
                </a:lnTo>
                <a:lnTo>
                  <a:pt x="157" y="539"/>
                </a:lnTo>
                <a:lnTo>
                  <a:pt x="155" y="553"/>
                </a:lnTo>
                <a:lnTo>
                  <a:pt x="149" y="568"/>
                </a:lnTo>
                <a:lnTo>
                  <a:pt x="145" y="585"/>
                </a:lnTo>
                <a:lnTo>
                  <a:pt x="142" y="599"/>
                </a:lnTo>
                <a:lnTo>
                  <a:pt x="134" y="628"/>
                </a:lnTo>
                <a:lnTo>
                  <a:pt x="130" y="657"/>
                </a:lnTo>
                <a:lnTo>
                  <a:pt x="128" y="682"/>
                </a:lnTo>
                <a:lnTo>
                  <a:pt x="126" y="702"/>
                </a:lnTo>
                <a:lnTo>
                  <a:pt x="128" y="710"/>
                </a:lnTo>
                <a:lnTo>
                  <a:pt x="132" y="721"/>
                </a:lnTo>
                <a:lnTo>
                  <a:pt x="136" y="737"/>
                </a:lnTo>
                <a:lnTo>
                  <a:pt x="138" y="752"/>
                </a:lnTo>
                <a:lnTo>
                  <a:pt x="142" y="762"/>
                </a:lnTo>
                <a:lnTo>
                  <a:pt x="145" y="768"/>
                </a:lnTo>
                <a:lnTo>
                  <a:pt x="151" y="779"/>
                </a:lnTo>
                <a:lnTo>
                  <a:pt x="159" y="791"/>
                </a:lnTo>
                <a:lnTo>
                  <a:pt x="167" y="803"/>
                </a:lnTo>
                <a:lnTo>
                  <a:pt x="173" y="810"/>
                </a:lnTo>
                <a:lnTo>
                  <a:pt x="175" y="814"/>
                </a:lnTo>
                <a:lnTo>
                  <a:pt x="103" y="814"/>
                </a:lnTo>
                <a:lnTo>
                  <a:pt x="103" y="810"/>
                </a:lnTo>
                <a:lnTo>
                  <a:pt x="103" y="801"/>
                </a:lnTo>
                <a:lnTo>
                  <a:pt x="103" y="789"/>
                </a:lnTo>
                <a:lnTo>
                  <a:pt x="99" y="781"/>
                </a:lnTo>
                <a:lnTo>
                  <a:pt x="93" y="778"/>
                </a:lnTo>
                <a:lnTo>
                  <a:pt x="87" y="774"/>
                </a:lnTo>
                <a:lnTo>
                  <a:pt x="83" y="770"/>
                </a:lnTo>
                <a:lnTo>
                  <a:pt x="82" y="764"/>
                </a:lnTo>
                <a:lnTo>
                  <a:pt x="82" y="760"/>
                </a:lnTo>
                <a:lnTo>
                  <a:pt x="83" y="745"/>
                </a:lnTo>
                <a:lnTo>
                  <a:pt x="83" y="723"/>
                </a:lnTo>
                <a:lnTo>
                  <a:pt x="82" y="696"/>
                </a:lnTo>
                <a:lnTo>
                  <a:pt x="80" y="669"/>
                </a:lnTo>
                <a:lnTo>
                  <a:pt x="76" y="642"/>
                </a:lnTo>
                <a:lnTo>
                  <a:pt x="74" y="618"/>
                </a:lnTo>
                <a:lnTo>
                  <a:pt x="70" y="605"/>
                </a:lnTo>
                <a:lnTo>
                  <a:pt x="68" y="599"/>
                </a:lnTo>
                <a:lnTo>
                  <a:pt x="66" y="585"/>
                </a:lnTo>
                <a:lnTo>
                  <a:pt x="64" y="572"/>
                </a:lnTo>
                <a:lnTo>
                  <a:pt x="64" y="562"/>
                </a:lnTo>
                <a:lnTo>
                  <a:pt x="62" y="543"/>
                </a:lnTo>
                <a:lnTo>
                  <a:pt x="60" y="514"/>
                </a:lnTo>
                <a:lnTo>
                  <a:pt x="58" y="477"/>
                </a:lnTo>
                <a:lnTo>
                  <a:pt x="56" y="434"/>
                </a:lnTo>
                <a:lnTo>
                  <a:pt x="52" y="459"/>
                </a:lnTo>
                <a:lnTo>
                  <a:pt x="50" y="479"/>
                </a:lnTo>
                <a:lnTo>
                  <a:pt x="49" y="488"/>
                </a:lnTo>
                <a:lnTo>
                  <a:pt x="45" y="504"/>
                </a:lnTo>
                <a:lnTo>
                  <a:pt x="37" y="518"/>
                </a:lnTo>
                <a:lnTo>
                  <a:pt x="27" y="529"/>
                </a:lnTo>
                <a:lnTo>
                  <a:pt x="18" y="535"/>
                </a:lnTo>
                <a:lnTo>
                  <a:pt x="12" y="537"/>
                </a:lnTo>
                <a:lnTo>
                  <a:pt x="6" y="531"/>
                </a:lnTo>
                <a:lnTo>
                  <a:pt x="2" y="520"/>
                </a:lnTo>
                <a:lnTo>
                  <a:pt x="0" y="504"/>
                </a:lnTo>
                <a:lnTo>
                  <a:pt x="0" y="490"/>
                </a:lnTo>
                <a:lnTo>
                  <a:pt x="2" y="47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74125" tIns="37050" rIns="74125" bIns="370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1" name="Google Shape;541;p62" descr="ÐÐ¾ÑÐ¾Ð¶ÐµÐµ Ð¸Ð·Ð¾Ð±ÑÐ°Ð¶ÐµÐ½Ð¸Ð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8318" y="3722094"/>
            <a:ext cx="266026" cy="255378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62"/>
          <p:cNvSpPr/>
          <p:nvPr/>
        </p:nvSpPr>
        <p:spPr>
          <a:xfrm>
            <a:off x="427998" y="754381"/>
            <a:ext cx="3554400" cy="3048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FFFFFF"/>
                </a:solidFill>
              </a:rPr>
              <a:t>Площадь свободных с/х </a:t>
            </a:r>
            <a:r>
              <a:rPr lang="ru" sz="1100" b="1" dirty="0" smtClean="0">
                <a:solidFill>
                  <a:srgbClr val="FFFFFF"/>
                </a:solidFill>
              </a:rPr>
              <a:t>земель: 93527 га</a:t>
            </a:r>
            <a:endParaRPr sz="1100" dirty="0"/>
          </a:p>
        </p:txBody>
      </p:sp>
      <p:pic>
        <p:nvPicPr>
          <p:cNvPr id="543" name="Google Shape;543;p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3604" y="4140553"/>
            <a:ext cx="285027" cy="148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92812" y="4228487"/>
            <a:ext cx="263452" cy="168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6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80940" y="4078697"/>
            <a:ext cx="457377" cy="346963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62"/>
          <p:cNvSpPr txBox="1"/>
          <p:nvPr/>
        </p:nvSpPr>
        <p:spPr>
          <a:xfrm>
            <a:off x="399150" y="2059500"/>
            <a:ext cx="3167010" cy="1710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1550" dirty="0">
                <a:solidFill>
                  <a:srgbClr val="891861"/>
                </a:solidFill>
              </a:rPr>
              <a:t>Подразделение с/х </a:t>
            </a:r>
            <a:r>
              <a:rPr lang="ru" sz="1550" dirty="0" smtClean="0">
                <a:solidFill>
                  <a:srgbClr val="891861"/>
                </a:solidFill>
              </a:rPr>
              <a:t>земель, га:</a:t>
            </a:r>
            <a:endParaRPr sz="1550" dirty="0">
              <a:solidFill>
                <a:srgbClr val="89186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Пашни - </a:t>
            </a:r>
            <a:r>
              <a:rPr lang="ru-RU" dirty="0" smtClean="0">
                <a:solidFill>
                  <a:srgbClr val="231F20"/>
                </a:solidFill>
              </a:rPr>
              <a:t>6491</a:t>
            </a:r>
            <a:endParaRPr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Залежи - </a:t>
            </a:r>
            <a:r>
              <a:rPr lang="ru-RU" dirty="0" smtClean="0">
                <a:solidFill>
                  <a:srgbClr val="231F20"/>
                </a:solidFill>
              </a:rPr>
              <a:t>79403</a:t>
            </a:r>
            <a:endParaRPr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Пастбища - </a:t>
            </a:r>
            <a:r>
              <a:rPr lang="ru-RU" dirty="0" smtClean="0">
                <a:solidFill>
                  <a:srgbClr val="231F20"/>
                </a:solidFill>
              </a:rPr>
              <a:t>47985</a:t>
            </a:r>
            <a:endParaRPr dirty="0">
              <a:solidFill>
                <a:srgbClr val="231F20"/>
              </a:solidFill>
            </a:endParaRPr>
          </a:p>
          <a:p>
            <a:pPr marL="457200" lvl="0" indent="-317500">
              <a:lnSpc>
                <a:spcPct val="115000"/>
              </a:lnSpc>
              <a:buClr>
                <a:srgbClr val="231F20"/>
              </a:buClr>
              <a:buSzPts val="1400"/>
              <a:buChar char="●"/>
            </a:pPr>
            <a:r>
              <a:rPr lang="ru-RU" dirty="0">
                <a:solidFill>
                  <a:srgbClr val="231F20"/>
                </a:solidFill>
              </a:rPr>
              <a:t>Сенокосы </a:t>
            </a:r>
            <a:r>
              <a:rPr lang="ru-RU" dirty="0" smtClean="0">
                <a:solidFill>
                  <a:srgbClr val="231F20"/>
                </a:solidFill>
              </a:rPr>
              <a:t>– 21950</a:t>
            </a:r>
          </a:p>
          <a:p>
            <a:pPr marL="457200" lvl="0" indent="-317500">
              <a:lnSpc>
                <a:spcPct val="115000"/>
              </a:lnSpc>
              <a:buClr>
                <a:srgbClr val="231F20"/>
              </a:buClr>
              <a:buSzPts val="1400"/>
              <a:buChar char="●"/>
            </a:pPr>
            <a:r>
              <a:rPr lang="ru-RU" dirty="0" smtClean="0">
                <a:solidFill>
                  <a:srgbClr val="231F20"/>
                </a:solidFill>
              </a:rPr>
              <a:t>Прочие - 37235</a:t>
            </a:r>
            <a:endParaRPr lang="ru-RU" dirty="0">
              <a:solidFill>
                <a:srgbClr val="231F20"/>
              </a:solidFill>
            </a:endParaRPr>
          </a:p>
        </p:txBody>
      </p:sp>
      <p:sp>
        <p:nvSpPr>
          <p:cNvPr id="547" name="Google Shape;547;p62"/>
          <p:cNvSpPr txBox="1"/>
          <p:nvPr/>
        </p:nvSpPr>
        <p:spPr>
          <a:xfrm>
            <a:off x="6503075" y="2660175"/>
            <a:ext cx="14565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6C6C72"/>
                </a:solidFill>
              </a:rPr>
              <a:t>карта района с производимой сх продукцией</a:t>
            </a:r>
            <a:endParaRPr dirty="0"/>
          </a:p>
        </p:txBody>
      </p:sp>
      <p:sp>
        <p:nvSpPr>
          <p:cNvPr id="549" name="Google Shape;549;p62"/>
          <p:cNvSpPr txBox="1"/>
          <p:nvPr/>
        </p:nvSpPr>
        <p:spPr>
          <a:xfrm>
            <a:off x="756068" y="4543325"/>
            <a:ext cx="6314282" cy="3221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>
                <a:solidFill>
                  <a:schemeClr val="dk1"/>
                </a:solidFill>
              </a:rPr>
              <a:t>Объём произведённой </a:t>
            </a:r>
            <a:r>
              <a:rPr lang="ru" sz="1700" dirty="0" smtClean="0">
                <a:solidFill>
                  <a:schemeClr val="dk1"/>
                </a:solidFill>
              </a:rPr>
              <a:t>продукции в 2020 году 712,4 млн. </a:t>
            </a:r>
            <a:r>
              <a:rPr lang="ru-RU" sz="1700" dirty="0" smtClean="0">
                <a:solidFill>
                  <a:schemeClr val="dk1"/>
                </a:solidFill>
              </a:rPr>
              <a:t>р</a:t>
            </a:r>
            <a:r>
              <a:rPr lang="ru" sz="1700" dirty="0" smtClean="0">
                <a:solidFill>
                  <a:schemeClr val="dk1"/>
                </a:solidFill>
              </a:rPr>
              <a:t>уб.</a:t>
            </a:r>
            <a:endParaRPr sz="1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62"/>
          <p:cNvSpPr txBox="1"/>
          <p:nvPr/>
        </p:nvSpPr>
        <p:spPr>
          <a:xfrm>
            <a:off x="362989" y="1303020"/>
            <a:ext cx="6707361" cy="9093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lvl="0">
              <a:lnSpc>
                <a:spcPct val="106046"/>
              </a:lnSpc>
            </a:pPr>
            <a:r>
              <a:rPr lang="ru" sz="1700" dirty="0">
                <a:solidFill>
                  <a:schemeClr val="dk1"/>
                </a:solidFill>
              </a:rPr>
              <a:t>Крупные </a:t>
            </a:r>
            <a:r>
              <a:rPr lang="ru" sz="1700" dirty="0" smtClean="0">
                <a:solidFill>
                  <a:schemeClr val="dk1"/>
                </a:solidFill>
              </a:rPr>
              <a:t>предприятия:</a:t>
            </a:r>
            <a:r>
              <a:rPr lang="ru-RU" sz="1700" dirty="0"/>
              <a:t>ООО "</a:t>
            </a:r>
            <a:r>
              <a:rPr lang="ru-RU" sz="1700" dirty="0" err="1" smtClean="0"/>
              <a:t>Интер</a:t>
            </a:r>
            <a:r>
              <a:rPr lang="ru-RU" sz="1700" dirty="0" smtClean="0"/>
              <a:t>-Агро", </a:t>
            </a:r>
            <a:r>
              <a:rPr lang="ru-RU" sz="1700" dirty="0"/>
              <a:t>ООО "</a:t>
            </a:r>
            <a:r>
              <a:rPr lang="ru-RU" sz="1700" dirty="0" err="1"/>
              <a:t>Улетовская</a:t>
            </a:r>
            <a:r>
              <a:rPr lang="ru-RU" sz="1700" dirty="0"/>
              <a:t> МТС", ООО "Картофель </a:t>
            </a:r>
            <a:r>
              <a:rPr lang="ru-RU" sz="1700" dirty="0" smtClean="0"/>
              <a:t>Забайкалья",</a:t>
            </a:r>
            <a:r>
              <a:rPr lang="ru-RU" sz="1800" dirty="0"/>
              <a:t> </a:t>
            </a:r>
            <a:r>
              <a:rPr lang="ru-RU" sz="1700" dirty="0"/>
              <a:t>КФХ Щербинин  КФХ Кузьмин, КФХ Сергеев, КФХ Дегтярева, КФХ Хафизова</a:t>
            </a:r>
            <a:endParaRPr sz="1700" dirty="0">
              <a:solidFill>
                <a:schemeClr val="dk1"/>
              </a:solidFill>
              <a:sym typeface="Arial"/>
            </a:endParaRPr>
          </a:p>
        </p:txBody>
      </p:sp>
      <p:pic>
        <p:nvPicPr>
          <p:cNvPr id="17" name="Picture 6" descr="улеты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15689" y="1121825"/>
            <a:ext cx="2160720" cy="27279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501470"/>
              </p:ext>
            </p:extLst>
          </p:nvPr>
        </p:nvGraphicFramePr>
        <p:xfrm>
          <a:off x="3566160" y="2278382"/>
          <a:ext cx="3169920" cy="219651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08489"/>
                <a:gridCol w="1161431"/>
              </a:tblGrid>
              <a:tr h="306754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продукции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Произведено в </a:t>
                      </a:r>
                    </a:p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2020 году,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05738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Зерно, тонн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1525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26644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Картофель, тонн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8315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33250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Овощи, тонн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6180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51458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Молоко, тонн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8059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6754">
                <a:tc>
                  <a:txBody>
                    <a:bodyPr/>
                    <a:lstStyle/>
                    <a:p>
                      <a:r>
                        <a:rPr lang="ru-RU" sz="11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Скот и птица на убой (в живом весе), тонн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1641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6754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Яйца, тыс.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</a:rPr>
                        <a:t> шт.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1771,6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" name="Содержимое 6"/>
          <p:cNvPicPr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286751" y="61094"/>
            <a:ext cx="560069" cy="632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6" descr="улеты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79215" y="1121825"/>
            <a:ext cx="2160720" cy="2727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6" descr="улеты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79215" y="1119357"/>
            <a:ext cx="2160720" cy="272796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540;p62"/>
          <p:cNvSpPr/>
          <p:nvPr/>
        </p:nvSpPr>
        <p:spPr>
          <a:xfrm>
            <a:off x="8286751" y="1608892"/>
            <a:ext cx="212349" cy="91215"/>
          </a:xfrm>
          <a:custGeom>
            <a:avLst/>
            <a:gdLst/>
            <a:ahLst/>
            <a:cxnLst/>
            <a:rect l="l" t="t" r="r" b="b"/>
            <a:pathLst>
              <a:path w="1175" h="814" extrusionOk="0">
                <a:moveTo>
                  <a:pt x="2" y="479"/>
                </a:moveTo>
                <a:lnTo>
                  <a:pt x="6" y="457"/>
                </a:lnTo>
                <a:lnTo>
                  <a:pt x="14" y="428"/>
                </a:lnTo>
                <a:lnTo>
                  <a:pt x="25" y="393"/>
                </a:lnTo>
                <a:lnTo>
                  <a:pt x="37" y="355"/>
                </a:lnTo>
                <a:lnTo>
                  <a:pt x="49" y="316"/>
                </a:lnTo>
                <a:lnTo>
                  <a:pt x="56" y="277"/>
                </a:lnTo>
                <a:lnTo>
                  <a:pt x="60" y="263"/>
                </a:lnTo>
                <a:lnTo>
                  <a:pt x="62" y="246"/>
                </a:lnTo>
                <a:lnTo>
                  <a:pt x="68" y="223"/>
                </a:lnTo>
                <a:lnTo>
                  <a:pt x="76" y="199"/>
                </a:lnTo>
                <a:lnTo>
                  <a:pt x="85" y="176"/>
                </a:lnTo>
                <a:lnTo>
                  <a:pt x="99" y="157"/>
                </a:lnTo>
                <a:lnTo>
                  <a:pt x="118" y="141"/>
                </a:lnTo>
                <a:lnTo>
                  <a:pt x="157" y="124"/>
                </a:lnTo>
                <a:lnTo>
                  <a:pt x="196" y="116"/>
                </a:lnTo>
                <a:lnTo>
                  <a:pt x="233" y="116"/>
                </a:lnTo>
                <a:lnTo>
                  <a:pt x="270" y="120"/>
                </a:lnTo>
                <a:lnTo>
                  <a:pt x="302" y="128"/>
                </a:lnTo>
                <a:lnTo>
                  <a:pt x="332" y="134"/>
                </a:lnTo>
                <a:lnTo>
                  <a:pt x="359" y="135"/>
                </a:lnTo>
                <a:lnTo>
                  <a:pt x="390" y="135"/>
                </a:lnTo>
                <a:lnTo>
                  <a:pt x="425" y="132"/>
                </a:lnTo>
                <a:lnTo>
                  <a:pt x="458" y="128"/>
                </a:lnTo>
                <a:lnTo>
                  <a:pt x="489" y="124"/>
                </a:lnTo>
                <a:lnTo>
                  <a:pt x="516" y="124"/>
                </a:lnTo>
                <a:lnTo>
                  <a:pt x="574" y="124"/>
                </a:lnTo>
                <a:lnTo>
                  <a:pt x="624" y="126"/>
                </a:lnTo>
                <a:lnTo>
                  <a:pt x="667" y="128"/>
                </a:lnTo>
                <a:lnTo>
                  <a:pt x="700" y="130"/>
                </a:lnTo>
                <a:lnTo>
                  <a:pt x="727" y="132"/>
                </a:lnTo>
                <a:lnTo>
                  <a:pt x="742" y="132"/>
                </a:lnTo>
                <a:lnTo>
                  <a:pt x="766" y="130"/>
                </a:lnTo>
                <a:lnTo>
                  <a:pt x="791" y="124"/>
                </a:lnTo>
                <a:lnTo>
                  <a:pt x="820" y="116"/>
                </a:lnTo>
                <a:lnTo>
                  <a:pt x="847" y="108"/>
                </a:lnTo>
                <a:lnTo>
                  <a:pt x="872" y="102"/>
                </a:lnTo>
                <a:lnTo>
                  <a:pt x="890" y="97"/>
                </a:lnTo>
                <a:lnTo>
                  <a:pt x="899" y="93"/>
                </a:lnTo>
                <a:lnTo>
                  <a:pt x="907" y="87"/>
                </a:lnTo>
                <a:lnTo>
                  <a:pt x="915" y="79"/>
                </a:lnTo>
                <a:lnTo>
                  <a:pt x="905" y="66"/>
                </a:lnTo>
                <a:lnTo>
                  <a:pt x="897" y="54"/>
                </a:lnTo>
                <a:lnTo>
                  <a:pt x="896" y="46"/>
                </a:lnTo>
                <a:lnTo>
                  <a:pt x="899" y="40"/>
                </a:lnTo>
                <a:lnTo>
                  <a:pt x="911" y="33"/>
                </a:lnTo>
                <a:lnTo>
                  <a:pt x="927" y="27"/>
                </a:lnTo>
                <a:lnTo>
                  <a:pt x="946" y="23"/>
                </a:lnTo>
                <a:lnTo>
                  <a:pt x="952" y="25"/>
                </a:lnTo>
                <a:lnTo>
                  <a:pt x="959" y="27"/>
                </a:lnTo>
                <a:lnTo>
                  <a:pt x="973" y="15"/>
                </a:lnTo>
                <a:lnTo>
                  <a:pt x="992" y="6"/>
                </a:lnTo>
                <a:lnTo>
                  <a:pt x="1014" y="0"/>
                </a:lnTo>
                <a:lnTo>
                  <a:pt x="1039" y="4"/>
                </a:lnTo>
                <a:lnTo>
                  <a:pt x="1062" y="19"/>
                </a:lnTo>
                <a:lnTo>
                  <a:pt x="1084" y="42"/>
                </a:lnTo>
                <a:lnTo>
                  <a:pt x="1089" y="37"/>
                </a:lnTo>
                <a:lnTo>
                  <a:pt x="1099" y="33"/>
                </a:lnTo>
                <a:lnTo>
                  <a:pt x="1109" y="31"/>
                </a:lnTo>
                <a:lnTo>
                  <a:pt x="1126" y="29"/>
                </a:lnTo>
                <a:lnTo>
                  <a:pt x="1144" y="31"/>
                </a:lnTo>
                <a:lnTo>
                  <a:pt x="1155" y="35"/>
                </a:lnTo>
                <a:lnTo>
                  <a:pt x="1163" y="38"/>
                </a:lnTo>
                <a:lnTo>
                  <a:pt x="1161" y="46"/>
                </a:lnTo>
                <a:lnTo>
                  <a:pt x="1157" y="60"/>
                </a:lnTo>
                <a:lnTo>
                  <a:pt x="1148" y="75"/>
                </a:lnTo>
                <a:lnTo>
                  <a:pt x="1136" y="87"/>
                </a:lnTo>
                <a:lnTo>
                  <a:pt x="1128" y="91"/>
                </a:lnTo>
                <a:lnTo>
                  <a:pt x="1118" y="95"/>
                </a:lnTo>
                <a:lnTo>
                  <a:pt x="1109" y="97"/>
                </a:lnTo>
                <a:lnTo>
                  <a:pt x="1113" y="110"/>
                </a:lnTo>
                <a:lnTo>
                  <a:pt x="1113" y="122"/>
                </a:lnTo>
                <a:lnTo>
                  <a:pt x="1118" y="130"/>
                </a:lnTo>
                <a:lnTo>
                  <a:pt x="1128" y="143"/>
                </a:lnTo>
                <a:lnTo>
                  <a:pt x="1140" y="157"/>
                </a:lnTo>
                <a:lnTo>
                  <a:pt x="1153" y="174"/>
                </a:lnTo>
                <a:lnTo>
                  <a:pt x="1167" y="192"/>
                </a:lnTo>
                <a:lnTo>
                  <a:pt x="1173" y="209"/>
                </a:lnTo>
                <a:lnTo>
                  <a:pt x="1175" y="227"/>
                </a:lnTo>
                <a:lnTo>
                  <a:pt x="1165" y="242"/>
                </a:lnTo>
                <a:lnTo>
                  <a:pt x="1148" y="254"/>
                </a:lnTo>
                <a:lnTo>
                  <a:pt x="1128" y="258"/>
                </a:lnTo>
                <a:lnTo>
                  <a:pt x="1107" y="258"/>
                </a:lnTo>
                <a:lnTo>
                  <a:pt x="1084" y="254"/>
                </a:lnTo>
                <a:lnTo>
                  <a:pt x="1062" y="248"/>
                </a:lnTo>
                <a:lnTo>
                  <a:pt x="1043" y="240"/>
                </a:lnTo>
                <a:lnTo>
                  <a:pt x="1025" y="236"/>
                </a:lnTo>
                <a:lnTo>
                  <a:pt x="1012" y="234"/>
                </a:lnTo>
                <a:lnTo>
                  <a:pt x="1004" y="236"/>
                </a:lnTo>
                <a:lnTo>
                  <a:pt x="996" y="248"/>
                </a:lnTo>
                <a:lnTo>
                  <a:pt x="992" y="265"/>
                </a:lnTo>
                <a:lnTo>
                  <a:pt x="989" y="289"/>
                </a:lnTo>
                <a:lnTo>
                  <a:pt x="985" y="318"/>
                </a:lnTo>
                <a:lnTo>
                  <a:pt x="977" y="347"/>
                </a:lnTo>
                <a:lnTo>
                  <a:pt x="965" y="380"/>
                </a:lnTo>
                <a:lnTo>
                  <a:pt x="948" y="415"/>
                </a:lnTo>
                <a:lnTo>
                  <a:pt x="923" y="448"/>
                </a:lnTo>
                <a:lnTo>
                  <a:pt x="888" y="488"/>
                </a:lnTo>
                <a:lnTo>
                  <a:pt x="863" y="529"/>
                </a:lnTo>
                <a:lnTo>
                  <a:pt x="843" y="564"/>
                </a:lnTo>
                <a:lnTo>
                  <a:pt x="830" y="595"/>
                </a:lnTo>
                <a:lnTo>
                  <a:pt x="820" y="617"/>
                </a:lnTo>
                <a:lnTo>
                  <a:pt x="816" y="636"/>
                </a:lnTo>
                <a:lnTo>
                  <a:pt x="810" y="657"/>
                </a:lnTo>
                <a:lnTo>
                  <a:pt x="808" y="681"/>
                </a:lnTo>
                <a:lnTo>
                  <a:pt x="806" y="704"/>
                </a:lnTo>
                <a:lnTo>
                  <a:pt x="806" y="721"/>
                </a:lnTo>
                <a:lnTo>
                  <a:pt x="808" y="735"/>
                </a:lnTo>
                <a:lnTo>
                  <a:pt x="814" y="745"/>
                </a:lnTo>
                <a:lnTo>
                  <a:pt x="822" y="760"/>
                </a:lnTo>
                <a:lnTo>
                  <a:pt x="830" y="776"/>
                </a:lnTo>
                <a:lnTo>
                  <a:pt x="839" y="789"/>
                </a:lnTo>
                <a:lnTo>
                  <a:pt x="845" y="799"/>
                </a:lnTo>
                <a:lnTo>
                  <a:pt x="847" y="803"/>
                </a:lnTo>
                <a:lnTo>
                  <a:pt x="783" y="803"/>
                </a:lnTo>
                <a:lnTo>
                  <a:pt x="783" y="799"/>
                </a:lnTo>
                <a:lnTo>
                  <a:pt x="781" y="787"/>
                </a:lnTo>
                <a:lnTo>
                  <a:pt x="777" y="774"/>
                </a:lnTo>
                <a:lnTo>
                  <a:pt x="773" y="762"/>
                </a:lnTo>
                <a:lnTo>
                  <a:pt x="770" y="756"/>
                </a:lnTo>
                <a:lnTo>
                  <a:pt x="768" y="754"/>
                </a:lnTo>
                <a:lnTo>
                  <a:pt x="764" y="752"/>
                </a:lnTo>
                <a:lnTo>
                  <a:pt x="760" y="748"/>
                </a:lnTo>
                <a:lnTo>
                  <a:pt x="758" y="745"/>
                </a:lnTo>
                <a:lnTo>
                  <a:pt x="756" y="739"/>
                </a:lnTo>
                <a:lnTo>
                  <a:pt x="756" y="731"/>
                </a:lnTo>
                <a:lnTo>
                  <a:pt x="758" y="717"/>
                </a:lnTo>
                <a:lnTo>
                  <a:pt x="760" y="698"/>
                </a:lnTo>
                <a:lnTo>
                  <a:pt x="760" y="677"/>
                </a:lnTo>
                <a:lnTo>
                  <a:pt x="758" y="653"/>
                </a:lnTo>
                <a:lnTo>
                  <a:pt x="758" y="634"/>
                </a:lnTo>
                <a:lnTo>
                  <a:pt x="756" y="620"/>
                </a:lnTo>
                <a:lnTo>
                  <a:pt x="756" y="615"/>
                </a:lnTo>
                <a:lnTo>
                  <a:pt x="756" y="618"/>
                </a:lnTo>
                <a:lnTo>
                  <a:pt x="752" y="630"/>
                </a:lnTo>
                <a:lnTo>
                  <a:pt x="746" y="648"/>
                </a:lnTo>
                <a:lnTo>
                  <a:pt x="740" y="669"/>
                </a:lnTo>
                <a:lnTo>
                  <a:pt x="737" y="690"/>
                </a:lnTo>
                <a:lnTo>
                  <a:pt x="733" y="710"/>
                </a:lnTo>
                <a:lnTo>
                  <a:pt x="731" y="727"/>
                </a:lnTo>
                <a:lnTo>
                  <a:pt x="733" y="739"/>
                </a:lnTo>
                <a:lnTo>
                  <a:pt x="740" y="752"/>
                </a:lnTo>
                <a:lnTo>
                  <a:pt x="748" y="766"/>
                </a:lnTo>
                <a:lnTo>
                  <a:pt x="754" y="781"/>
                </a:lnTo>
                <a:lnTo>
                  <a:pt x="762" y="793"/>
                </a:lnTo>
                <a:lnTo>
                  <a:pt x="766" y="801"/>
                </a:lnTo>
                <a:lnTo>
                  <a:pt x="768" y="805"/>
                </a:lnTo>
                <a:lnTo>
                  <a:pt x="709" y="805"/>
                </a:lnTo>
                <a:lnTo>
                  <a:pt x="708" y="801"/>
                </a:lnTo>
                <a:lnTo>
                  <a:pt x="706" y="791"/>
                </a:lnTo>
                <a:lnTo>
                  <a:pt x="704" y="778"/>
                </a:lnTo>
                <a:lnTo>
                  <a:pt x="700" y="768"/>
                </a:lnTo>
                <a:lnTo>
                  <a:pt x="696" y="764"/>
                </a:lnTo>
                <a:lnTo>
                  <a:pt x="692" y="762"/>
                </a:lnTo>
                <a:lnTo>
                  <a:pt x="688" y="760"/>
                </a:lnTo>
                <a:lnTo>
                  <a:pt x="686" y="754"/>
                </a:lnTo>
                <a:lnTo>
                  <a:pt x="682" y="750"/>
                </a:lnTo>
                <a:lnTo>
                  <a:pt x="682" y="745"/>
                </a:lnTo>
                <a:lnTo>
                  <a:pt x="682" y="737"/>
                </a:lnTo>
                <a:lnTo>
                  <a:pt x="686" y="727"/>
                </a:lnTo>
                <a:lnTo>
                  <a:pt x="688" y="712"/>
                </a:lnTo>
                <a:lnTo>
                  <a:pt x="692" y="692"/>
                </a:lnTo>
                <a:lnTo>
                  <a:pt x="694" y="673"/>
                </a:lnTo>
                <a:lnTo>
                  <a:pt x="696" y="653"/>
                </a:lnTo>
                <a:lnTo>
                  <a:pt x="696" y="640"/>
                </a:lnTo>
                <a:lnTo>
                  <a:pt x="696" y="632"/>
                </a:lnTo>
                <a:lnTo>
                  <a:pt x="690" y="626"/>
                </a:lnTo>
                <a:lnTo>
                  <a:pt x="686" y="615"/>
                </a:lnTo>
                <a:lnTo>
                  <a:pt x="684" y="601"/>
                </a:lnTo>
                <a:lnTo>
                  <a:pt x="688" y="584"/>
                </a:lnTo>
                <a:lnTo>
                  <a:pt x="692" y="568"/>
                </a:lnTo>
                <a:lnTo>
                  <a:pt x="692" y="549"/>
                </a:lnTo>
                <a:lnTo>
                  <a:pt x="694" y="527"/>
                </a:lnTo>
                <a:lnTo>
                  <a:pt x="694" y="506"/>
                </a:lnTo>
                <a:lnTo>
                  <a:pt x="694" y="487"/>
                </a:lnTo>
                <a:lnTo>
                  <a:pt x="694" y="473"/>
                </a:lnTo>
                <a:lnTo>
                  <a:pt x="692" y="467"/>
                </a:lnTo>
                <a:lnTo>
                  <a:pt x="688" y="469"/>
                </a:lnTo>
                <a:lnTo>
                  <a:pt x="677" y="475"/>
                </a:lnTo>
                <a:lnTo>
                  <a:pt x="655" y="481"/>
                </a:lnTo>
                <a:lnTo>
                  <a:pt x="630" y="488"/>
                </a:lnTo>
                <a:lnTo>
                  <a:pt x="599" y="496"/>
                </a:lnTo>
                <a:lnTo>
                  <a:pt x="564" y="502"/>
                </a:lnTo>
                <a:lnTo>
                  <a:pt x="527" y="506"/>
                </a:lnTo>
                <a:lnTo>
                  <a:pt x="487" y="506"/>
                </a:lnTo>
                <a:lnTo>
                  <a:pt x="452" y="502"/>
                </a:lnTo>
                <a:lnTo>
                  <a:pt x="423" y="496"/>
                </a:lnTo>
                <a:lnTo>
                  <a:pt x="399" y="490"/>
                </a:lnTo>
                <a:lnTo>
                  <a:pt x="384" y="487"/>
                </a:lnTo>
                <a:lnTo>
                  <a:pt x="374" y="485"/>
                </a:lnTo>
                <a:lnTo>
                  <a:pt x="363" y="488"/>
                </a:lnTo>
                <a:lnTo>
                  <a:pt x="351" y="498"/>
                </a:lnTo>
                <a:lnTo>
                  <a:pt x="337" y="512"/>
                </a:lnTo>
                <a:lnTo>
                  <a:pt x="339" y="529"/>
                </a:lnTo>
                <a:lnTo>
                  <a:pt x="339" y="533"/>
                </a:lnTo>
                <a:lnTo>
                  <a:pt x="337" y="539"/>
                </a:lnTo>
                <a:lnTo>
                  <a:pt x="333" y="541"/>
                </a:lnTo>
                <a:lnTo>
                  <a:pt x="330" y="543"/>
                </a:lnTo>
                <a:lnTo>
                  <a:pt x="326" y="543"/>
                </a:lnTo>
                <a:lnTo>
                  <a:pt x="320" y="541"/>
                </a:lnTo>
                <a:lnTo>
                  <a:pt x="318" y="537"/>
                </a:lnTo>
                <a:lnTo>
                  <a:pt x="316" y="533"/>
                </a:lnTo>
                <a:lnTo>
                  <a:pt x="314" y="523"/>
                </a:lnTo>
                <a:lnTo>
                  <a:pt x="306" y="527"/>
                </a:lnTo>
                <a:lnTo>
                  <a:pt x="306" y="543"/>
                </a:lnTo>
                <a:lnTo>
                  <a:pt x="304" y="547"/>
                </a:lnTo>
                <a:lnTo>
                  <a:pt x="302" y="551"/>
                </a:lnTo>
                <a:lnTo>
                  <a:pt x="299" y="553"/>
                </a:lnTo>
                <a:lnTo>
                  <a:pt x="293" y="554"/>
                </a:lnTo>
                <a:lnTo>
                  <a:pt x="289" y="553"/>
                </a:lnTo>
                <a:lnTo>
                  <a:pt x="285" y="551"/>
                </a:lnTo>
                <a:lnTo>
                  <a:pt x="283" y="547"/>
                </a:lnTo>
                <a:lnTo>
                  <a:pt x="281" y="541"/>
                </a:lnTo>
                <a:lnTo>
                  <a:pt x="281" y="529"/>
                </a:lnTo>
                <a:lnTo>
                  <a:pt x="281" y="529"/>
                </a:lnTo>
                <a:lnTo>
                  <a:pt x="275" y="529"/>
                </a:lnTo>
                <a:lnTo>
                  <a:pt x="268" y="529"/>
                </a:lnTo>
                <a:lnTo>
                  <a:pt x="266" y="539"/>
                </a:lnTo>
                <a:lnTo>
                  <a:pt x="264" y="545"/>
                </a:lnTo>
                <a:lnTo>
                  <a:pt x="262" y="547"/>
                </a:lnTo>
                <a:lnTo>
                  <a:pt x="258" y="549"/>
                </a:lnTo>
                <a:lnTo>
                  <a:pt x="252" y="549"/>
                </a:lnTo>
                <a:lnTo>
                  <a:pt x="248" y="549"/>
                </a:lnTo>
                <a:lnTo>
                  <a:pt x="244" y="545"/>
                </a:lnTo>
                <a:lnTo>
                  <a:pt x="242" y="541"/>
                </a:lnTo>
                <a:lnTo>
                  <a:pt x="242" y="535"/>
                </a:lnTo>
                <a:lnTo>
                  <a:pt x="244" y="523"/>
                </a:lnTo>
                <a:lnTo>
                  <a:pt x="240" y="520"/>
                </a:lnTo>
                <a:lnTo>
                  <a:pt x="237" y="516"/>
                </a:lnTo>
                <a:lnTo>
                  <a:pt x="235" y="514"/>
                </a:lnTo>
                <a:lnTo>
                  <a:pt x="235" y="514"/>
                </a:lnTo>
                <a:lnTo>
                  <a:pt x="235" y="520"/>
                </a:lnTo>
                <a:lnTo>
                  <a:pt x="233" y="537"/>
                </a:lnTo>
                <a:lnTo>
                  <a:pt x="231" y="562"/>
                </a:lnTo>
                <a:lnTo>
                  <a:pt x="227" y="591"/>
                </a:lnTo>
                <a:lnTo>
                  <a:pt x="225" y="624"/>
                </a:lnTo>
                <a:lnTo>
                  <a:pt x="223" y="655"/>
                </a:lnTo>
                <a:lnTo>
                  <a:pt x="221" y="682"/>
                </a:lnTo>
                <a:lnTo>
                  <a:pt x="221" y="702"/>
                </a:lnTo>
                <a:lnTo>
                  <a:pt x="223" y="710"/>
                </a:lnTo>
                <a:lnTo>
                  <a:pt x="229" y="721"/>
                </a:lnTo>
                <a:lnTo>
                  <a:pt x="231" y="737"/>
                </a:lnTo>
                <a:lnTo>
                  <a:pt x="235" y="752"/>
                </a:lnTo>
                <a:lnTo>
                  <a:pt x="237" y="762"/>
                </a:lnTo>
                <a:lnTo>
                  <a:pt x="240" y="768"/>
                </a:lnTo>
                <a:lnTo>
                  <a:pt x="248" y="779"/>
                </a:lnTo>
                <a:lnTo>
                  <a:pt x="256" y="791"/>
                </a:lnTo>
                <a:lnTo>
                  <a:pt x="264" y="803"/>
                </a:lnTo>
                <a:lnTo>
                  <a:pt x="268" y="810"/>
                </a:lnTo>
                <a:lnTo>
                  <a:pt x="271" y="814"/>
                </a:lnTo>
                <a:lnTo>
                  <a:pt x="198" y="814"/>
                </a:lnTo>
                <a:lnTo>
                  <a:pt x="200" y="810"/>
                </a:lnTo>
                <a:lnTo>
                  <a:pt x="200" y="801"/>
                </a:lnTo>
                <a:lnTo>
                  <a:pt x="198" y="789"/>
                </a:lnTo>
                <a:lnTo>
                  <a:pt x="194" y="781"/>
                </a:lnTo>
                <a:lnTo>
                  <a:pt x="188" y="778"/>
                </a:lnTo>
                <a:lnTo>
                  <a:pt x="184" y="774"/>
                </a:lnTo>
                <a:lnTo>
                  <a:pt x="180" y="770"/>
                </a:lnTo>
                <a:lnTo>
                  <a:pt x="178" y="764"/>
                </a:lnTo>
                <a:lnTo>
                  <a:pt x="178" y="760"/>
                </a:lnTo>
                <a:lnTo>
                  <a:pt x="178" y="745"/>
                </a:lnTo>
                <a:lnTo>
                  <a:pt x="178" y="721"/>
                </a:lnTo>
                <a:lnTo>
                  <a:pt x="178" y="694"/>
                </a:lnTo>
                <a:lnTo>
                  <a:pt x="175" y="667"/>
                </a:lnTo>
                <a:lnTo>
                  <a:pt x="173" y="640"/>
                </a:lnTo>
                <a:lnTo>
                  <a:pt x="169" y="617"/>
                </a:lnTo>
                <a:lnTo>
                  <a:pt x="165" y="603"/>
                </a:lnTo>
                <a:lnTo>
                  <a:pt x="161" y="589"/>
                </a:lnTo>
                <a:lnTo>
                  <a:pt x="159" y="570"/>
                </a:lnTo>
                <a:lnTo>
                  <a:pt x="159" y="553"/>
                </a:lnTo>
                <a:lnTo>
                  <a:pt x="159" y="539"/>
                </a:lnTo>
                <a:lnTo>
                  <a:pt x="159" y="533"/>
                </a:lnTo>
                <a:lnTo>
                  <a:pt x="157" y="539"/>
                </a:lnTo>
                <a:lnTo>
                  <a:pt x="155" y="553"/>
                </a:lnTo>
                <a:lnTo>
                  <a:pt x="149" y="568"/>
                </a:lnTo>
                <a:lnTo>
                  <a:pt x="145" y="585"/>
                </a:lnTo>
                <a:lnTo>
                  <a:pt x="142" y="599"/>
                </a:lnTo>
                <a:lnTo>
                  <a:pt x="134" y="628"/>
                </a:lnTo>
                <a:lnTo>
                  <a:pt x="130" y="657"/>
                </a:lnTo>
                <a:lnTo>
                  <a:pt x="128" y="682"/>
                </a:lnTo>
                <a:lnTo>
                  <a:pt x="126" y="702"/>
                </a:lnTo>
                <a:lnTo>
                  <a:pt x="128" y="710"/>
                </a:lnTo>
                <a:lnTo>
                  <a:pt x="132" y="721"/>
                </a:lnTo>
                <a:lnTo>
                  <a:pt x="136" y="737"/>
                </a:lnTo>
                <a:lnTo>
                  <a:pt x="138" y="752"/>
                </a:lnTo>
                <a:lnTo>
                  <a:pt x="142" y="762"/>
                </a:lnTo>
                <a:lnTo>
                  <a:pt x="145" y="768"/>
                </a:lnTo>
                <a:lnTo>
                  <a:pt x="151" y="779"/>
                </a:lnTo>
                <a:lnTo>
                  <a:pt x="159" y="791"/>
                </a:lnTo>
                <a:lnTo>
                  <a:pt x="167" y="803"/>
                </a:lnTo>
                <a:lnTo>
                  <a:pt x="173" y="810"/>
                </a:lnTo>
                <a:lnTo>
                  <a:pt x="175" y="814"/>
                </a:lnTo>
                <a:lnTo>
                  <a:pt x="103" y="814"/>
                </a:lnTo>
                <a:lnTo>
                  <a:pt x="103" y="810"/>
                </a:lnTo>
                <a:lnTo>
                  <a:pt x="103" y="801"/>
                </a:lnTo>
                <a:lnTo>
                  <a:pt x="103" y="789"/>
                </a:lnTo>
                <a:lnTo>
                  <a:pt x="99" y="781"/>
                </a:lnTo>
                <a:lnTo>
                  <a:pt x="93" y="778"/>
                </a:lnTo>
                <a:lnTo>
                  <a:pt x="87" y="774"/>
                </a:lnTo>
                <a:lnTo>
                  <a:pt x="83" y="770"/>
                </a:lnTo>
                <a:lnTo>
                  <a:pt x="82" y="764"/>
                </a:lnTo>
                <a:lnTo>
                  <a:pt x="82" y="760"/>
                </a:lnTo>
                <a:lnTo>
                  <a:pt x="83" y="745"/>
                </a:lnTo>
                <a:lnTo>
                  <a:pt x="83" y="723"/>
                </a:lnTo>
                <a:lnTo>
                  <a:pt x="82" y="696"/>
                </a:lnTo>
                <a:lnTo>
                  <a:pt x="80" y="669"/>
                </a:lnTo>
                <a:lnTo>
                  <a:pt x="76" y="642"/>
                </a:lnTo>
                <a:lnTo>
                  <a:pt x="74" y="618"/>
                </a:lnTo>
                <a:lnTo>
                  <a:pt x="70" y="605"/>
                </a:lnTo>
                <a:lnTo>
                  <a:pt x="68" y="599"/>
                </a:lnTo>
                <a:lnTo>
                  <a:pt x="66" y="585"/>
                </a:lnTo>
                <a:lnTo>
                  <a:pt x="64" y="572"/>
                </a:lnTo>
                <a:lnTo>
                  <a:pt x="64" y="562"/>
                </a:lnTo>
                <a:lnTo>
                  <a:pt x="62" y="543"/>
                </a:lnTo>
                <a:lnTo>
                  <a:pt x="60" y="514"/>
                </a:lnTo>
                <a:lnTo>
                  <a:pt x="58" y="477"/>
                </a:lnTo>
                <a:lnTo>
                  <a:pt x="56" y="434"/>
                </a:lnTo>
                <a:lnTo>
                  <a:pt x="52" y="459"/>
                </a:lnTo>
                <a:lnTo>
                  <a:pt x="50" y="479"/>
                </a:lnTo>
                <a:lnTo>
                  <a:pt x="49" y="488"/>
                </a:lnTo>
                <a:lnTo>
                  <a:pt x="45" y="504"/>
                </a:lnTo>
                <a:lnTo>
                  <a:pt x="37" y="518"/>
                </a:lnTo>
                <a:lnTo>
                  <a:pt x="27" y="529"/>
                </a:lnTo>
                <a:lnTo>
                  <a:pt x="18" y="535"/>
                </a:lnTo>
                <a:lnTo>
                  <a:pt x="12" y="537"/>
                </a:lnTo>
                <a:lnTo>
                  <a:pt x="6" y="531"/>
                </a:lnTo>
                <a:lnTo>
                  <a:pt x="2" y="520"/>
                </a:lnTo>
                <a:lnTo>
                  <a:pt x="0" y="504"/>
                </a:lnTo>
                <a:lnTo>
                  <a:pt x="0" y="490"/>
                </a:lnTo>
                <a:lnTo>
                  <a:pt x="2" y="47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74125" tIns="37050" rIns="74125" bIns="370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539;p62"/>
          <p:cNvSpPr/>
          <p:nvPr/>
        </p:nvSpPr>
        <p:spPr>
          <a:xfrm>
            <a:off x="7905995" y="1934281"/>
            <a:ext cx="280081" cy="125219"/>
          </a:xfrm>
          <a:custGeom>
            <a:avLst/>
            <a:gdLst/>
            <a:ahLst/>
            <a:cxnLst/>
            <a:rect l="l" t="t" r="r" b="b"/>
            <a:pathLst>
              <a:path w="2546191" h="1395840" extrusionOk="0">
                <a:moveTo>
                  <a:pt x="0" y="510015"/>
                </a:moveTo>
                <a:lnTo>
                  <a:pt x="85725" y="538590"/>
                </a:lnTo>
                <a:lnTo>
                  <a:pt x="247650" y="433815"/>
                </a:lnTo>
                <a:lnTo>
                  <a:pt x="295275" y="376665"/>
                </a:lnTo>
                <a:lnTo>
                  <a:pt x="209550" y="233790"/>
                </a:lnTo>
                <a:lnTo>
                  <a:pt x="171450" y="100440"/>
                </a:lnTo>
                <a:lnTo>
                  <a:pt x="219075" y="100440"/>
                </a:lnTo>
                <a:lnTo>
                  <a:pt x="419100" y="186165"/>
                </a:lnTo>
                <a:lnTo>
                  <a:pt x="390525" y="129015"/>
                </a:lnTo>
                <a:lnTo>
                  <a:pt x="352425" y="81390"/>
                </a:lnTo>
                <a:lnTo>
                  <a:pt x="419100" y="119490"/>
                </a:lnTo>
                <a:lnTo>
                  <a:pt x="542925" y="195690"/>
                </a:lnTo>
                <a:cubicBezTo>
                  <a:pt x="642937" y="184578"/>
                  <a:pt x="1022747" y="-10289"/>
                  <a:pt x="1428750" y="427"/>
                </a:cubicBezTo>
                <a:cubicBezTo>
                  <a:pt x="1834753" y="11143"/>
                  <a:pt x="2243931" y="240934"/>
                  <a:pt x="2321719" y="317134"/>
                </a:cubicBezTo>
                <a:lnTo>
                  <a:pt x="2543175" y="529065"/>
                </a:lnTo>
                <a:cubicBezTo>
                  <a:pt x="2567781" y="563990"/>
                  <a:pt x="2433637" y="424290"/>
                  <a:pt x="2438400" y="592565"/>
                </a:cubicBezTo>
                <a:cubicBezTo>
                  <a:pt x="2443163" y="760840"/>
                  <a:pt x="2346325" y="770365"/>
                  <a:pt x="2343150" y="852915"/>
                </a:cubicBezTo>
                <a:lnTo>
                  <a:pt x="2438400" y="1005315"/>
                </a:lnTo>
                <a:lnTo>
                  <a:pt x="2381250" y="1148190"/>
                </a:lnTo>
                <a:lnTo>
                  <a:pt x="2381250" y="1262490"/>
                </a:lnTo>
                <a:lnTo>
                  <a:pt x="2352675" y="1319640"/>
                </a:lnTo>
                <a:lnTo>
                  <a:pt x="2324100" y="1376790"/>
                </a:lnTo>
                <a:lnTo>
                  <a:pt x="2219325" y="1395840"/>
                </a:lnTo>
                <a:lnTo>
                  <a:pt x="2162175" y="1367265"/>
                </a:lnTo>
                <a:lnTo>
                  <a:pt x="2247900" y="1205340"/>
                </a:lnTo>
                <a:lnTo>
                  <a:pt x="2266950" y="1129140"/>
                </a:lnTo>
                <a:lnTo>
                  <a:pt x="2200275" y="881490"/>
                </a:lnTo>
                <a:lnTo>
                  <a:pt x="2105025" y="1148190"/>
                </a:lnTo>
                <a:lnTo>
                  <a:pt x="2105025" y="1233915"/>
                </a:lnTo>
                <a:lnTo>
                  <a:pt x="2066925" y="1233915"/>
                </a:lnTo>
                <a:lnTo>
                  <a:pt x="2066925" y="1310115"/>
                </a:lnTo>
                <a:lnTo>
                  <a:pt x="1943100" y="1281540"/>
                </a:lnTo>
                <a:lnTo>
                  <a:pt x="1962150" y="1148190"/>
                </a:lnTo>
                <a:lnTo>
                  <a:pt x="1990725" y="1052940"/>
                </a:lnTo>
                <a:lnTo>
                  <a:pt x="1885950" y="843390"/>
                </a:lnTo>
                <a:cubicBezTo>
                  <a:pt x="1766886" y="872040"/>
                  <a:pt x="1710059" y="911594"/>
                  <a:pt x="1529243" y="919020"/>
                </a:cubicBezTo>
                <a:cubicBezTo>
                  <a:pt x="1348427" y="926446"/>
                  <a:pt x="1302561" y="898303"/>
                  <a:pt x="1189220" y="887945"/>
                </a:cubicBezTo>
                <a:lnTo>
                  <a:pt x="1143000" y="1205340"/>
                </a:lnTo>
                <a:lnTo>
                  <a:pt x="1152525" y="1338690"/>
                </a:lnTo>
                <a:lnTo>
                  <a:pt x="1095375" y="1367265"/>
                </a:lnTo>
                <a:lnTo>
                  <a:pt x="1019175" y="1376790"/>
                </a:lnTo>
                <a:lnTo>
                  <a:pt x="962025" y="1357740"/>
                </a:lnTo>
                <a:lnTo>
                  <a:pt x="1047750" y="1272015"/>
                </a:lnTo>
                <a:lnTo>
                  <a:pt x="990600" y="1062465"/>
                </a:lnTo>
                <a:lnTo>
                  <a:pt x="971550" y="1157715"/>
                </a:lnTo>
                <a:lnTo>
                  <a:pt x="933450" y="1252965"/>
                </a:lnTo>
                <a:lnTo>
                  <a:pt x="904875" y="1291065"/>
                </a:lnTo>
                <a:lnTo>
                  <a:pt x="904875" y="1291065"/>
                </a:lnTo>
                <a:lnTo>
                  <a:pt x="777875" y="1303765"/>
                </a:lnTo>
                <a:lnTo>
                  <a:pt x="885825" y="1119615"/>
                </a:lnTo>
                <a:lnTo>
                  <a:pt x="866775" y="871965"/>
                </a:lnTo>
                <a:cubicBezTo>
                  <a:pt x="731838" y="905303"/>
                  <a:pt x="408781" y="829103"/>
                  <a:pt x="288131" y="810053"/>
                </a:cubicBezTo>
                <a:cubicBezTo>
                  <a:pt x="239712" y="792590"/>
                  <a:pt x="187722" y="779096"/>
                  <a:pt x="142875" y="757665"/>
                </a:cubicBezTo>
                <a:cubicBezTo>
                  <a:pt x="98028" y="736234"/>
                  <a:pt x="42862" y="722740"/>
                  <a:pt x="19050" y="681465"/>
                </a:cubicBezTo>
                <a:lnTo>
                  <a:pt x="0" y="51001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545;p6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11374" y="1992851"/>
            <a:ext cx="296402" cy="25746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540;p62"/>
          <p:cNvSpPr/>
          <p:nvPr/>
        </p:nvSpPr>
        <p:spPr>
          <a:xfrm>
            <a:off x="7412119" y="2385461"/>
            <a:ext cx="212349" cy="91215"/>
          </a:xfrm>
          <a:custGeom>
            <a:avLst/>
            <a:gdLst/>
            <a:ahLst/>
            <a:cxnLst/>
            <a:rect l="l" t="t" r="r" b="b"/>
            <a:pathLst>
              <a:path w="1175" h="814" extrusionOk="0">
                <a:moveTo>
                  <a:pt x="2" y="479"/>
                </a:moveTo>
                <a:lnTo>
                  <a:pt x="6" y="457"/>
                </a:lnTo>
                <a:lnTo>
                  <a:pt x="14" y="428"/>
                </a:lnTo>
                <a:lnTo>
                  <a:pt x="25" y="393"/>
                </a:lnTo>
                <a:lnTo>
                  <a:pt x="37" y="355"/>
                </a:lnTo>
                <a:lnTo>
                  <a:pt x="49" y="316"/>
                </a:lnTo>
                <a:lnTo>
                  <a:pt x="56" y="277"/>
                </a:lnTo>
                <a:lnTo>
                  <a:pt x="60" y="263"/>
                </a:lnTo>
                <a:lnTo>
                  <a:pt x="62" y="246"/>
                </a:lnTo>
                <a:lnTo>
                  <a:pt x="68" y="223"/>
                </a:lnTo>
                <a:lnTo>
                  <a:pt x="76" y="199"/>
                </a:lnTo>
                <a:lnTo>
                  <a:pt x="85" y="176"/>
                </a:lnTo>
                <a:lnTo>
                  <a:pt x="99" y="157"/>
                </a:lnTo>
                <a:lnTo>
                  <a:pt x="118" y="141"/>
                </a:lnTo>
                <a:lnTo>
                  <a:pt x="157" y="124"/>
                </a:lnTo>
                <a:lnTo>
                  <a:pt x="196" y="116"/>
                </a:lnTo>
                <a:lnTo>
                  <a:pt x="233" y="116"/>
                </a:lnTo>
                <a:lnTo>
                  <a:pt x="270" y="120"/>
                </a:lnTo>
                <a:lnTo>
                  <a:pt x="302" y="128"/>
                </a:lnTo>
                <a:lnTo>
                  <a:pt x="332" y="134"/>
                </a:lnTo>
                <a:lnTo>
                  <a:pt x="359" y="135"/>
                </a:lnTo>
                <a:lnTo>
                  <a:pt x="390" y="135"/>
                </a:lnTo>
                <a:lnTo>
                  <a:pt x="425" y="132"/>
                </a:lnTo>
                <a:lnTo>
                  <a:pt x="458" y="128"/>
                </a:lnTo>
                <a:lnTo>
                  <a:pt x="489" y="124"/>
                </a:lnTo>
                <a:lnTo>
                  <a:pt x="516" y="124"/>
                </a:lnTo>
                <a:lnTo>
                  <a:pt x="574" y="124"/>
                </a:lnTo>
                <a:lnTo>
                  <a:pt x="624" y="126"/>
                </a:lnTo>
                <a:lnTo>
                  <a:pt x="667" y="128"/>
                </a:lnTo>
                <a:lnTo>
                  <a:pt x="700" y="130"/>
                </a:lnTo>
                <a:lnTo>
                  <a:pt x="727" y="132"/>
                </a:lnTo>
                <a:lnTo>
                  <a:pt x="742" y="132"/>
                </a:lnTo>
                <a:lnTo>
                  <a:pt x="766" y="130"/>
                </a:lnTo>
                <a:lnTo>
                  <a:pt x="791" y="124"/>
                </a:lnTo>
                <a:lnTo>
                  <a:pt x="820" y="116"/>
                </a:lnTo>
                <a:lnTo>
                  <a:pt x="847" y="108"/>
                </a:lnTo>
                <a:lnTo>
                  <a:pt x="872" y="102"/>
                </a:lnTo>
                <a:lnTo>
                  <a:pt x="890" y="97"/>
                </a:lnTo>
                <a:lnTo>
                  <a:pt x="899" y="93"/>
                </a:lnTo>
                <a:lnTo>
                  <a:pt x="907" y="87"/>
                </a:lnTo>
                <a:lnTo>
                  <a:pt x="915" y="79"/>
                </a:lnTo>
                <a:lnTo>
                  <a:pt x="905" y="66"/>
                </a:lnTo>
                <a:lnTo>
                  <a:pt x="897" y="54"/>
                </a:lnTo>
                <a:lnTo>
                  <a:pt x="896" y="46"/>
                </a:lnTo>
                <a:lnTo>
                  <a:pt x="899" y="40"/>
                </a:lnTo>
                <a:lnTo>
                  <a:pt x="911" y="33"/>
                </a:lnTo>
                <a:lnTo>
                  <a:pt x="927" y="27"/>
                </a:lnTo>
                <a:lnTo>
                  <a:pt x="946" y="23"/>
                </a:lnTo>
                <a:lnTo>
                  <a:pt x="952" y="25"/>
                </a:lnTo>
                <a:lnTo>
                  <a:pt x="959" y="27"/>
                </a:lnTo>
                <a:lnTo>
                  <a:pt x="973" y="15"/>
                </a:lnTo>
                <a:lnTo>
                  <a:pt x="992" y="6"/>
                </a:lnTo>
                <a:lnTo>
                  <a:pt x="1014" y="0"/>
                </a:lnTo>
                <a:lnTo>
                  <a:pt x="1039" y="4"/>
                </a:lnTo>
                <a:lnTo>
                  <a:pt x="1062" y="19"/>
                </a:lnTo>
                <a:lnTo>
                  <a:pt x="1084" y="42"/>
                </a:lnTo>
                <a:lnTo>
                  <a:pt x="1089" y="37"/>
                </a:lnTo>
                <a:lnTo>
                  <a:pt x="1099" y="33"/>
                </a:lnTo>
                <a:lnTo>
                  <a:pt x="1109" y="31"/>
                </a:lnTo>
                <a:lnTo>
                  <a:pt x="1126" y="29"/>
                </a:lnTo>
                <a:lnTo>
                  <a:pt x="1144" y="31"/>
                </a:lnTo>
                <a:lnTo>
                  <a:pt x="1155" y="35"/>
                </a:lnTo>
                <a:lnTo>
                  <a:pt x="1163" y="38"/>
                </a:lnTo>
                <a:lnTo>
                  <a:pt x="1161" y="46"/>
                </a:lnTo>
                <a:lnTo>
                  <a:pt x="1157" y="60"/>
                </a:lnTo>
                <a:lnTo>
                  <a:pt x="1148" y="75"/>
                </a:lnTo>
                <a:lnTo>
                  <a:pt x="1136" y="87"/>
                </a:lnTo>
                <a:lnTo>
                  <a:pt x="1128" y="91"/>
                </a:lnTo>
                <a:lnTo>
                  <a:pt x="1118" y="95"/>
                </a:lnTo>
                <a:lnTo>
                  <a:pt x="1109" y="97"/>
                </a:lnTo>
                <a:lnTo>
                  <a:pt x="1113" y="110"/>
                </a:lnTo>
                <a:lnTo>
                  <a:pt x="1113" y="122"/>
                </a:lnTo>
                <a:lnTo>
                  <a:pt x="1118" y="130"/>
                </a:lnTo>
                <a:lnTo>
                  <a:pt x="1128" y="143"/>
                </a:lnTo>
                <a:lnTo>
                  <a:pt x="1140" y="157"/>
                </a:lnTo>
                <a:lnTo>
                  <a:pt x="1153" y="174"/>
                </a:lnTo>
                <a:lnTo>
                  <a:pt x="1167" y="192"/>
                </a:lnTo>
                <a:lnTo>
                  <a:pt x="1173" y="209"/>
                </a:lnTo>
                <a:lnTo>
                  <a:pt x="1175" y="227"/>
                </a:lnTo>
                <a:lnTo>
                  <a:pt x="1165" y="242"/>
                </a:lnTo>
                <a:lnTo>
                  <a:pt x="1148" y="254"/>
                </a:lnTo>
                <a:lnTo>
                  <a:pt x="1128" y="258"/>
                </a:lnTo>
                <a:lnTo>
                  <a:pt x="1107" y="258"/>
                </a:lnTo>
                <a:lnTo>
                  <a:pt x="1084" y="254"/>
                </a:lnTo>
                <a:lnTo>
                  <a:pt x="1062" y="248"/>
                </a:lnTo>
                <a:lnTo>
                  <a:pt x="1043" y="240"/>
                </a:lnTo>
                <a:lnTo>
                  <a:pt x="1025" y="236"/>
                </a:lnTo>
                <a:lnTo>
                  <a:pt x="1012" y="234"/>
                </a:lnTo>
                <a:lnTo>
                  <a:pt x="1004" y="236"/>
                </a:lnTo>
                <a:lnTo>
                  <a:pt x="996" y="248"/>
                </a:lnTo>
                <a:lnTo>
                  <a:pt x="992" y="265"/>
                </a:lnTo>
                <a:lnTo>
                  <a:pt x="989" y="289"/>
                </a:lnTo>
                <a:lnTo>
                  <a:pt x="985" y="318"/>
                </a:lnTo>
                <a:lnTo>
                  <a:pt x="977" y="347"/>
                </a:lnTo>
                <a:lnTo>
                  <a:pt x="965" y="380"/>
                </a:lnTo>
                <a:lnTo>
                  <a:pt x="948" y="415"/>
                </a:lnTo>
                <a:lnTo>
                  <a:pt x="923" y="448"/>
                </a:lnTo>
                <a:lnTo>
                  <a:pt x="888" y="488"/>
                </a:lnTo>
                <a:lnTo>
                  <a:pt x="863" y="529"/>
                </a:lnTo>
                <a:lnTo>
                  <a:pt x="843" y="564"/>
                </a:lnTo>
                <a:lnTo>
                  <a:pt x="830" y="595"/>
                </a:lnTo>
                <a:lnTo>
                  <a:pt x="820" y="617"/>
                </a:lnTo>
                <a:lnTo>
                  <a:pt x="816" y="636"/>
                </a:lnTo>
                <a:lnTo>
                  <a:pt x="810" y="657"/>
                </a:lnTo>
                <a:lnTo>
                  <a:pt x="808" y="681"/>
                </a:lnTo>
                <a:lnTo>
                  <a:pt x="806" y="704"/>
                </a:lnTo>
                <a:lnTo>
                  <a:pt x="806" y="721"/>
                </a:lnTo>
                <a:lnTo>
                  <a:pt x="808" y="735"/>
                </a:lnTo>
                <a:lnTo>
                  <a:pt x="814" y="745"/>
                </a:lnTo>
                <a:lnTo>
                  <a:pt x="822" y="760"/>
                </a:lnTo>
                <a:lnTo>
                  <a:pt x="830" y="776"/>
                </a:lnTo>
                <a:lnTo>
                  <a:pt x="839" y="789"/>
                </a:lnTo>
                <a:lnTo>
                  <a:pt x="845" y="799"/>
                </a:lnTo>
                <a:lnTo>
                  <a:pt x="847" y="803"/>
                </a:lnTo>
                <a:lnTo>
                  <a:pt x="783" y="803"/>
                </a:lnTo>
                <a:lnTo>
                  <a:pt x="783" y="799"/>
                </a:lnTo>
                <a:lnTo>
                  <a:pt x="781" y="787"/>
                </a:lnTo>
                <a:lnTo>
                  <a:pt x="777" y="774"/>
                </a:lnTo>
                <a:lnTo>
                  <a:pt x="773" y="762"/>
                </a:lnTo>
                <a:lnTo>
                  <a:pt x="770" y="756"/>
                </a:lnTo>
                <a:lnTo>
                  <a:pt x="768" y="754"/>
                </a:lnTo>
                <a:lnTo>
                  <a:pt x="764" y="752"/>
                </a:lnTo>
                <a:lnTo>
                  <a:pt x="760" y="748"/>
                </a:lnTo>
                <a:lnTo>
                  <a:pt x="758" y="745"/>
                </a:lnTo>
                <a:lnTo>
                  <a:pt x="756" y="739"/>
                </a:lnTo>
                <a:lnTo>
                  <a:pt x="756" y="731"/>
                </a:lnTo>
                <a:lnTo>
                  <a:pt x="758" y="717"/>
                </a:lnTo>
                <a:lnTo>
                  <a:pt x="760" y="698"/>
                </a:lnTo>
                <a:lnTo>
                  <a:pt x="760" y="677"/>
                </a:lnTo>
                <a:lnTo>
                  <a:pt x="758" y="653"/>
                </a:lnTo>
                <a:lnTo>
                  <a:pt x="758" y="634"/>
                </a:lnTo>
                <a:lnTo>
                  <a:pt x="756" y="620"/>
                </a:lnTo>
                <a:lnTo>
                  <a:pt x="756" y="615"/>
                </a:lnTo>
                <a:lnTo>
                  <a:pt x="756" y="618"/>
                </a:lnTo>
                <a:lnTo>
                  <a:pt x="752" y="630"/>
                </a:lnTo>
                <a:lnTo>
                  <a:pt x="746" y="648"/>
                </a:lnTo>
                <a:lnTo>
                  <a:pt x="740" y="669"/>
                </a:lnTo>
                <a:lnTo>
                  <a:pt x="737" y="690"/>
                </a:lnTo>
                <a:lnTo>
                  <a:pt x="733" y="710"/>
                </a:lnTo>
                <a:lnTo>
                  <a:pt x="731" y="727"/>
                </a:lnTo>
                <a:lnTo>
                  <a:pt x="733" y="739"/>
                </a:lnTo>
                <a:lnTo>
                  <a:pt x="740" y="752"/>
                </a:lnTo>
                <a:lnTo>
                  <a:pt x="748" y="766"/>
                </a:lnTo>
                <a:lnTo>
                  <a:pt x="754" y="781"/>
                </a:lnTo>
                <a:lnTo>
                  <a:pt x="762" y="793"/>
                </a:lnTo>
                <a:lnTo>
                  <a:pt x="766" y="801"/>
                </a:lnTo>
                <a:lnTo>
                  <a:pt x="768" y="805"/>
                </a:lnTo>
                <a:lnTo>
                  <a:pt x="709" y="805"/>
                </a:lnTo>
                <a:lnTo>
                  <a:pt x="708" y="801"/>
                </a:lnTo>
                <a:lnTo>
                  <a:pt x="706" y="791"/>
                </a:lnTo>
                <a:lnTo>
                  <a:pt x="704" y="778"/>
                </a:lnTo>
                <a:lnTo>
                  <a:pt x="700" y="768"/>
                </a:lnTo>
                <a:lnTo>
                  <a:pt x="696" y="764"/>
                </a:lnTo>
                <a:lnTo>
                  <a:pt x="692" y="762"/>
                </a:lnTo>
                <a:lnTo>
                  <a:pt x="688" y="760"/>
                </a:lnTo>
                <a:lnTo>
                  <a:pt x="686" y="754"/>
                </a:lnTo>
                <a:lnTo>
                  <a:pt x="682" y="750"/>
                </a:lnTo>
                <a:lnTo>
                  <a:pt x="682" y="745"/>
                </a:lnTo>
                <a:lnTo>
                  <a:pt x="682" y="737"/>
                </a:lnTo>
                <a:lnTo>
                  <a:pt x="686" y="727"/>
                </a:lnTo>
                <a:lnTo>
                  <a:pt x="688" y="712"/>
                </a:lnTo>
                <a:lnTo>
                  <a:pt x="692" y="692"/>
                </a:lnTo>
                <a:lnTo>
                  <a:pt x="694" y="673"/>
                </a:lnTo>
                <a:lnTo>
                  <a:pt x="696" y="653"/>
                </a:lnTo>
                <a:lnTo>
                  <a:pt x="696" y="640"/>
                </a:lnTo>
                <a:lnTo>
                  <a:pt x="696" y="632"/>
                </a:lnTo>
                <a:lnTo>
                  <a:pt x="690" y="626"/>
                </a:lnTo>
                <a:lnTo>
                  <a:pt x="686" y="615"/>
                </a:lnTo>
                <a:lnTo>
                  <a:pt x="684" y="601"/>
                </a:lnTo>
                <a:lnTo>
                  <a:pt x="688" y="584"/>
                </a:lnTo>
                <a:lnTo>
                  <a:pt x="692" y="568"/>
                </a:lnTo>
                <a:lnTo>
                  <a:pt x="692" y="549"/>
                </a:lnTo>
                <a:lnTo>
                  <a:pt x="694" y="527"/>
                </a:lnTo>
                <a:lnTo>
                  <a:pt x="694" y="506"/>
                </a:lnTo>
                <a:lnTo>
                  <a:pt x="694" y="487"/>
                </a:lnTo>
                <a:lnTo>
                  <a:pt x="694" y="473"/>
                </a:lnTo>
                <a:lnTo>
                  <a:pt x="692" y="467"/>
                </a:lnTo>
                <a:lnTo>
                  <a:pt x="688" y="469"/>
                </a:lnTo>
                <a:lnTo>
                  <a:pt x="677" y="475"/>
                </a:lnTo>
                <a:lnTo>
                  <a:pt x="655" y="481"/>
                </a:lnTo>
                <a:lnTo>
                  <a:pt x="630" y="488"/>
                </a:lnTo>
                <a:lnTo>
                  <a:pt x="599" y="496"/>
                </a:lnTo>
                <a:lnTo>
                  <a:pt x="564" y="502"/>
                </a:lnTo>
                <a:lnTo>
                  <a:pt x="527" y="506"/>
                </a:lnTo>
                <a:lnTo>
                  <a:pt x="487" y="506"/>
                </a:lnTo>
                <a:lnTo>
                  <a:pt x="452" y="502"/>
                </a:lnTo>
                <a:lnTo>
                  <a:pt x="423" y="496"/>
                </a:lnTo>
                <a:lnTo>
                  <a:pt x="399" y="490"/>
                </a:lnTo>
                <a:lnTo>
                  <a:pt x="384" y="487"/>
                </a:lnTo>
                <a:lnTo>
                  <a:pt x="374" y="485"/>
                </a:lnTo>
                <a:lnTo>
                  <a:pt x="363" y="488"/>
                </a:lnTo>
                <a:lnTo>
                  <a:pt x="351" y="498"/>
                </a:lnTo>
                <a:lnTo>
                  <a:pt x="337" y="512"/>
                </a:lnTo>
                <a:lnTo>
                  <a:pt x="339" y="529"/>
                </a:lnTo>
                <a:lnTo>
                  <a:pt x="339" y="533"/>
                </a:lnTo>
                <a:lnTo>
                  <a:pt x="337" y="539"/>
                </a:lnTo>
                <a:lnTo>
                  <a:pt x="333" y="541"/>
                </a:lnTo>
                <a:lnTo>
                  <a:pt x="330" y="543"/>
                </a:lnTo>
                <a:lnTo>
                  <a:pt x="326" y="543"/>
                </a:lnTo>
                <a:lnTo>
                  <a:pt x="320" y="541"/>
                </a:lnTo>
                <a:lnTo>
                  <a:pt x="318" y="537"/>
                </a:lnTo>
                <a:lnTo>
                  <a:pt x="316" y="533"/>
                </a:lnTo>
                <a:lnTo>
                  <a:pt x="314" y="523"/>
                </a:lnTo>
                <a:lnTo>
                  <a:pt x="306" y="527"/>
                </a:lnTo>
                <a:lnTo>
                  <a:pt x="306" y="543"/>
                </a:lnTo>
                <a:lnTo>
                  <a:pt x="304" y="547"/>
                </a:lnTo>
                <a:lnTo>
                  <a:pt x="302" y="551"/>
                </a:lnTo>
                <a:lnTo>
                  <a:pt x="299" y="553"/>
                </a:lnTo>
                <a:lnTo>
                  <a:pt x="293" y="554"/>
                </a:lnTo>
                <a:lnTo>
                  <a:pt x="289" y="553"/>
                </a:lnTo>
                <a:lnTo>
                  <a:pt x="285" y="551"/>
                </a:lnTo>
                <a:lnTo>
                  <a:pt x="283" y="547"/>
                </a:lnTo>
                <a:lnTo>
                  <a:pt x="281" y="541"/>
                </a:lnTo>
                <a:lnTo>
                  <a:pt x="281" y="529"/>
                </a:lnTo>
                <a:lnTo>
                  <a:pt x="281" y="529"/>
                </a:lnTo>
                <a:lnTo>
                  <a:pt x="275" y="529"/>
                </a:lnTo>
                <a:lnTo>
                  <a:pt x="268" y="529"/>
                </a:lnTo>
                <a:lnTo>
                  <a:pt x="266" y="539"/>
                </a:lnTo>
                <a:lnTo>
                  <a:pt x="264" y="545"/>
                </a:lnTo>
                <a:lnTo>
                  <a:pt x="262" y="547"/>
                </a:lnTo>
                <a:lnTo>
                  <a:pt x="258" y="549"/>
                </a:lnTo>
                <a:lnTo>
                  <a:pt x="252" y="549"/>
                </a:lnTo>
                <a:lnTo>
                  <a:pt x="248" y="549"/>
                </a:lnTo>
                <a:lnTo>
                  <a:pt x="244" y="545"/>
                </a:lnTo>
                <a:lnTo>
                  <a:pt x="242" y="541"/>
                </a:lnTo>
                <a:lnTo>
                  <a:pt x="242" y="535"/>
                </a:lnTo>
                <a:lnTo>
                  <a:pt x="244" y="523"/>
                </a:lnTo>
                <a:lnTo>
                  <a:pt x="240" y="520"/>
                </a:lnTo>
                <a:lnTo>
                  <a:pt x="237" y="516"/>
                </a:lnTo>
                <a:lnTo>
                  <a:pt x="235" y="514"/>
                </a:lnTo>
                <a:lnTo>
                  <a:pt x="235" y="514"/>
                </a:lnTo>
                <a:lnTo>
                  <a:pt x="235" y="520"/>
                </a:lnTo>
                <a:lnTo>
                  <a:pt x="233" y="537"/>
                </a:lnTo>
                <a:lnTo>
                  <a:pt x="231" y="562"/>
                </a:lnTo>
                <a:lnTo>
                  <a:pt x="227" y="591"/>
                </a:lnTo>
                <a:lnTo>
                  <a:pt x="225" y="624"/>
                </a:lnTo>
                <a:lnTo>
                  <a:pt x="223" y="655"/>
                </a:lnTo>
                <a:lnTo>
                  <a:pt x="221" y="682"/>
                </a:lnTo>
                <a:lnTo>
                  <a:pt x="221" y="702"/>
                </a:lnTo>
                <a:lnTo>
                  <a:pt x="223" y="710"/>
                </a:lnTo>
                <a:lnTo>
                  <a:pt x="229" y="721"/>
                </a:lnTo>
                <a:lnTo>
                  <a:pt x="231" y="737"/>
                </a:lnTo>
                <a:lnTo>
                  <a:pt x="235" y="752"/>
                </a:lnTo>
                <a:lnTo>
                  <a:pt x="237" y="762"/>
                </a:lnTo>
                <a:lnTo>
                  <a:pt x="240" y="768"/>
                </a:lnTo>
                <a:lnTo>
                  <a:pt x="248" y="779"/>
                </a:lnTo>
                <a:lnTo>
                  <a:pt x="256" y="791"/>
                </a:lnTo>
                <a:lnTo>
                  <a:pt x="264" y="803"/>
                </a:lnTo>
                <a:lnTo>
                  <a:pt x="268" y="810"/>
                </a:lnTo>
                <a:lnTo>
                  <a:pt x="271" y="814"/>
                </a:lnTo>
                <a:lnTo>
                  <a:pt x="198" y="814"/>
                </a:lnTo>
                <a:lnTo>
                  <a:pt x="200" y="810"/>
                </a:lnTo>
                <a:lnTo>
                  <a:pt x="200" y="801"/>
                </a:lnTo>
                <a:lnTo>
                  <a:pt x="198" y="789"/>
                </a:lnTo>
                <a:lnTo>
                  <a:pt x="194" y="781"/>
                </a:lnTo>
                <a:lnTo>
                  <a:pt x="188" y="778"/>
                </a:lnTo>
                <a:lnTo>
                  <a:pt x="184" y="774"/>
                </a:lnTo>
                <a:lnTo>
                  <a:pt x="180" y="770"/>
                </a:lnTo>
                <a:lnTo>
                  <a:pt x="178" y="764"/>
                </a:lnTo>
                <a:lnTo>
                  <a:pt x="178" y="760"/>
                </a:lnTo>
                <a:lnTo>
                  <a:pt x="178" y="745"/>
                </a:lnTo>
                <a:lnTo>
                  <a:pt x="178" y="721"/>
                </a:lnTo>
                <a:lnTo>
                  <a:pt x="178" y="694"/>
                </a:lnTo>
                <a:lnTo>
                  <a:pt x="175" y="667"/>
                </a:lnTo>
                <a:lnTo>
                  <a:pt x="173" y="640"/>
                </a:lnTo>
                <a:lnTo>
                  <a:pt x="169" y="617"/>
                </a:lnTo>
                <a:lnTo>
                  <a:pt x="165" y="603"/>
                </a:lnTo>
                <a:lnTo>
                  <a:pt x="161" y="589"/>
                </a:lnTo>
                <a:lnTo>
                  <a:pt x="159" y="570"/>
                </a:lnTo>
                <a:lnTo>
                  <a:pt x="159" y="553"/>
                </a:lnTo>
                <a:lnTo>
                  <a:pt x="159" y="539"/>
                </a:lnTo>
                <a:lnTo>
                  <a:pt x="159" y="533"/>
                </a:lnTo>
                <a:lnTo>
                  <a:pt x="157" y="539"/>
                </a:lnTo>
                <a:lnTo>
                  <a:pt x="155" y="553"/>
                </a:lnTo>
                <a:lnTo>
                  <a:pt x="149" y="568"/>
                </a:lnTo>
                <a:lnTo>
                  <a:pt x="145" y="585"/>
                </a:lnTo>
                <a:lnTo>
                  <a:pt x="142" y="599"/>
                </a:lnTo>
                <a:lnTo>
                  <a:pt x="134" y="628"/>
                </a:lnTo>
                <a:lnTo>
                  <a:pt x="130" y="657"/>
                </a:lnTo>
                <a:lnTo>
                  <a:pt x="128" y="682"/>
                </a:lnTo>
                <a:lnTo>
                  <a:pt x="126" y="702"/>
                </a:lnTo>
                <a:lnTo>
                  <a:pt x="128" y="710"/>
                </a:lnTo>
                <a:lnTo>
                  <a:pt x="132" y="721"/>
                </a:lnTo>
                <a:lnTo>
                  <a:pt x="136" y="737"/>
                </a:lnTo>
                <a:lnTo>
                  <a:pt x="138" y="752"/>
                </a:lnTo>
                <a:lnTo>
                  <a:pt x="142" y="762"/>
                </a:lnTo>
                <a:lnTo>
                  <a:pt x="145" y="768"/>
                </a:lnTo>
                <a:lnTo>
                  <a:pt x="151" y="779"/>
                </a:lnTo>
                <a:lnTo>
                  <a:pt x="159" y="791"/>
                </a:lnTo>
                <a:lnTo>
                  <a:pt x="167" y="803"/>
                </a:lnTo>
                <a:lnTo>
                  <a:pt x="173" y="810"/>
                </a:lnTo>
                <a:lnTo>
                  <a:pt x="175" y="814"/>
                </a:lnTo>
                <a:lnTo>
                  <a:pt x="103" y="814"/>
                </a:lnTo>
                <a:lnTo>
                  <a:pt x="103" y="810"/>
                </a:lnTo>
                <a:lnTo>
                  <a:pt x="103" y="801"/>
                </a:lnTo>
                <a:lnTo>
                  <a:pt x="103" y="789"/>
                </a:lnTo>
                <a:lnTo>
                  <a:pt x="99" y="781"/>
                </a:lnTo>
                <a:lnTo>
                  <a:pt x="93" y="778"/>
                </a:lnTo>
                <a:lnTo>
                  <a:pt x="87" y="774"/>
                </a:lnTo>
                <a:lnTo>
                  <a:pt x="83" y="770"/>
                </a:lnTo>
                <a:lnTo>
                  <a:pt x="82" y="764"/>
                </a:lnTo>
                <a:lnTo>
                  <a:pt x="82" y="760"/>
                </a:lnTo>
                <a:lnTo>
                  <a:pt x="83" y="745"/>
                </a:lnTo>
                <a:lnTo>
                  <a:pt x="83" y="723"/>
                </a:lnTo>
                <a:lnTo>
                  <a:pt x="82" y="696"/>
                </a:lnTo>
                <a:lnTo>
                  <a:pt x="80" y="669"/>
                </a:lnTo>
                <a:lnTo>
                  <a:pt x="76" y="642"/>
                </a:lnTo>
                <a:lnTo>
                  <a:pt x="74" y="618"/>
                </a:lnTo>
                <a:lnTo>
                  <a:pt x="70" y="605"/>
                </a:lnTo>
                <a:lnTo>
                  <a:pt x="68" y="599"/>
                </a:lnTo>
                <a:lnTo>
                  <a:pt x="66" y="585"/>
                </a:lnTo>
                <a:lnTo>
                  <a:pt x="64" y="572"/>
                </a:lnTo>
                <a:lnTo>
                  <a:pt x="64" y="562"/>
                </a:lnTo>
                <a:lnTo>
                  <a:pt x="62" y="543"/>
                </a:lnTo>
                <a:lnTo>
                  <a:pt x="60" y="514"/>
                </a:lnTo>
                <a:lnTo>
                  <a:pt x="58" y="477"/>
                </a:lnTo>
                <a:lnTo>
                  <a:pt x="56" y="434"/>
                </a:lnTo>
                <a:lnTo>
                  <a:pt x="52" y="459"/>
                </a:lnTo>
                <a:lnTo>
                  <a:pt x="50" y="479"/>
                </a:lnTo>
                <a:lnTo>
                  <a:pt x="49" y="488"/>
                </a:lnTo>
                <a:lnTo>
                  <a:pt x="45" y="504"/>
                </a:lnTo>
                <a:lnTo>
                  <a:pt x="37" y="518"/>
                </a:lnTo>
                <a:lnTo>
                  <a:pt x="27" y="529"/>
                </a:lnTo>
                <a:lnTo>
                  <a:pt x="18" y="535"/>
                </a:lnTo>
                <a:lnTo>
                  <a:pt x="12" y="537"/>
                </a:lnTo>
                <a:lnTo>
                  <a:pt x="6" y="531"/>
                </a:lnTo>
                <a:lnTo>
                  <a:pt x="2" y="520"/>
                </a:lnTo>
                <a:lnTo>
                  <a:pt x="0" y="504"/>
                </a:lnTo>
                <a:lnTo>
                  <a:pt x="0" y="490"/>
                </a:lnTo>
                <a:lnTo>
                  <a:pt x="2" y="47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74125" tIns="37050" rIns="74125" bIns="370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540;p62"/>
          <p:cNvSpPr/>
          <p:nvPr/>
        </p:nvSpPr>
        <p:spPr>
          <a:xfrm>
            <a:off x="8079901" y="1709023"/>
            <a:ext cx="212349" cy="91215"/>
          </a:xfrm>
          <a:custGeom>
            <a:avLst/>
            <a:gdLst/>
            <a:ahLst/>
            <a:cxnLst/>
            <a:rect l="l" t="t" r="r" b="b"/>
            <a:pathLst>
              <a:path w="1175" h="814" extrusionOk="0">
                <a:moveTo>
                  <a:pt x="2" y="479"/>
                </a:moveTo>
                <a:lnTo>
                  <a:pt x="6" y="457"/>
                </a:lnTo>
                <a:lnTo>
                  <a:pt x="14" y="428"/>
                </a:lnTo>
                <a:lnTo>
                  <a:pt x="25" y="393"/>
                </a:lnTo>
                <a:lnTo>
                  <a:pt x="37" y="355"/>
                </a:lnTo>
                <a:lnTo>
                  <a:pt x="49" y="316"/>
                </a:lnTo>
                <a:lnTo>
                  <a:pt x="56" y="277"/>
                </a:lnTo>
                <a:lnTo>
                  <a:pt x="60" y="263"/>
                </a:lnTo>
                <a:lnTo>
                  <a:pt x="62" y="246"/>
                </a:lnTo>
                <a:lnTo>
                  <a:pt x="68" y="223"/>
                </a:lnTo>
                <a:lnTo>
                  <a:pt x="76" y="199"/>
                </a:lnTo>
                <a:lnTo>
                  <a:pt x="85" y="176"/>
                </a:lnTo>
                <a:lnTo>
                  <a:pt x="99" y="157"/>
                </a:lnTo>
                <a:lnTo>
                  <a:pt x="118" y="141"/>
                </a:lnTo>
                <a:lnTo>
                  <a:pt x="157" y="124"/>
                </a:lnTo>
                <a:lnTo>
                  <a:pt x="196" y="116"/>
                </a:lnTo>
                <a:lnTo>
                  <a:pt x="233" y="116"/>
                </a:lnTo>
                <a:lnTo>
                  <a:pt x="270" y="120"/>
                </a:lnTo>
                <a:lnTo>
                  <a:pt x="302" y="128"/>
                </a:lnTo>
                <a:lnTo>
                  <a:pt x="332" y="134"/>
                </a:lnTo>
                <a:lnTo>
                  <a:pt x="359" y="135"/>
                </a:lnTo>
                <a:lnTo>
                  <a:pt x="390" y="135"/>
                </a:lnTo>
                <a:lnTo>
                  <a:pt x="425" y="132"/>
                </a:lnTo>
                <a:lnTo>
                  <a:pt x="458" y="128"/>
                </a:lnTo>
                <a:lnTo>
                  <a:pt x="489" y="124"/>
                </a:lnTo>
                <a:lnTo>
                  <a:pt x="516" y="124"/>
                </a:lnTo>
                <a:lnTo>
                  <a:pt x="574" y="124"/>
                </a:lnTo>
                <a:lnTo>
                  <a:pt x="624" y="126"/>
                </a:lnTo>
                <a:lnTo>
                  <a:pt x="667" y="128"/>
                </a:lnTo>
                <a:lnTo>
                  <a:pt x="700" y="130"/>
                </a:lnTo>
                <a:lnTo>
                  <a:pt x="727" y="132"/>
                </a:lnTo>
                <a:lnTo>
                  <a:pt x="742" y="132"/>
                </a:lnTo>
                <a:lnTo>
                  <a:pt x="766" y="130"/>
                </a:lnTo>
                <a:lnTo>
                  <a:pt x="791" y="124"/>
                </a:lnTo>
                <a:lnTo>
                  <a:pt x="820" y="116"/>
                </a:lnTo>
                <a:lnTo>
                  <a:pt x="847" y="108"/>
                </a:lnTo>
                <a:lnTo>
                  <a:pt x="872" y="102"/>
                </a:lnTo>
                <a:lnTo>
                  <a:pt x="890" y="97"/>
                </a:lnTo>
                <a:lnTo>
                  <a:pt x="899" y="93"/>
                </a:lnTo>
                <a:lnTo>
                  <a:pt x="907" y="87"/>
                </a:lnTo>
                <a:lnTo>
                  <a:pt x="915" y="79"/>
                </a:lnTo>
                <a:lnTo>
                  <a:pt x="905" y="66"/>
                </a:lnTo>
                <a:lnTo>
                  <a:pt x="897" y="54"/>
                </a:lnTo>
                <a:lnTo>
                  <a:pt x="896" y="46"/>
                </a:lnTo>
                <a:lnTo>
                  <a:pt x="899" y="40"/>
                </a:lnTo>
                <a:lnTo>
                  <a:pt x="911" y="33"/>
                </a:lnTo>
                <a:lnTo>
                  <a:pt x="927" y="27"/>
                </a:lnTo>
                <a:lnTo>
                  <a:pt x="946" y="23"/>
                </a:lnTo>
                <a:lnTo>
                  <a:pt x="952" y="25"/>
                </a:lnTo>
                <a:lnTo>
                  <a:pt x="959" y="27"/>
                </a:lnTo>
                <a:lnTo>
                  <a:pt x="973" y="15"/>
                </a:lnTo>
                <a:lnTo>
                  <a:pt x="992" y="6"/>
                </a:lnTo>
                <a:lnTo>
                  <a:pt x="1014" y="0"/>
                </a:lnTo>
                <a:lnTo>
                  <a:pt x="1039" y="4"/>
                </a:lnTo>
                <a:lnTo>
                  <a:pt x="1062" y="19"/>
                </a:lnTo>
                <a:lnTo>
                  <a:pt x="1084" y="42"/>
                </a:lnTo>
                <a:lnTo>
                  <a:pt x="1089" y="37"/>
                </a:lnTo>
                <a:lnTo>
                  <a:pt x="1099" y="33"/>
                </a:lnTo>
                <a:lnTo>
                  <a:pt x="1109" y="31"/>
                </a:lnTo>
                <a:lnTo>
                  <a:pt x="1126" y="29"/>
                </a:lnTo>
                <a:lnTo>
                  <a:pt x="1144" y="31"/>
                </a:lnTo>
                <a:lnTo>
                  <a:pt x="1155" y="35"/>
                </a:lnTo>
                <a:lnTo>
                  <a:pt x="1163" y="38"/>
                </a:lnTo>
                <a:lnTo>
                  <a:pt x="1161" y="46"/>
                </a:lnTo>
                <a:lnTo>
                  <a:pt x="1157" y="60"/>
                </a:lnTo>
                <a:lnTo>
                  <a:pt x="1148" y="75"/>
                </a:lnTo>
                <a:lnTo>
                  <a:pt x="1136" y="87"/>
                </a:lnTo>
                <a:lnTo>
                  <a:pt x="1128" y="91"/>
                </a:lnTo>
                <a:lnTo>
                  <a:pt x="1118" y="95"/>
                </a:lnTo>
                <a:lnTo>
                  <a:pt x="1109" y="97"/>
                </a:lnTo>
                <a:lnTo>
                  <a:pt x="1113" y="110"/>
                </a:lnTo>
                <a:lnTo>
                  <a:pt x="1113" y="122"/>
                </a:lnTo>
                <a:lnTo>
                  <a:pt x="1118" y="130"/>
                </a:lnTo>
                <a:lnTo>
                  <a:pt x="1128" y="143"/>
                </a:lnTo>
                <a:lnTo>
                  <a:pt x="1140" y="157"/>
                </a:lnTo>
                <a:lnTo>
                  <a:pt x="1153" y="174"/>
                </a:lnTo>
                <a:lnTo>
                  <a:pt x="1167" y="192"/>
                </a:lnTo>
                <a:lnTo>
                  <a:pt x="1173" y="209"/>
                </a:lnTo>
                <a:lnTo>
                  <a:pt x="1175" y="227"/>
                </a:lnTo>
                <a:lnTo>
                  <a:pt x="1165" y="242"/>
                </a:lnTo>
                <a:lnTo>
                  <a:pt x="1148" y="254"/>
                </a:lnTo>
                <a:lnTo>
                  <a:pt x="1128" y="258"/>
                </a:lnTo>
                <a:lnTo>
                  <a:pt x="1107" y="258"/>
                </a:lnTo>
                <a:lnTo>
                  <a:pt x="1084" y="254"/>
                </a:lnTo>
                <a:lnTo>
                  <a:pt x="1062" y="248"/>
                </a:lnTo>
                <a:lnTo>
                  <a:pt x="1043" y="240"/>
                </a:lnTo>
                <a:lnTo>
                  <a:pt x="1025" y="236"/>
                </a:lnTo>
                <a:lnTo>
                  <a:pt x="1012" y="234"/>
                </a:lnTo>
                <a:lnTo>
                  <a:pt x="1004" y="236"/>
                </a:lnTo>
                <a:lnTo>
                  <a:pt x="996" y="248"/>
                </a:lnTo>
                <a:lnTo>
                  <a:pt x="992" y="265"/>
                </a:lnTo>
                <a:lnTo>
                  <a:pt x="989" y="289"/>
                </a:lnTo>
                <a:lnTo>
                  <a:pt x="985" y="318"/>
                </a:lnTo>
                <a:lnTo>
                  <a:pt x="977" y="347"/>
                </a:lnTo>
                <a:lnTo>
                  <a:pt x="965" y="380"/>
                </a:lnTo>
                <a:lnTo>
                  <a:pt x="948" y="415"/>
                </a:lnTo>
                <a:lnTo>
                  <a:pt x="923" y="448"/>
                </a:lnTo>
                <a:lnTo>
                  <a:pt x="888" y="488"/>
                </a:lnTo>
                <a:lnTo>
                  <a:pt x="863" y="529"/>
                </a:lnTo>
                <a:lnTo>
                  <a:pt x="843" y="564"/>
                </a:lnTo>
                <a:lnTo>
                  <a:pt x="830" y="595"/>
                </a:lnTo>
                <a:lnTo>
                  <a:pt x="820" y="617"/>
                </a:lnTo>
                <a:lnTo>
                  <a:pt x="816" y="636"/>
                </a:lnTo>
                <a:lnTo>
                  <a:pt x="810" y="657"/>
                </a:lnTo>
                <a:lnTo>
                  <a:pt x="808" y="681"/>
                </a:lnTo>
                <a:lnTo>
                  <a:pt x="806" y="704"/>
                </a:lnTo>
                <a:lnTo>
                  <a:pt x="806" y="721"/>
                </a:lnTo>
                <a:lnTo>
                  <a:pt x="808" y="735"/>
                </a:lnTo>
                <a:lnTo>
                  <a:pt x="814" y="745"/>
                </a:lnTo>
                <a:lnTo>
                  <a:pt x="822" y="760"/>
                </a:lnTo>
                <a:lnTo>
                  <a:pt x="830" y="776"/>
                </a:lnTo>
                <a:lnTo>
                  <a:pt x="839" y="789"/>
                </a:lnTo>
                <a:lnTo>
                  <a:pt x="845" y="799"/>
                </a:lnTo>
                <a:lnTo>
                  <a:pt x="847" y="803"/>
                </a:lnTo>
                <a:lnTo>
                  <a:pt x="783" y="803"/>
                </a:lnTo>
                <a:lnTo>
                  <a:pt x="783" y="799"/>
                </a:lnTo>
                <a:lnTo>
                  <a:pt x="781" y="787"/>
                </a:lnTo>
                <a:lnTo>
                  <a:pt x="777" y="774"/>
                </a:lnTo>
                <a:lnTo>
                  <a:pt x="773" y="762"/>
                </a:lnTo>
                <a:lnTo>
                  <a:pt x="770" y="756"/>
                </a:lnTo>
                <a:lnTo>
                  <a:pt x="768" y="754"/>
                </a:lnTo>
                <a:lnTo>
                  <a:pt x="764" y="752"/>
                </a:lnTo>
                <a:lnTo>
                  <a:pt x="760" y="748"/>
                </a:lnTo>
                <a:lnTo>
                  <a:pt x="758" y="745"/>
                </a:lnTo>
                <a:lnTo>
                  <a:pt x="756" y="739"/>
                </a:lnTo>
                <a:lnTo>
                  <a:pt x="756" y="731"/>
                </a:lnTo>
                <a:lnTo>
                  <a:pt x="758" y="717"/>
                </a:lnTo>
                <a:lnTo>
                  <a:pt x="760" y="698"/>
                </a:lnTo>
                <a:lnTo>
                  <a:pt x="760" y="677"/>
                </a:lnTo>
                <a:lnTo>
                  <a:pt x="758" y="653"/>
                </a:lnTo>
                <a:lnTo>
                  <a:pt x="758" y="634"/>
                </a:lnTo>
                <a:lnTo>
                  <a:pt x="756" y="620"/>
                </a:lnTo>
                <a:lnTo>
                  <a:pt x="756" y="615"/>
                </a:lnTo>
                <a:lnTo>
                  <a:pt x="756" y="618"/>
                </a:lnTo>
                <a:lnTo>
                  <a:pt x="752" y="630"/>
                </a:lnTo>
                <a:lnTo>
                  <a:pt x="746" y="648"/>
                </a:lnTo>
                <a:lnTo>
                  <a:pt x="740" y="669"/>
                </a:lnTo>
                <a:lnTo>
                  <a:pt x="737" y="690"/>
                </a:lnTo>
                <a:lnTo>
                  <a:pt x="733" y="710"/>
                </a:lnTo>
                <a:lnTo>
                  <a:pt x="731" y="727"/>
                </a:lnTo>
                <a:lnTo>
                  <a:pt x="733" y="739"/>
                </a:lnTo>
                <a:lnTo>
                  <a:pt x="740" y="752"/>
                </a:lnTo>
                <a:lnTo>
                  <a:pt x="748" y="766"/>
                </a:lnTo>
                <a:lnTo>
                  <a:pt x="754" y="781"/>
                </a:lnTo>
                <a:lnTo>
                  <a:pt x="762" y="793"/>
                </a:lnTo>
                <a:lnTo>
                  <a:pt x="766" y="801"/>
                </a:lnTo>
                <a:lnTo>
                  <a:pt x="768" y="805"/>
                </a:lnTo>
                <a:lnTo>
                  <a:pt x="709" y="805"/>
                </a:lnTo>
                <a:lnTo>
                  <a:pt x="708" y="801"/>
                </a:lnTo>
                <a:lnTo>
                  <a:pt x="706" y="791"/>
                </a:lnTo>
                <a:lnTo>
                  <a:pt x="704" y="778"/>
                </a:lnTo>
                <a:lnTo>
                  <a:pt x="700" y="768"/>
                </a:lnTo>
                <a:lnTo>
                  <a:pt x="696" y="764"/>
                </a:lnTo>
                <a:lnTo>
                  <a:pt x="692" y="762"/>
                </a:lnTo>
                <a:lnTo>
                  <a:pt x="688" y="760"/>
                </a:lnTo>
                <a:lnTo>
                  <a:pt x="686" y="754"/>
                </a:lnTo>
                <a:lnTo>
                  <a:pt x="682" y="750"/>
                </a:lnTo>
                <a:lnTo>
                  <a:pt x="682" y="745"/>
                </a:lnTo>
                <a:lnTo>
                  <a:pt x="682" y="737"/>
                </a:lnTo>
                <a:lnTo>
                  <a:pt x="686" y="727"/>
                </a:lnTo>
                <a:lnTo>
                  <a:pt x="688" y="712"/>
                </a:lnTo>
                <a:lnTo>
                  <a:pt x="692" y="692"/>
                </a:lnTo>
                <a:lnTo>
                  <a:pt x="694" y="673"/>
                </a:lnTo>
                <a:lnTo>
                  <a:pt x="696" y="653"/>
                </a:lnTo>
                <a:lnTo>
                  <a:pt x="696" y="640"/>
                </a:lnTo>
                <a:lnTo>
                  <a:pt x="696" y="632"/>
                </a:lnTo>
                <a:lnTo>
                  <a:pt x="690" y="626"/>
                </a:lnTo>
                <a:lnTo>
                  <a:pt x="686" y="615"/>
                </a:lnTo>
                <a:lnTo>
                  <a:pt x="684" y="601"/>
                </a:lnTo>
                <a:lnTo>
                  <a:pt x="688" y="584"/>
                </a:lnTo>
                <a:lnTo>
                  <a:pt x="692" y="568"/>
                </a:lnTo>
                <a:lnTo>
                  <a:pt x="692" y="549"/>
                </a:lnTo>
                <a:lnTo>
                  <a:pt x="694" y="527"/>
                </a:lnTo>
                <a:lnTo>
                  <a:pt x="694" y="506"/>
                </a:lnTo>
                <a:lnTo>
                  <a:pt x="694" y="487"/>
                </a:lnTo>
                <a:lnTo>
                  <a:pt x="694" y="473"/>
                </a:lnTo>
                <a:lnTo>
                  <a:pt x="692" y="467"/>
                </a:lnTo>
                <a:lnTo>
                  <a:pt x="688" y="469"/>
                </a:lnTo>
                <a:lnTo>
                  <a:pt x="677" y="475"/>
                </a:lnTo>
                <a:lnTo>
                  <a:pt x="655" y="481"/>
                </a:lnTo>
                <a:lnTo>
                  <a:pt x="630" y="488"/>
                </a:lnTo>
                <a:lnTo>
                  <a:pt x="599" y="496"/>
                </a:lnTo>
                <a:lnTo>
                  <a:pt x="564" y="502"/>
                </a:lnTo>
                <a:lnTo>
                  <a:pt x="527" y="506"/>
                </a:lnTo>
                <a:lnTo>
                  <a:pt x="487" y="506"/>
                </a:lnTo>
                <a:lnTo>
                  <a:pt x="452" y="502"/>
                </a:lnTo>
                <a:lnTo>
                  <a:pt x="423" y="496"/>
                </a:lnTo>
                <a:lnTo>
                  <a:pt x="399" y="490"/>
                </a:lnTo>
                <a:lnTo>
                  <a:pt x="384" y="487"/>
                </a:lnTo>
                <a:lnTo>
                  <a:pt x="374" y="485"/>
                </a:lnTo>
                <a:lnTo>
                  <a:pt x="363" y="488"/>
                </a:lnTo>
                <a:lnTo>
                  <a:pt x="351" y="498"/>
                </a:lnTo>
                <a:lnTo>
                  <a:pt x="337" y="512"/>
                </a:lnTo>
                <a:lnTo>
                  <a:pt x="339" y="529"/>
                </a:lnTo>
                <a:lnTo>
                  <a:pt x="339" y="533"/>
                </a:lnTo>
                <a:lnTo>
                  <a:pt x="337" y="539"/>
                </a:lnTo>
                <a:lnTo>
                  <a:pt x="333" y="541"/>
                </a:lnTo>
                <a:lnTo>
                  <a:pt x="330" y="543"/>
                </a:lnTo>
                <a:lnTo>
                  <a:pt x="326" y="543"/>
                </a:lnTo>
                <a:lnTo>
                  <a:pt x="320" y="541"/>
                </a:lnTo>
                <a:lnTo>
                  <a:pt x="318" y="537"/>
                </a:lnTo>
                <a:lnTo>
                  <a:pt x="316" y="533"/>
                </a:lnTo>
                <a:lnTo>
                  <a:pt x="314" y="523"/>
                </a:lnTo>
                <a:lnTo>
                  <a:pt x="306" y="527"/>
                </a:lnTo>
                <a:lnTo>
                  <a:pt x="306" y="543"/>
                </a:lnTo>
                <a:lnTo>
                  <a:pt x="304" y="547"/>
                </a:lnTo>
                <a:lnTo>
                  <a:pt x="302" y="551"/>
                </a:lnTo>
                <a:lnTo>
                  <a:pt x="299" y="553"/>
                </a:lnTo>
                <a:lnTo>
                  <a:pt x="293" y="554"/>
                </a:lnTo>
                <a:lnTo>
                  <a:pt x="289" y="553"/>
                </a:lnTo>
                <a:lnTo>
                  <a:pt x="285" y="551"/>
                </a:lnTo>
                <a:lnTo>
                  <a:pt x="283" y="547"/>
                </a:lnTo>
                <a:lnTo>
                  <a:pt x="281" y="541"/>
                </a:lnTo>
                <a:lnTo>
                  <a:pt x="281" y="529"/>
                </a:lnTo>
                <a:lnTo>
                  <a:pt x="281" y="529"/>
                </a:lnTo>
                <a:lnTo>
                  <a:pt x="275" y="529"/>
                </a:lnTo>
                <a:lnTo>
                  <a:pt x="268" y="529"/>
                </a:lnTo>
                <a:lnTo>
                  <a:pt x="266" y="539"/>
                </a:lnTo>
                <a:lnTo>
                  <a:pt x="264" y="545"/>
                </a:lnTo>
                <a:lnTo>
                  <a:pt x="262" y="547"/>
                </a:lnTo>
                <a:lnTo>
                  <a:pt x="258" y="549"/>
                </a:lnTo>
                <a:lnTo>
                  <a:pt x="252" y="549"/>
                </a:lnTo>
                <a:lnTo>
                  <a:pt x="248" y="549"/>
                </a:lnTo>
                <a:lnTo>
                  <a:pt x="244" y="545"/>
                </a:lnTo>
                <a:lnTo>
                  <a:pt x="242" y="541"/>
                </a:lnTo>
                <a:lnTo>
                  <a:pt x="242" y="535"/>
                </a:lnTo>
                <a:lnTo>
                  <a:pt x="244" y="523"/>
                </a:lnTo>
                <a:lnTo>
                  <a:pt x="240" y="520"/>
                </a:lnTo>
                <a:lnTo>
                  <a:pt x="237" y="516"/>
                </a:lnTo>
                <a:lnTo>
                  <a:pt x="235" y="514"/>
                </a:lnTo>
                <a:lnTo>
                  <a:pt x="235" y="514"/>
                </a:lnTo>
                <a:lnTo>
                  <a:pt x="235" y="520"/>
                </a:lnTo>
                <a:lnTo>
                  <a:pt x="233" y="537"/>
                </a:lnTo>
                <a:lnTo>
                  <a:pt x="231" y="562"/>
                </a:lnTo>
                <a:lnTo>
                  <a:pt x="227" y="591"/>
                </a:lnTo>
                <a:lnTo>
                  <a:pt x="225" y="624"/>
                </a:lnTo>
                <a:lnTo>
                  <a:pt x="223" y="655"/>
                </a:lnTo>
                <a:lnTo>
                  <a:pt x="221" y="682"/>
                </a:lnTo>
                <a:lnTo>
                  <a:pt x="221" y="702"/>
                </a:lnTo>
                <a:lnTo>
                  <a:pt x="223" y="710"/>
                </a:lnTo>
                <a:lnTo>
                  <a:pt x="229" y="721"/>
                </a:lnTo>
                <a:lnTo>
                  <a:pt x="231" y="737"/>
                </a:lnTo>
                <a:lnTo>
                  <a:pt x="235" y="752"/>
                </a:lnTo>
                <a:lnTo>
                  <a:pt x="237" y="762"/>
                </a:lnTo>
                <a:lnTo>
                  <a:pt x="240" y="768"/>
                </a:lnTo>
                <a:lnTo>
                  <a:pt x="248" y="779"/>
                </a:lnTo>
                <a:lnTo>
                  <a:pt x="256" y="791"/>
                </a:lnTo>
                <a:lnTo>
                  <a:pt x="264" y="803"/>
                </a:lnTo>
                <a:lnTo>
                  <a:pt x="268" y="810"/>
                </a:lnTo>
                <a:lnTo>
                  <a:pt x="271" y="814"/>
                </a:lnTo>
                <a:lnTo>
                  <a:pt x="198" y="814"/>
                </a:lnTo>
                <a:lnTo>
                  <a:pt x="200" y="810"/>
                </a:lnTo>
                <a:lnTo>
                  <a:pt x="200" y="801"/>
                </a:lnTo>
                <a:lnTo>
                  <a:pt x="198" y="789"/>
                </a:lnTo>
                <a:lnTo>
                  <a:pt x="194" y="781"/>
                </a:lnTo>
                <a:lnTo>
                  <a:pt x="188" y="778"/>
                </a:lnTo>
                <a:lnTo>
                  <a:pt x="184" y="774"/>
                </a:lnTo>
                <a:lnTo>
                  <a:pt x="180" y="770"/>
                </a:lnTo>
                <a:lnTo>
                  <a:pt x="178" y="764"/>
                </a:lnTo>
                <a:lnTo>
                  <a:pt x="178" y="760"/>
                </a:lnTo>
                <a:lnTo>
                  <a:pt x="178" y="745"/>
                </a:lnTo>
                <a:lnTo>
                  <a:pt x="178" y="721"/>
                </a:lnTo>
                <a:lnTo>
                  <a:pt x="178" y="694"/>
                </a:lnTo>
                <a:lnTo>
                  <a:pt x="175" y="667"/>
                </a:lnTo>
                <a:lnTo>
                  <a:pt x="173" y="640"/>
                </a:lnTo>
                <a:lnTo>
                  <a:pt x="169" y="617"/>
                </a:lnTo>
                <a:lnTo>
                  <a:pt x="165" y="603"/>
                </a:lnTo>
                <a:lnTo>
                  <a:pt x="161" y="589"/>
                </a:lnTo>
                <a:lnTo>
                  <a:pt x="159" y="570"/>
                </a:lnTo>
                <a:lnTo>
                  <a:pt x="159" y="553"/>
                </a:lnTo>
                <a:lnTo>
                  <a:pt x="159" y="539"/>
                </a:lnTo>
                <a:lnTo>
                  <a:pt x="159" y="533"/>
                </a:lnTo>
                <a:lnTo>
                  <a:pt x="157" y="539"/>
                </a:lnTo>
                <a:lnTo>
                  <a:pt x="155" y="553"/>
                </a:lnTo>
                <a:lnTo>
                  <a:pt x="149" y="568"/>
                </a:lnTo>
                <a:lnTo>
                  <a:pt x="145" y="585"/>
                </a:lnTo>
                <a:lnTo>
                  <a:pt x="142" y="599"/>
                </a:lnTo>
                <a:lnTo>
                  <a:pt x="134" y="628"/>
                </a:lnTo>
                <a:lnTo>
                  <a:pt x="130" y="657"/>
                </a:lnTo>
                <a:lnTo>
                  <a:pt x="128" y="682"/>
                </a:lnTo>
                <a:lnTo>
                  <a:pt x="126" y="702"/>
                </a:lnTo>
                <a:lnTo>
                  <a:pt x="128" y="710"/>
                </a:lnTo>
                <a:lnTo>
                  <a:pt x="132" y="721"/>
                </a:lnTo>
                <a:lnTo>
                  <a:pt x="136" y="737"/>
                </a:lnTo>
                <a:lnTo>
                  <a:pt x="138" y="752"/>
                </a:lnTo>
                <a:lnTo>
                  <a:pt x="142" y="762"/>
                </a:lnTo>
                <a:lnTo>
                  <a:pt x="145" y="768"/>
                </a:lnTo>
                <a:lnTo>
                  <a:pt x="151" y="779"/>
                </a:lnTo>
                <a:lnTo>
                  <a:pt x="159" y="791"/>
                </a:lnTo>
                <a:lnTo>
                  <a:pt x="167" y="803"/>
                </a:lnTo>
                <a:lnTo>
                  <a:pt x="173" y="810"/>
                </a:lnTo>
                <a:lnTo>
                  <a:pt x="175" y="814"/>
                </a:lnTo>
                <a:lnTo>
                  <a:pt x="103" y="814"/>
                </a:lnTo>
                <a:lnTo>
                  <a:pt x="103" y="810"/>
                </a:lnTo>
                <a:lnTo>
                  <a:pt x="103" y="801"/>
                </a:lnTo>
                <a:lnTo>
                  <a:pt x="103" y="789"/>
                </a:lnTo>
                <a:lnTo>
                  <a:pt x="99" y="781"/>
                </a:lnTo>
                <a:lnTo>
                  <a:pt x="93" y="778"/>
                </a:lnTo>
                <a:lnTo>
                  <a:pt x="87" y="774"/>
                </a:lnTo>
                <a:lnTo>
                  <a:pt x="83" y="770"/>
                </a:lnTo>
                <a:lnTo>
                  <a:pt x="82" y="764"/>
                </a:lnTo>
                <a:lnTo>
                  <a:pt x="82" y="760"/>
                </a:lnTo>
                <a:lnTo>
                  <a:pt x="83" y="745"/>
                </a:lnTo>
                <a:lnTo>
                  <a:pt x="83" y="723"/>
                </a:lnTo>
                <a:lnTo>
                  <a:pt x="82" y="696"/>
                </a:lnTo>
                <a:lnTo>
                  <a:pt x="80" y="669"/>
                </a:lnTo>
                <a:lnTo>
                  <a:pt x="76" y="642"/>
                </a:lnTo>
                <a:lnTo>
                  <a:pt x="74" y="618"/>
                </a:lnTo>
                <a:lnTo>
                  <a:pt x="70" y="605"/>
                </a:lnTo>
                <a:lnTo>
                  <a:pt x="68" y="599"/>
                </a:lnTo>
                <a:lnTo>
                  <a:pt x="66" y="585"/>
                </a:lnTo>
                <a:lnTo>
                  <a:pt x="64" y="572"/>
                </a:lnTo>
                <a:lnTo>
                  <a:pt x="64" y="562"/>
                </a:lnTo>
                <a:lnTo>
                  <a:pt x="62" y="543"/>
                </a:lnTo>
                <a:lnTo>
                  <a:pt x="60" y="514"/>
                </a:lnTo>
                <a:lnTo>
                  <a:pt x="58" y="477"/>
                </a:lnTo>
                <a:lnTo>
                  <a:pt x="56" y="434"/>
                </a:lnTo>
                <a:lnTo>
                  <a:pt x="52" y="459"/>
                </a:lnTo>
                <a:lnTo>
                  <a:pt x="50" y="479"/>
                </a:lnTo>
                <a:lnTo>
                  <a:pt x="49" y="488"/>
                </a:lnTo>
                <a:lnTo>
                  <a:pt x="45" y="504"/>
                </a:lnTo>
                <a:lnTo>
                  <a:pt x="37" y="518"/>
                </a:lnTo>
                <a:lnTo>
                  <a:pt x="27" y="529"/>
                </a:lnTo>
                <a:lnTo>
                  <a:pt x="18" y="535"/>
                </a:lnTo>
                <a:lnTo>
                  <a:pt x="12" y="537"/>
                </a:lnTo>
                <a:lnTo>
                  <a:pt x="6" y="531"/>
                </a:lnTo>
                <a:lnTo>
                  <a:pt x="2" y="520"/>
                </a:lnTo>
                <a:lnTo>
                  <a:pt x="0" y="504"/>
                </a:lnTo>
                <a:lnTo>
                  <a:pt x="0" y="490"/>
                </a:lnTo>
                <a:lnTo>
                  <a:pt x="2" y="47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74125" tIns="37050" rIns="74125" bIns="370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" name="Google Shape;545;p6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07776" y="1709023"/>
            <a:ext cx="296402" cy="257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65"/>
          <p:cNvSpPr txBox="1"/>
          <p:nvPr/>
        </p:nvSpPr>
        <p:spPr>
          <a:xfrm>
            <a:off x="363001" y="152050"/>
            <a:ext cx="78573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 dirty="0" smtClean="0">
                <a:solidFill>
                  <a:srgbClr val="7F7F7F"/>
                </a:solidFill>
              </a:rPr>
              <a:t>Туризм</a:t>
            </a:r>
            <a:endParaRPr sz="1100" dirty="0"/>
          </a:p>
        </p:txBody>
      </p:sp>
      <p:sp>
        <p:nvSpPr>
          <p:cNvPr id="578" name="Google Shape;578;p65"/>
          <p:cNvSpPr/>
          <p:nvPr/>
        </p:nvSpPr>
        <p:spPr>
          <a:xfrm>
            <a:off x="362989" y="992121"/>
            <a:ext cx="27120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65"/>
          <p:cNvSpPr/>
          <p:nvPr/>
        </p:nvSpPr>
        <p:spPr>
          <a:xfrm>
            <a:off x="495299" y="693420"/>
            <a:ext cx="3465173" cy="298701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dirty="0" smtClean="0">
                <a:solidFill>
                  <a:srgbClr val="FFFFFF"/>
                </a:solidFill>
              </a:rPr>
              <a:t>Т</a:t>
            </a:r>
            <a:r>
              <a:rPr lang="ru" sz="1100" b="1" dirty="0" smtClean="0">
                <a:solidFill>
                  <a:srgbClr val="FFFFFF"/>
                </a:solidFill>
              </a:rPr>
              <a:t>уристические </a:t>
            </a:r>
            <a:r>
              <a:rPr lang="ru" sz="1100" b="1" dirty="0" smtClean="0">
                <a:solidFill>
                  <a:srgbClr val="FFFFFF"/>
                </a:solidFill>
              </a:rPr>
              <a:t>объекты</a:t>
            </a:r>
            <a:endParaRPr sz="1100" dirty="0"/>
          </a:p>
        </p:txBody>
      </p:sp>
      <p:sp>
        <p:nvSpPr>
          <p:cNvPr id="580" name="Google Shape;580;p65"/>
          <p:cNvSpPr txBox="1"/>
          <p:nvPr/>
        </p:nvSpPr>
        <p:spPr>
          <a:xfrm>
            <a:off x="91440" y="992121"/>
            <a:ext cx="5261507" cy="2237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>
              <a:lnSpc>
                <a:spcPct val="115000"/>
              </a:lnSpc>
              <a:buClr>
                <a:srgbClr val="231F20"/>
              </a:buClr>
              <a:buSzPts val="1400"/>
              <a:buChar char="●"/>
            </a:pPr>
            <a:r>
              <a:rPr lang="ru" sz="1100" dirty="0" smtClean="0">
                <a:solidFill>
                  <a:srgbClr val="231F20"/>
                </a:solidFill>
              </a:rPr>
              <a:t>Гостиницы- </a:t>
            </a:r>
            <a:r>
              <a:rPr lang="ru-RU" sz="1100" dirty="0" smtClean="0">
                <a:solidFill>
                  <a:srgbClr val="231F20"/>
                </a:solidFill>
              </a:rPr>
              <a:t>7 ед., </a:t>
            </a:r>
            <a:r>
              <a:rPr lang="ru" sz="1100" dirty="0" smtClean="0">
                <a:solidFill>
                  <a:srgbClr val="231F20"/>
                </a:solidFill>
              </a:rPr>
              <a:t>номерной </a:t>
            </a:r>
            <a:r>
              <a:rPr lang="ru" sz="1100" dirty="0">
                <a:solidFill>
                  <a:srgbClr val="231F20"/>
                </a:solidFill>
              </a:rPr>
              <a:t>фонд гостиниц 382 ед</a:t>
            </a:r>
            <a:endParaRPr sz="1100" dirty="0">
              <a:solidFill>
                <a:srgbClr val="231F20"/>
              </a:solidFill>
            </a:endParaRPr>
          </a:p>
          <a:p>
            <a:pPr marL="457200" lvl="0" indent="-317500">
              <a:lnSpc>
                <a:spcPct val="115000"/>
              </a:lnSpc>
              <a:buClr>
                <a:srgbClr val="231F20"/>
              </a:buClr>
              <a:buSzPts val="1400"/>
              <a:buChar char="●"/>
            </a:pPr>
            <a:r>
              <a:rPr lang="ru" sz="1100" dirty="0" smtClean="0">
                <a:solidFill>
                  <a:srgbClr val="231F20"/>
                </a:solidFill>
              </a:rPr>
              <a:t>Прдприятия общественного питания- </a:t>
            </a:r>
            <a:r>
              <a:rPr lang="ru-RU" sz="1100" dirty="0" smtClean="0">
                <a:solidFill>
                  <a:schemeClr val="dk1"/>
                </a:solidFill>
              </a:rPr>
              <a:t>13 кафе</a:t>
            </a:r>
            <a:r>
              <a:rPr lang="ru-RU" sz="1100" dirty="0">
                <a:solidFill>
                  <a:schemeClr val="dk1"/>
                </a:solidFill>
              </a:rPr>
              <a:t>, 19 столовых учреждений образования и здравоохранения </a:t>
            </a:r>
            <a:endParaRPr lang="ru-RU" sz="1100" dirty="0" smtClean="0">
              <a:solidFill>
                <a:schemeClr val="dk1"/>
              </a:solidFill>
            </a:endParaRPr>
          </a:p>
          <a:p>
            <a:pPr marL="457200" lvl="0" indent="-317500">
              <a:lnSpc>
                <a:spcPct val="115000"/>
              </a:lnSpc>
              <a:buClr>
                <a:srgbClr val="231F20"/>
              </a:buClr>
              <a:buSzPts val="1400"/>
              <a:buChar char="●"/>
            </a:pPr>
            <a:r>
              <a:rPr lang="ru" sz="1100" dirty="0" smtClean="0">
                <a:solidFill>
                  <a:srgbClr val="231F20"/>
                </a:solidFill>
              </a:rPr>
              <a:t>Точки притяжения - м</a:t>
            </a:r>
            <a:r>
              <a:rPr lang="ru-RU" sz="1100" dirty="0" err="1" smtClean="0">
                <a:solidFill>
                  <a:srgbClr val="231F20"/>
                </a:solidFill>
              </a:rPr>
              <a:t>узеи</a:t>
            </a:r>
            <a:r>
              <a:rPr lang="ru-RU" sz="1100" dirty="0" smtClean="0">
                <a:solidFill>
                  <a:srgbClr val="231F20"/>
                </a:solidFill>
              </a:rPr>
              <a:t> с. Улёты и с. Доронинское, сельский дом народного творчества в с. Новосалия, природный парк «</a:t>
            </a:r>
            <a:r>
              <a:rPr lang="ru-RU" sz="1100" dirty="0" err="1" smtClean="0">
                <a:solidFill>
                  <a:srgbClr val="231F20"/>
                </a:solidFill>
              </a:rPr>
              <a:t>Арей</a:t>
            </a:r>
            <a:r>
              <a:rPr lang="ru-RU" sz="1100" dirty="0" smtClean="0">
                <a:solidFill>
                  <a:srgbClr val="231F20"/>
                </a:solidFill>
              </a:rPr>
              <a:t>», </a:t>
            </a:r>
            <a:r>
              <a:rPr lang="ru-RU" sz="1100" dirty="0" err="1" smtClean="0">
                <a:solidFill>
                  <a:srgbClr val="231F20"/>
                </a:solidFill>
              </a:rPr>
              <a:t>оз.Арей</a:t>
            </a:r>
            <a:r>
              <a:rPr lang="ru-RU" sz="1100" dirty="0" smtClean="0">
                <a:solidFill>
                  <a:srgbClr val="231F20"/>
                </a:solidFill>
              </a:rPr>
              <a:t>, Доронинское содовой озеро.</a:t>
            </a:r>
            <a:endParaRPr sz="1100" dirty="0">
              <a:solidFill>
                <a:srgbClr val="231F20"/>
              </a:solidFill>
            </a:endParaRPr>
          </a:p>
          <a:p>
            <a:pPr marL="457200" lvl="0" indent="-317500">
              <a:lnSpc>
                <a:spcPct val="115000"/>
              </a:lnSpc>
              <a:buClr>
                <a:srgbClr val="231F20"/>
              </a:buClr>
              <a:buSzPts val="1400"/>
              <a:buChar char="●"/>
            </a:pPr>
            <a:r>
              <a:rPr lang="ru" sz="1100" dirty="0">
                <a:solidFill>
                  <a:srgbClr val="231F20"/>
                </a:solidFill>
              </a:rPr>
              <a:t>Текущая ситуация </a:t>
            </a:r>
            <a:r>
              <a:rPr lang="ru" sz="1100" dirty="0" smtClean="0">
                <a:solidFill>
                  <a:srgbClr val="231F20"/>
                </a:solidFill>
              </a:rPr>
              <a:t>– </a:t>
            </a:r>
            <a:r>
              <a:rPr lang="ru" sz="1100" dirty="0">
                <a:solidFill>
                  <a:srgbClr val="231F20"/>
                </a:solidFill>
              </a:rPr>
              <a:t>м</a:t>
            </a:r>
            <a:r>
              <a:rPr lang="ru-RU" sz="1100" dirty="0" err="1" smtClean="0">
                <a:solidFill>
                  <a:srgbClr val="231F20"/>
                </a:solidFill>
              </a:rPr>
              <a:t>узеи</a:t>
            </a:r>
            <a:r>
              <a:rPr lang="ru-RU" sz="1100" dirty="0" smtClean="0">
                <a:solidFill>
                  <a:srgbClr val="231F20"/>
                </a:solidFill>
              </a:rPr>
              <a:t> и  </a:t>
            </a:r>
            <a:r>
              <a:rPr lang="ru-RU" sz="1100" dirty="0">
                <a:solidFill>
                  <a:srgbClr val="231F20"/>
                </a:solidFill>
              </a:rPr>
              <a:t>сельский дом народного творчества в с. </a:t>
            </a:r>
            <a:r>
              <a:rPr lang="ru-RU" sz="1100" dirty="0" smtClean="0">
                <a:solidFill>
                  <a:srgbClr val="231F20"/>
                </a:solidFill>
              </a:rPr>
              <a:t>Новосалия готовы принимать туристов. Нужны </a:t>
            </a:r>
            <a:r>
              <a:rPr lang="ru-RU" sz="1100" dirty="0" smtClean="0">
                <a:solidFill>
                  <a:srgbClr val="231F20"/>
                </a:solidFill>
              </a:rPr>
              <a:t>инвесторы </a:t>
            </a:r>
            <a:r>
              <a:rPr lang="ru-RU" sz="1100" dirty="0" smtClean="0">
                <a:solidFill>
                  <a:srgbClr val="231F20"/>
                </a:solidFill>
              </a:rPr>
              <a:t>для создания туристических зон на </a:t>
            </a:r>
            <a:r>
              <a:rPr lang="ru-RU" dirty="0" smtClean="0">
                <a:solidFill>
                  <a:srgbClr val="231F20"/>
                </a:solidFill>
              </a:rPr>
              <a:t> </a:t>
            </a:r>
            <a:r>
              <a:rPr lang="ru-RU" sz="1200" dirty="0" err="1" smtClean="0">
                <a:solidFill>
                  <a:srgbClr val="231F20"/>
                </a:solidFill>
              </a:rPr>
              <a:t>оз.Арей</a:t>
            </a:r>
            <a:r>
              <a:rPr lang="ru-RU" sz="1200" dirty="0" smtClean="0">
                <a:solidFill>
                  <a:srgbClr val="231F20"/>
                </a:solidFill>
              </a:rPr>
              <a:t> и Доронинском содовом озере</a:t>
            </a:r>
            <a:endParaRPr sz="1200" dirty="0">
              <a:solidFill>
                <a:srgbClr val="231F20"/>
              </a:solidFill>
            </a:endParaRPr>
          </a:p>
        </p:txBody>
      </p:sp>
      <p:sp>
        <p:nvSpPr>
          <p:cNvPr id="581" name="Google Shape;581;p65"/>
          <p:cNvSpPr txBox="1"/>
          <p:nvPr/>
        </p:nvSpPr>
        <p:spPr>
          <a:xfrm>
            <a:off x="5604875" y="1327450"/>
            <a:ext cx="30000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rgbClr val="6C6C72"/>
                </a:solidFill>
              </a:rPr>
              <a:t>карта района с указанными предприятиями</a:t>
            </a:r>
            <a:endParaRPr dirty="0"/>
          </a:p>
        </p:txBody>
      </p:sp>
      <p:sp>
        <p:nvSpPr>
          <p:cNvPr id="582" name="Google Shape;582;p65"/>
          <p:cNvSpPr/>
          <p:nvPr/>
        </p:nvSpPr>
        <p:spPr>
          <a:xfrm>
            <a:off x="5352948" y="2806313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algn="ctr"/>
            <a:r>
              <a:rPr lang="ru" sz="1100" b="1" dirty="0" smtClean="0">
                <a:solidFill>
                  <a:srgbClr val="FFFFFF"/>
                </a:solidFill>
              </a:rPr>
              <a:t>Инвест площадки для развития </a:t>
            </a:r>
            <a:r>
              <a:rPr lang="ru" sz="1100" b="1" dirty="0" smtClean="0">
                <a:solidFill>
                  <a:srgbClr val="FFFFFF"/>
                </a:solidFill>
              </a:rPr>
              <a:t>туризма: </a:t>
            </a:r>
            <a:r>
              <a:rPr lang="ru-RU" sz="1100" dirty="0" smtClean="0">
                <a:solidFill>
                  <a:schemeClr val="bg1"/>
                </a:solidFill>
              </a:rPr>
              <a:t>Содовое озеро </a:t>
            </a:r>
            <a:r>
              <a:rPr lang="ru-RU" sz="1100" dirty="0">
                <a:solidFill>
                  <a:schemeClr val="bg1"/>
                </a:solidFill>
              </a:rPr>
              <a:t>(с. </a:t>
            </a:r>
            <a:r>
              <a:rPr lang="ru-RU" sz="1100" dirty="0" err="1">
                <a:solidFill>
                  <a:schemeClr val="bg1"/>
                </a:solidFill>
              </a:rPr>
              <a:t>Аблатуйский</a:t>
            </a:r>
            <a:r>
              <a:rPr lang="ru-RU" sz="1100" dirty="0">
                <a:solidFill>
                  <a:schemeClr val="bg1"/>
                </a:solidFill>
              </a:rPr>
              <a:t> Бор</a:t>
            </a:r>
            <a:r>
              <a:rPr lang="ru-RU" sz="1100" dirty="0" smtClean="0">
                <a:solidFill>
                  <a:schemeClr val="bg1"/>
                </a:solidFill>
              </a:rPr>
              <a:t>), озеро </a:t>
            </a:r>
            <a:r>
              <a:rPr lang="ru-RU" sz="1100" dirty="0" err="1" smtClean="0">
                <a:solidFill>
                  <a:schemeClr val="bg1"/>
                </a:solidFill>
              </a:rPr>
              <a:t>Арей</a:t>
            </a:r>
            <a:endParaRPr lang="ru-RU" sz="1100" dirty="0">
              <a:solidFill>
                <a:schemeClr val="bg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</p:txBody>
      </p:sp>
      <p:sp>
        <p:nvSpPr>
          <p:cNvPr id="583" name="Google Shape;583;p65"/>
          <p:cNvSpPr txBox="1"/>
          <p:nvPr/>
        </p:nvSpPr>
        <p:spPr>
          <a:xfrm>
            <a:off x="181367" y="3365038"/>
            <a:ext cx="4723141" cy="1936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>
              <a:lnSpc>
                <a:spcPct val="115000"/>
              </a:lnSpc>
              <a:buClr>
                <a:srgbClr val="231F20"/>
              </a:buClr>
              <a:buSzPts val="1400"/>
              <a:buChar char="●"/>
            </a:pPr>
            <a:r>
              <a:rPr lang="ru" sz="1100" dirty="0" smtClean="0">
                <a:solidFill>
                  <a:srgbClr val="231F20"/>
                </a:solidFill>
              </a:rPr>
              <a:t>Туристические маршруты – </a:t>
            </a:r>
            <a:r>
              <a:rPr lang="ru-RU" sz="1100" dirty="0"/>
              <a:t>природный парк «</a:t>
            </a:r>
            <a:r>
              <a:rPr lang="ru-RU" sz="1100" dirty="0" err="1"/>
              <a:t>Арей</a:t>
            </a:r>
            <a:r>
              <a:rPr lang="ru-RU" sz="1100" dirty="0" smtClean="0"/>
              <a:t>»</a:t>
            </a:r>
          </a:p>
          <a:p>
            <a:pPr marL="457200" lvl="0" indent="-317500">
              <a:lnSpc>
                <a:spcPct val="115000"/>
              </a:lnSpc>
              <a:buClr>
                <a:srgbClr val="231F20"/>
              </a:buClr>
              <a:buSzPts val="1400"/>
              <a:buChar char="●"/>
            </a:pPr>
            <a:r>
              <a:rPr lang="ru" sz="1100" dirty="0" smtClean="0">
                <a:solidFill>
                  <a:srgbClr val="231F20"/>
                </a:solidFill>
              </a:rPr>
              <a:t>Событийные мероприятия- </a:t>
            </a:r>
            <a:r>
              <a:rPr lang="ru-RU" sz="1100" dirty="0" smtClean="0"/>
              <a:t>межрайонный </a:t>
            </a:r>
            <a:r>
              <a:rPr lang="ru-RU" sz="1100" dirty="0"/>
              <a:t>фестиваль «Казачьему роду нет переводу</a:t>
            </a:r>
            <a:r>
              <a:rPr lang="ru-RU" sz="1100" dirty="0" smtClean="0"/>
              <a:t>», районный </a:t>
            </a:r>
            <a:r>
              <a:rPr lang="ru-RU" sz="1100" dirty="0"/>
              <a:t>фестиваль «</a:t>
            </a:r>
            <a:r>
              <a:rPr lang="ru-RU" sz="1100" dirty="0" err="1"/>
              <a:t>Варэнички-варэнусычки</a:t>
            </a:r>
            <a:r>
              <a:rPr lang="ru-RU" sz="1100" b="1" dirty="0" smtClean="0"/>
              <a:t>», </a:t>
            </a:r>
            <a:r>
              <a:rPr lang="ru-RU" sz="1100" dirty="0" smtClean="0">
                <a:solidFill>
                  <a:srgbClr val="231F20"/>
                </a:solidFill>
              </a:rPr>
              <a:t>дни </a:t>
            </a:r>
            <a:r>
              <a:rPr lang="ru-RU" sz="1100" dirty="0" smtClean="0">
                <a:solidFill>
                  <a:srgbClr val="231F20"/>
                </a:solidFill>
              </a:rPr>
              <a:t>села, </a:t>
            </a:r>
            <a:r>
              <a:rPr lang="ru-RU" sz="1100" dirty="0" smtClean="0">
                <a:solidFill>
                  <a:srgbClr val="231F20"/>
                </a:solidFill>
              </a:rPr>
              <a:t>мероприятия </a:t>
            </a:r>
            <a:r>
              <a:rPr lang="ru-RU" sz="1100" dirty="0" smtClean="0">
                <a:solidFill>
                  <a:srgbClr val="231F20"/>
                </a:solidFill>
              </a:rPr>
              <a:t>в рамках забайкальского международного кинофестиваля</a:t>
            </a:r>
            <a:endParaRPr sz="1100" b="1" dirty="0">
              <a:solidFill>
                <a:srgbClr val="891861"/>
              </a:solidFill>
            </a:endParaRPr>
          </a:p>
          <a:p>
            <a:pPr marL="457200" lvl="0" indent="-317500">
              <a:lnSpc>
                <a:spcPct val="115000"/>
              </a:lnSpc>
              <a:buClr>
                <a:srgbClr val="231F20"/>
              </a:buClr>
              <a:buSzPts val="1400"/>
              <a:buChar char="●"/>
            </a:pPr>
            <a:r>
              <a:rPr lang="ru" sz="1100" dirty="0" smtClean="0">
                <a:solidFill>
                  <a:srgbClr val="231F20"/>
                </a:solidFill>
              </a:rPr>
              <a:t>Туристические сообщества: </a:t>
            </a:r>
            <a:r>
              <a:rPr lang="ru-RU" sz="1100" dirty="0"/>
              <a:t>Туристическая база с элементами этно-туризма и организацией охоты и </a:t>
            </a:r>
            <a:r>
              <a:rPr lang="ru-RU" sz="1100" dirty="0" smtClean="0"/>
              <a:t>рыбалки – ООО «Егерь», дом </a:t>
            </a:r>
            <a:r>
              <a:rPr lang="ru-RU" sz="1100" dirty="0"/>
              <a:t>фольклора с. </a:t>
            </a:r>
            <a:r>
              <a:rPr lang="ru-RU" sz="1100" dirty="0" smtClean="0"/>
              <a:t>Новосалия «В гости к </a:t>
            </a:r>
            <a:r>
              <a:rPr lang="ru-RU" sz="1100" dirty="0" err="1" smtClean="0"/>
              <a:t>семейским</a:t>
            </a:r>
            <a:r>
              <a:rPr lang="ru-RU" sz="1100" dirty="0" smtClean="0"/>
              <a:t>», гостиница «Огненный дракон» с. </a:t>
            </a:r>
            <a:r>
              <a:rPr lang="ru-RU" sz="1100" dirty="0" err="1" smtClean="0"/>
              <a:t>Арей</a:t>
            </a:r>
            <a:endParaRPr sz="1100" dirty="0">
              <a:solidFill>
                <a:srgbClr val="231F20"/>
              </a:solidFill>
            </a:endParaRPr>
          </a:p>
        </p:txBody>
      </p:sp>
      <p:sp>
        <p:nvSpPr>
          <p:cNvPr id="584" name="Google Shape;584;p65"/>
          <p:cNvSpPr/>
          <p:nvPr/>
        </p:nvSpPr>
        <p:spPr>
          <a:xfrm>
            <a:off x="548639" y="3071663"/>
            <a:ext cx="3411833" cy="26535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lvl="0" algn="ctr"/>
            <a:r>
              <a:rPr lang="ru-RU" sz="1100" b="1" dirty="0">
                <a:solidFill>
                  <a:srgbClr val="FFFFFF"/>
                </a:solidFill>
              </a:rPr>
              <a:t>Т</a:t>
            </a:r>
            <a:r>
              <a:rPr lang="ru" sz="1100" b="1" dirty="0" smtClean="0">
                <a:solidFill>
                  <a:srgbClr val="FFFFFF"/>
                </a:solidFill>
              </a:rPr>
              <a:t>уристичсеские активности </a:t>
            </a:r>
            <a:endParaRPr sz="1100" dirty="0"/>
          </a:p>
        </p:txBody>
      </p:sp>
      <p:sp>
        <p:nvSpPr>
          <p:cNvPr id="585" name="Google Shape;585;p65"/>
          <p:cNvSpPr txBox="1"/>
          <p:nvPr/>
        </p:nvSpPr>
        <p:spPr>
          <a:xfrm>
            <a:off x="5353115" y="3365038"/>
            <a:ext cx="3000000" cy="142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>
              <a:lnSpc>
                <a:spcPct val="115000"/>
              </a:lnSpc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Инициатор проекта - </a:t>
            </a:r>
            <a:r>
              <a:rPr lang="ru-RU" dirty="0"/>
              <a:t>администрация МР «</a:t>
            </a:r>
            <a:r>
              <a:rPr lang="ru-RU" dirty="0" err="1"/>
              <a:t>Улётовский</a:t>
            </a:r>
            <a:r>
              <a:rPr lang="ru-RU" dirty="0"/>
              <a:t> район» </a:t>
            </a:r>
            <a:endParaRPr lang="ru-RU" dirty="0" smtClean="0"/>
          </a:p>
          <a:p>
            <a:pPr marL="457200" lvl="0" indent="-317500">
              <a:lnSpc>
                <a:spcPct val="115000"/>
              </a:lnSpc>
              <a:buClr>
                <a:srgbClr val="231F20"/>
              </a:buClr>
              <a:buSzPts val="1400"/>
              <a:buChar char="●"/>
            </a:pPr>
            <a:r>
              <a:rPr lang="ru" dirty="0" smtClean="0">
                <a:solidFill>
                  <a:srgbClr val="231F20"/>
                </a:solidFill>
              </a:rPr>
              <a:t>Объём </a:t>
            </a:r>
            <a:r>
              <a:rPr lang="ru" dirty="0">
                <a:solidFill>
                  <a:srgbClr val="231F20"/>
                </a:solidFill>
              </a:rPr>
              <a:t>инвестиций </a:t>
            </a:r>
            <a:r>
              <a:rPr lang="ru" dirty="0" smtClean="0">
                <a:solidFill>
                  <a:srgbClr val="231F20"/>
                </a:solidFill>
              </a:rPr>
              <a:t>– </a:t>
            </a:r>
            <a:r>
              <a:rPr lang="ru-RU" dirty="0" smtClean="0">
                <a:solidFill>
                  <a:srgbClr val="231F20"/>
                </a:solidFill>
              </a:rPr>
              <a:t>не определен</a:t>
            </a:r>
            <a:endParaRPr sz="1100" b="1" dirty="0">
              <a:solidFill>
                <a:srgbClr val="891861"/>
              </a:solidFill>
            </a:endParaRPr>
          </a:p>
        </p:txBody>
      </p:sp>
      <p:pic>
        <p:nvPicPr>
          <p:cNvPr id="11" name="Содержимое 6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286751" y="61094"/>
            <a:ext cx="560069" cy="632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6" descr="улеты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05251" y="78353"/>
            <a:ext cx="2160720" cy="272796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524;p61"/>
          <p:cNvSpPr/>
          <p:nvPr/>
        </p:nvSpPr>
        <p:spPr>
          <a:xfrm>
            <a:off x="6796026" y="857731"/>
            <a:ext cx="121800" cy="1167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524;p61"/>
          <p:cNvSpPr/>
          <p:nvPr/>
        </p:nvSpPr>
        <p:spPr>
          <a:xfrm>
            <a:off x="6983075" y="726070"/>
            <a:ext cx="121800" cy="1167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524;p61"/>
          <p:cNvSpPr/>
          <p:nvPr/>
        </p:nvSpPr>
        <p:spPr>
          <a:xfrm>
            <a:off x="6246932" y="1188171"/>
            <a:ext cx="121800" cy="1167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524;p61"/>
          <p:cNvSpPr/>
          <p:nvPr/>
        </p:nvSpPr>
        <p:spPr>
          <a:xfrm>
            <a:off x="6735126" y="991567"/>
            <a:ext cx="121800" cy="1167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524;p61"/>
          <p:cNvSpPr/>
          <p:nvPr/>
        </p:nvSpPr>
        <p:spPr>
          <a:xfrm>
            <a:off x="5911652" y="1188171"/>
            <a:ext cx="121800" cy="1167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743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64"/>
          <p:cNvSpPr txBox="1"/>
          <p:nvPr/>
        </p:nvSpPr>
        <p:spPr>
          <a:xfrm>
            <a:off x="363001" y="152050"/>
            <a:ext cx="78573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>
                <a:solidFill>
                  <a:srgbClr val="7F7F7F"/>
                </a:solidFill>
              </a:rPr>
              <a:t>Промышленность </a:t>
            </a:r>
            <a:r>
              <a:rPr lang="ru" sz="1200" b="1">
                <a:solidFill>
                  <a:srgbClr val="6C6C72"/>
                </a:solidFill>
              </a:rPr>
              <a:t>(разместить на карте района крупные предприятия отрасли)</a:t>
            </a:r>
            <a:r>
              <a:rPr lang="ru" sz="2500" b="1">
                <a:solidFill>
                  <a:srgbClr val="7F7F7F"/>
                </a:solidFill>
              </a:rPr>
              <a:t> </a:t>
            </a:r>
            <a:endParaRPr sz="1100"/>
          </a:p>
        </p:txBody>
      </p:sp>
      <p:sp>
        <p:nvSpPr>
          <p:cNvPr id="567" name="Google Shape;567;p64"/>
          <p:cNvSpPr/>
          <p:nvPr/>
        </p:nvSpPr>
        <p:spPr>
          <a:xfrm>
            <a:off x="362989" y="992121"/>
            <a:ext cx="27120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64"/>
          <p:cNvSpPr/>
          <p:nvPr/>
        </p:nvSpPr>
        <p:spPr>
          <a:xfrm>
            <a:off x="406073" y="836838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FFFFFF"/>
                </a:solidFill>
              </a:rPr>
              <a:t>Количество промышленных предприятий района: </a:t>
            </a:r>
            <a:r>
              <a:rPr lang="ru" sz="1100" b="1" dirty="0" smtClean="0">
                <a:solidFill>
                  <a:srgbClr val="FFFFFF"/>
                </a:solidFill>
              </a:rPr>
              <a:t>14 ед.</a:t>
            </a:r>
            <a:endParaRPr sz="1100" dirty="0"/>
          </a:p>
        </p:txBody>
      </p:sp>
      <p:sp>
        <p:nvSpPr>
          <p:cNvPr id="569" name="Google Shape;569;p64"/>
          <p:cNvSpPr txBox="1"/>
          <p:nvPr/>
        </p:nvSpPr>
        <p:spPr>
          <a:xfrm>
            <a:off x="298449" y="2081963"/>
            <a:ext cx="6204625" cy="1918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 smtClean="0">
                <a:solidFill>
                  <a:srgbClr val="231F20"/>
                </a:solidFill>
              </a:rPr>
              <a:t>Энергетика- </a:t>
            </a:r>
            <a:r>
              <a:rPr lang="ru" dirty="0" smtClean="0">
                <a:solidFill>
                  <a:srgbClr val="231F20"/>
                </a:solidFill>
              </a:rPr>
              <a:t>ООО «Коммунальник», МУП «МК»</a:t>
            </a:r>
            <a:endParaRPr dirty="0">
              <a:solidFill>
                <a:srgbClr val="231F20"/>
              </a:solidFill>
            </a:endParaRPr>
          </a:p>
          <a:p>
            <a:pPr marL="457200" indent="-317500">
              <a:lnSpc>
                <a:spcPct val="115000"/>
              </a:lnSpc>
              <a:buClr>
                <a:srgbClr val="231F20"/>
              </a:buClr>
              <a:buSzPts val="1400"/>
              <a:buFont typeface="Arial"/>
              <a:buChar char="●"/>
            </a:pPr>
            <a:r>
              <a:rPr lang="ru" dirty="0">
                <a:solidFill>
                  <a:srgbClr val="231F20"/>
                </a:solidFill>
              </a:rPr>
              <a:t>Переработка </a:t>
            </a:r>
            <a:r>
              <a:rPr lang="ru-RU" dirty="0">
                <a:latin typeface="Arial" pitchFamily="34" charset="0"/>
                <a:cs typeface="Arial" pitchFamily="34" charset="0"/>
              </a:rPr>
              <a:t>Обработка древесины и производство изделий из дерева: ООО «Горизонт», ИП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Патрин</a:t>
            </a:r>
            <a:r>
              <a:rPr lang="ru-RU" dirty="0">
                <a:latin typeface="Arial" pitchFamily="34" charset="0"/>
                <a:cs typeface="Arial" pitchFamily="34" charset="0"/>
              </a:rPr>
              <a:t>, ООО «Универсал ЛТД», ООО «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Синта</a:t>
            </a:r>
            <a:r>
              <a:rPr lang="ru-RU" dirty="0">
                <a:latin typeface="Arial" pitchFamily="34" charset="0"/>
                <a:cs typeface="Arial" pitchFamily="34" charset="0"/>
              </a:rPr>
              <a:t>-Кедр» ИП Шолохова, ИП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Хлуднев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317500">
              <a:lnSpc>
                <a:spcPct val="115000"/>
              </a:lnSpc>
              <a:buClr>
                <a:srgbClr val="231F20"/>
              </a:buClr>
              <a:buSzPts val="1400"/>
              <a:buFont typeface="Arial"/>
              <a:buChar char="●"/>
            </a:pPr>
            <a:r>
              <a:rPr lang="ru" dirty="0" smtClean="0">
                <a:solidFill>
                  <a:srgbClr val="231F20"/>
                </a:solidFill>
              </a:rPr>
              <a:t>Производство- </a:t>
            </a:r>
            <a:r>
              <a:rPr lang="ru-RU" dirty="0" smtClean="0"/>
              <a:t>предприятия </a:t>
            </a:r>
            <a:r>
              <a:rPr lang="ru-RU" dirty="0"/>
              <a:t>пищевой промышленности ИП Панов, ИП Коновалова, ИП Ковалева, ИП </a:t>
            </a:r>
            <a:r>
              <a:rPr lang="ru-RU" dirty="0" err="1"/>
              <a:t>Замберов</a:t>
            </a:r>
            <a:r>
              <a:rPr lang="ru-RU" dirty="0"/>
              <a:t>, ИП Макеева</a:t>
            </a:r>
            <a:endParaRPr lang="ru-RU" dirty="0">
              <a:solidFill>
                <a:schemeClr val="dk1"/>
              </a:solidFill>
            </a:endParaRPr>
          </a:p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</a:pPr>
            <a:endParaRPr dirty="0">
              <a:solidFill>
                <a:srgbClr val="231F20"/>
              </a:solidFill>
            </a:endParaRPr>
          </a:p>
        </p:txBody>
      </p:sp>
      <p:sp>
        <p:nvSpPr>
          <p:cNvPr id="570" name="Google Shape;570;p64"/>
          <p:cNvSpPr txBox="1"/>
          <p:nvPr/>
        </p:nvSpPr>
        <p:spPr>
          <a:xfrm>
            <a:off x="406076" y="1490475"/>
            <a:ext cx="5888044" cy="2732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lvl="0">
              <a:lnSpc>
                <a:spcPct val="106046"/>
              </a:lnSpc>
            </a:pPr>
            <a:r>
              <a:rPr lang="ru" dirty="0">
                <a:solidFill>
                  <a:schemeClr val="dk1"/>
                </a:solidFill>
              </a:rPr>
              <a:t>Крупные </a:t>
            </a:r>
            <a:r>
              <a:rPr lang="ru" dirty="0" smtClean="0">
                <a:solidFill>
                  <a:schemeClr val="dk1"/>
                </a:solidFill>
              </a:rPr>
              <a:t>предприятия района:</a:t>
            </a:r>
            <a:endParaRPr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571" name="Google Shape;571;p64"/>
          <p:cNvSpPr/>
          <p:nvPr/>
        </p:nvSpPr>
        <p:spPr>
          <a:xfrm>
            <a:off x="406075" y="4678678"/>
            <a:ext cx="3554400" cy="358141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FFFFFF"/>
                </a:solidFill>
              </a:rPr>
              <a:t>Объём промышленного </a:t>
            </a:r>
            <a:r>
              <a:rPr lang="ru" sz="1100" b="1" dirty="0" smtClean="0">
                <a:solidFill>
                  <a:srgbClr val="FFFFFF"/>
                </a:solidFill>
              </a:rPr>
              <a:t>производства в 2020 году: 2370,5 млн.руб.</a:t>
            </a:r>
            <a:endParaRPr sz="1100" dirty="0"/>
          </a:p>
        </p:txBody>
      </p:sp>
      <p:sp>
        <p:nvSpPr>
          <p:cNvPr id="572" name="Google Shape;572;p64"/>
          <p:cNvSpPr txBox="1"/>
          <p:nvPr/>
        </p:nvSpPr>
        <p:spPr>
          <a:xfrm>
            <a:off x="6503075" y="2431575"/>
            <a:ext cx="1456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>
                <a:solidFill>
                  <a:srgbClr val="6C6C72"/>
                </a:solidFill>
              </a:rPr>
              <a:t>карта района с расположением крупных предприятий отрасли</a:t>
            </a:r>
            <a:endParaRPr/>
          </a:p>
        </p:txBody>
      </p:sp>
      <p:pic>
        <p:nvPicPr>
          <p:cNvPr id="9" name="Содержимое 6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286751" y="61094"/>
            <a:ext cx="560069" cy="632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6" descr="улеты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9215" y="1119357"/>
            <a:ext cx="2160720" cy="272796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524;p61"/>
          <p:cNvSpPr/>
          <p:nvPr/>
        </p:nvSpPr>
        <p:spPr>
          <a:xfrm>
            <a:off x="8220301" y="1763730"/>
            <a:ext cx="121800" cy="1167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524;p61"/>
          <p:cNvSpPr/>
          <p:nvPr/>
        </p:nvSpPr>
        <p:spPr>
          <a:xfrm>
            <a:off x="7494964" y="2276264"/>
            <a:ext cx="121800" cy="1167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524;p61"/>
          <p:cNvSpPr/>
          <p:nvPr/>
        </p:nvSpPr>
        <p:spPr>
          <a:xfrm>
            <a:off x="7359452" y="2226592"/>
            <a:ext cx="121800" cy="1167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000000"/>
      </a:accent2>
      <a:accent3>
        <a:srgbClr val="7F7F7F"/>
      </a:accent3>
      <a:accent4>
        <a:srgbClr val="808DA9"/>
      </a:accent4>
      <a:accent5>
        <a:srgbClr val="AC956E"/>
      </a:accent5>
      <a:accent6>
        <a:srgbClr val="DEDEE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</TotalTime>
  <Words>1009</Words>
  <Application>Microsoft Office PowerPoint</Application>
  <PresentationFormat>Экран (16:9)</PresentationFormat>
  <Paragraphs>186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Times New Roman</vt:lpstr>
      <vt:lpstr>Helvetica Neue</vt:lpstr>
      <vt:lpstr>tahoma</vt:lpstr>
      <vt:lpstr>Calibri</vt:lpstr>
      <vt:lpstr>Trebuchet MS</vt:lpstr>
      <vt:lpstr>Simple Light</vt:lpstr>
      <vt:lpstr>2_Office Theme</vt:lpstr>
      <vt:lpstr>Office Theme</vt:lpstr>
      <vt:lpstr>1_Office Theme</vt:lpstr>
      <vt:lpstr>Презентация PowerPoint</vt:lpstr>
      <vt:lpstr>Информация о районе</vt:lpstr>
      <vt:lpstr>Информация о районе</vt:lpstr>
      <vt:lpstr>Информация о районе</vt:lpstr>
      <vt:lpstr>Презентация PowerPoint</vt:lpstr>
      <vt:lpstr>Полезные ископаемые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Пользователь Windows</cp:lastModifiedBy>
  <cp:revision>53</cp:revision>
  <dcterms:modified xsi:type="dcterms:W3CDTF">2021-07-06T23:41:40Z</dcterms:modified>
</cp:coreProperties>
</file>