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1" r:id="rId3"/>
    <p:sldId id="281" r:id="rId4"/>
    <p:sldId id="282" r:id="rId5"/>
    <p:sldId id="278" r:id="rId6"/>
    <p:sldId id="280" r:id="rId7"/>
    <p:sldId id="268" r:id="rId8"/>
    <p:sldId id="275" r:id="rId9"/>
    <p:sldId id="276" r:id="rId10"/>
    <p:sldId id="272" r:id="rId11"/>
    <p:sldId id="274" r:id="rId12"/>
    <p:sldId id="273" r:id="rId13"/>
    <p:sldId id="283" r:id="rId14"/>
    <p:sldId id="28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54" autoAdjust="0"/>
    <p:restoredTop sz="94660"/>
  </p:normalViewPr>
  <p:slideViewPr>
    <p:cSldViewPr>
      <p:cViewPr varScale="1">
        <p:scale>
          <a:sx n="109" d="100"/>
          <a:sy n="109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132856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/>
              <a:t>Энергосбережение </a:t>
            </a:r>
            <a:br>
              <a:rPr lang="ru-RU" sz="5400" dirty="0" smtClean="0"/>
            </a:br>
            <a:r>
              <a:rPr lang="ru-RU" sz="5400" dirty="0" smtClean="0"/>
              <a:t>и экономия</a:t>
            </a:r>
            <a:br>
              <a:rPr lang="ru-RU" sz="5400" dirty="0" smtClean="0"/>
            </a:br>
            <a:r>
              <a:rPr lang="ru-RU" sz="5400" dirty="0" smtClean="0"/>
              <a:t> в сфере ЖКХ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365104"/>
            <a:ext cx="4608512" cy="136815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latin typeface="Times New Roman" pitchFamily="18" charset="0"/>
              </a:rPr>
              <a:t>Заместитель </a:t>
            </a:r>
            <a:r>
              <a:rPr lang="ru-RU" dirty="0">
                <a:latin typeface="Times New Roman" pitchFamily="18" charset="0"/>
              </a:rPr>
              <a:t>начальника </a:t>
            </a:r>
            <a:endParaRPr lang="ru-RU" dirty="0" smtClean="0">
              <a:latin typeface="Times New Roman" pitchFamily="18" charset="0"/>
            </a:endParaRPr>
          </a:p>
          <a:p>
            <a:pPr algn="r"/>
            <a:r>
              <a:rPr lang="ru-RU" dirty="0" smtClean="0">
                <a:latin typeface="Times New Roman" pitchFamily="18" charset="0"/>
              </a:rPr>
              <a:t>отдела </a:t>
            </a:r>
            <a:r>
              <a:rPr lang="ru-RU" dirty="0">
                <a:latin typeface="Times New Roman" pitchFamily="18" charset="0"/>
              </a:rPr>
              <a:t>защиты прав </a:t>
            </a:r>
            <a:r>
              <a:rPr lang="ru-RU" dirty="0" smtClean="0">
                <a:latin typeface="Times New Roman" pitchFamily="18" charset="0"/>
              </a:rPr>
              <a:t>потребителей</a:t>
            </a:r>
          </a:p>
          <a:p>
            <a:pPr algn="r"/>
            <a:endParaRPr lang="ru-RU" dirty="0" smtClean="0">
              <a:latin typeface="Times New Roman" pitchFamily="18" charset="0"/>
            </a:endParaRPr>
          </a:p>
          <a:p>
            <a:pPr algn="r"/>
            <a:r>
              <a:rPr lang="ru-RU" dirty="0" err="1" smtClean="0">
                <a:latin typeface="Times New Roman" pitchFamily="18" charset="0"/>
              </a:rPr>
              <a:t>Похлебалова</a:t>
            </a:r>
            <a:r>
              <a:rPr lang="ru-RU" dirty="0" smtClean="0">
                <a:latin typeface="Times New Roman" pitchFamily="18" charset="0"/>
              </a:rPr>
              <a:t> Елена Александровна</a:t>
            </a:r>
            <a:endParaRPr lang="ru-RU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67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06489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47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" y="188640"/>
            <a:ext cx="840740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44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256584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процесс 3"/>
          <p:cNvSpPr/>
          <p:nvPr/>
        </p:nvSpPr>
        <p:spPr>
          <a:xfrm>
            <a:off x="4211960" y="836712"/>
            <a:ext cx="1008112" cy="11772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708920"/>
            <a:ext cx="5391597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Блок-схема: процесс 6"/>
          <p:cNvSpPr/>
          <p:nvPr/>
        </p:nvSpPr>
        <p:spPr>
          <a:xfrm>
            <a:off x="7812360" y="3356992"/>
            <a:ext cx="1008112" cy="11772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09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194600" cy="655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671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smtClean="0"/>
              <a:t>       Спасибо </a:t>
            </a:r>
            <a:r>
              <a:rPr lang="ru-RU" sz="4000" dirty="0" smtClean="0"/>
              <a:t>за внимание!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8083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илина-Е-А\Desktop\Энергосбережение\Памятки\c71a11bb314f068f77787f607ff3ec2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453"/>
            <a:ext cx="9144000" cy="646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49250"/>
            <a:ext cx="8572500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11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3050"/>
            <a:ext cx="8064896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26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7354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0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632848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1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илина-Е-А\Desktop\Энергосбережение\Памятки\b238b6f9c3f398b6e686b11d742827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66570" cy="612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78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7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6057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2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330</TotalTime>
  <Words>10</Words>
  <Application>Microsoft Office PowerPoint</Application>
  <PresentationFormat>Экран (4:3)</PresentationFormat>
  <Paragraphs>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Углы</vt:lpstr>
      <vt:lpstr>Энергосбережение  и экономия  в сфере ЖКХ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Энергосбережение в сфере ЖКХ</dc:title>
  <dc:creator>Елена А. Жилина</dc:creator>
  <cp:lastModifiedBy>Елена А. Жилина</cp:lastModifiedBy>
  <cp:revision>22</cp:revision>
  <dcterms:created xsi:type="dcterms:W3CDTF">2023-03-15T08:20:50Z</dcterms:created>
  <dcterms:modified xsi:type="dcterms:W3CDTF">2023-03-21T11:35:41Z</dcterms:modified>
</cp:coreProperties>
</file>