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2"/>
  </p:notesMasterIdLst>
  <p:sldIdLst>
    <p:sldId id="294" r:id="rId2"/>
    <p:sldId id="261" r:id="rId3"/>
    <p:sldId id="262" r:id="rId4"/>
    <p:sldId id="264" r:id="rId5"/>
    <p:sldId id="268" r:id="rId6"/>
    <p:sldId id="269" r:id="rId7"/>
    <p:sldId id="270" r:id="rId8"/>
    <p:sldId id="274" r:id="rId9"/>
    <p:sldId id="275" r:id="rId10"/>
    <p:sldId id="278" r:id="rId11"/>
    <p:sldId id="290" r:id="rId12"/>
    <p:sldId id="281" r:id="rId13"/>
    <p:sldId id="297" r:id="rId14"/>
    <p:sldId id="295" r:id="rId15"/>
    <p:sldId id="284" r:id="rId16"/>
    <p:sldId id="282" r:id="rId17"/>
    <p:sldId id="285" r:id="rId18"/>
    <p:sldId id="286" r:id="rId19"/>
    <p:sldId id="287" r:id="rId20"/>
    <p:sldId id="298" r:id="rId21"/>
  </p:sldIdLst>
  <p:sldSz cx="914558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82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50" autoAdjust="0"/>
  </p:normalViewPr>
  <p:slideViewPr>
    <p:cSldViewPr snapToGrid="0">
      <p:cViewPr varScale="1">
        <p:scale>
          <a:sx n="44" d="100"/>
          <a:sy n="44" d="100"/>
        </p:scale>
        <p:origin x="894" y="84"/>
      </p:cViewPr>
      <p:guideLst>
        <p:guide orient="horz" pos="216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7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157D1-5926-46D5-B972-F12D8752E63B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5EF32-9FE7-4B6A-A416-A09278E4DF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0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7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02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66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5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65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5EF32-9FE7-4B6A-A416-A09278E4DF4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7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9118" y="3159761"/>
            <a:ext cx="457279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375" y="1219200"/>
            <a:ext cx="754511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970" y="3375491"/>
            <a:ext cx="6173272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970" y="685802"/>
            <a:ext cx="5792206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706" y="609601"/>
            <a:ext cx="2133971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6103" y="685801"/>
            <a:ext cx="5030073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941" y="4074498"/>
            <a:ext cx="457279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94" y="4267368"/>
            <a:ext cx="3734448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397" y="1905000"/>
            <a:ext cx="6036088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401" y="658368"/>
            <a:ext cx="3274121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30073" y="658369"/>
            <a:ext cx="3274121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353" y="661976"/>
            <a:ext cx="3274121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401" y="1371600"/>
            <a:ext cx="3277169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073" y="661976"/>
            <a:ext cx="3274121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073" y="1371600"/>
            <a:ext cx="3274121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824" y="520192"/>
            <a:ext cx="457279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1110" y="520192"/>
            <a:ext cx="457279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9846" y="1774588"/>
            <a:ext cx="457279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346" y="685801"/>
            <a:ext cx="4344154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992" y="685801"/>
            <a:ext cx="259125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412" y="612776"/>
            <a:ext cx="6706765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677" y="3453047"/>
            <a:ext cx="5030073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775" y="3331464"/>
            <a:ext cx="457279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Tm="3000">
    <p:randomBar dir="vert"/>
    <p:sndAc>
      <p:stSnd>
        <p:snd r:embed="rId1" name="gruppa-drayv--ya---grazhdanin-rossii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5588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460" y="1038441"/>
            <a:ext cx="7241877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3778" y="1165487"/>
            <a:ext cx="5538472" cy="448123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8524" y="116855"/>
            <a:ext cx="6480487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375" y="4876800"/>
            <a:ext cx="754511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970" y="685802"/>
            <a:ext cx="6097059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3272" y="6154739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7937391-9905-4829-8E8F-9F5911155BB1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3103" y="6154739"/>
            <a:ext cx="457279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103" y="5842000"/>
            <a:ext cx="2133971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C146A4F-44D2-4546-AF89-D00724392D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ransition spd="slow" advTm="3000">
    <p:randomBar dir="vert"/>
    <p:sndAc>
      <p:stSnd>
        <p:snd r:embed="rId13" name="gruppa-drayv--ya---grazhdanin-rossii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64632"/>
            <a:ext cx="9145587" cy="7619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Первый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выезд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агитавтобуса</a:t>
            </a:r>
            <a:endParaRPr lang="ru-RU" sz="44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226633"/>
            <a:ext cx="9145588" cy="63136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 выборам Президента Российской Федерации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5" y="154378"/>
            <a:ext cx="8870866" cy="52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6712" r="40137"/>
          <a:stretch/>
        </p:blipFill>
        <p:spPr>
          <a:xfrm>
            <a:off x="2459144" y="795647"/>
            <a:ext cx="4305046" cy="593891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9145588" cy="836023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Песня «Хохлома»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3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4" r="-1763"/>
          <a:stretch/>
        </p:blipFill>
        <p:spPr>
          <a:xfrm>
            <a:off x="163880" y="1128157"/>
            <a:ext cx="8981708" cy="55992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"/>
            <a:ext cx="9145588" cy="1140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Слушатели программы в </a:t>
            </a:r>
            <a:b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с. Доно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44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29" r="-752" b="19027"/>
          <a:stretch/>
        </p:blipFill>
        <p:spPr>
          <a:xfrm>
            <a:off x="119935" y="1413163"/>
            <a:ext cx="8905312" cy="53023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9145588" cy="131815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 сельском клубе </a:t>
            </a:r>
            <a:b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с. Верхний Калгукан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04" b="14066"/>
          <a:stretch/>
        </p:blipFill>
        <p:spPr>
          <a:xfrm>
            <a:off x="173534" y="1520042"/>
            <a:ext cx="8827961" cy="51835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"/>
            <a:ext cx="9145587" cy="1531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Книжная выставка-размышление «Избиратель! </a:t>
            </a:r>
            <a:b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Думай! Действуй! Выбирай!»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6" y="843149"/>
            <a:ext cx="8763989" cy="58545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375" y="1"/>
            <a:ext cx="7545110" cy="724394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Georgia" pitchFamily="18" charset="0"/>
              </a:rPr>
              <a:t>Листовка</a:t>
            </a:r>
            <a:endParaRPr lang="ru-RU" sz="44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3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1" y="1294411"/>
            <a:ext cx="8763989" cy="54151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"/>
            <a:ext cx="9145587" cy="128253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День молодого избирателя в центральной библиотеке</a:t>
            </a:r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14" r="-752" b="12295"/>
          <a:stretch/>
        </p:blipFill>
        <p:spPr>
          <a:xfrm>
            <a:off x="138230" y="1175657"/>
            <a:ext cx="9007358" cy="555171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5587" cy="1187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Жюри интеллектуальной викторины</a:t>
            </a:r>
            <a:endParaRPr lang="ru-RU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759"/>
          <a:stretch/>
        </p:blipFill>
        <p:spPr>
          <a:xfrm>
            <a:off x="148603" y="1353787"/>
            <a:ext cx="8876644" cy="53498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"/>
            <a:ext cx="9145588" cy="13300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Обсуждение задания по избирательному праву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r="1267"/>
          <a:stretch/>
        </p:blipFill>
        <p:spPr>
          <a:xfrm>
            <a:off x="190004" y="819397"/>
            <a:ext cx="8740239" cy="586047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5587" cy="819397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Команда - победительница</a:t>
            </a:r>
            <a:endParaRPr lang="ru-RU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63" y="579081"/>
            <a:ext cx="4016236" cy="616016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5588" cy="4987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Плакат «Навстречу своему будущему»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2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" y="843148"/>
            <a:ext cx="8928656" cy="589016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9145588" cy="8668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Жители с. Чингильтуй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87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66" y="1104405"/>
            <a:ext cx="3925984" cy="56467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5587" cy="108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Выставка-викторина «Выборы: история и современность»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1" y="1021279"/>
            <a:ext cx="8843905" cy="568234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5588" cy="85502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Будущие избиратели с. Бура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40" r="19679" b="27978"/>
          <a:stretch/>
        </p:blipFill>
        <p:spPr>
          <a:xfrm>
            <a:off x="154379" y="961902"/>
            <a:ext cx="8894617" cy="56645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95003"/>
            <a:ext cx="9060872" cy="5517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Жители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с. Шивия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378"/>
            <a:ext cx="9145588" cy="593767"/>
          </a:xfrm>
        </p:spPr>
        <p:txBody>
          <a:bodyPr>
            <a:noAutofit/>
          </a:bodyPr>
          <a:lstStyle/>
          <a:p>
            <a:pPr algn="ctr"/>
            <a:r>
              <a:rPr lang="ru-RU" sz="3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Учащиеся школы с. Средняя Борзя</a:t>
            </a:r>
            <a:endParaRPr lang="ru-RU" sz="3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 descr="C:\Users\Библиотека\Desktop\Фотовыборы\SDC1987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2" r="-1340"/>
          <a:stretch/>
        </p:blipFill>
        <p:spPr bwMode="auto">
          <a:xfrm>
            <a:off x="225631" y="831274"/>
            <a:ext cx="8919957" cy="5882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322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9" y="1021278"/>
            <a:ext cx="8942118" cy="568234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5588" cy="100940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Учителя и учащиеся Средне – Борзинской школы</a:t>
            </a:r>
            <a:endParaRPr lang="ru-RU" sz="32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9" t="8873" r="16694"/>
          <a:stretch/>
        </p:blipFill>
        <p:spPr>
          <a:xfrm>
            <a:off x="1591295" y="1377539"/>
            <a:ext cx="6282046" cy="52963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5588" cy="1389413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Стихотворение </a:t>
            </a:r>
            <a:b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«Право избирать»</a:t>
            </a:r>
            <a:endParaRPr lang="ru-RU" sz="4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4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1306288"/>
            <a:ext cx="8906493" cy="54388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9145588" cy="13537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Козловцы – внимательные слушатели</a:t>
            </a: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7" y="782053"/>
            <a:ext cx="8692738" cy="593938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"/>
            <a:ext cx="9145588" cy="700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Частушки на тему выборов</a:t>
            </a:r>
            <a:endParaRPr lang="ru-RU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509</TotalTime>
  <Words>96</Words>
  <Application>Microsoft Office PowerPoint</Application>
  <PresentationFormat>Произвольный</PresentationFormat>
  <Paragraphs>27</Paragraphs>
  <Slides>20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Aharoni</vt:lpstr>
      <vt:lpstr>Arial Black</vt:lpstr>
      <vt:lpstr>Calibri</vt:lpstr>
      <vt:lpstr>Georgia</vt:lpstr>
      <vt:lpstr>Palatino Linotype</vt:lpstr>
      <vt:lpstr>Wingdings</vt:lpstr>
      <vt:lpstr>Базовая</vt:lpstr>
      <vt:lpstr>Первый выезд агитавтобуса</vt:lpstr>
      <vt:lpstr>Жители с. Чингильтуй</vt:lpstr>
      <vt:lpstr>Будущие избиратели с. Бура</vt:lpstr>
      <vt:lpstr>Жители с. Шивия</vt:lpstr>
      <vt:lpstr>Учащиеся школы с. Средняя Борзя</vt:lpstr>
      <vt:lpstr>Учителя и учащиеся Средне – Борзинской школы</vt:lpstr>
      <vt:lpstr>Стихотворение  «Право избирать»</vt:lpstr>
      <vt:lpstr>Козловцы – внимательные слушатели</vt:lpstr>
      <vt:lpstr>Частушки на тему выборов</vt:lpstr>
      <vt:lpstr>Песня «Хохлома»</vt:lpstr>
      <vt:lpstr>Слушатели программы в  с. Доно</vt:lpstr>
      <vt:lpstr>В сельском клубе  с. Верхний Калгукан</vt:lpstr>
      <vt:lpstr>Книжная выставка-размышление «Избиратель!  Думай! Действуй! Выбирай!»</vt:lpstr>
      <vt:lpstr>Листовка</vt:lpstr>
      <vt:lpstr>День молодого избирателя в центральной библиотеке</vt:lpstr>
      <vt:lpstr>Жюри интеллектуальной викторины</vt:lpstr>
      <vt:lpstr>Обсуждение задания по избирательному праву</vt:lpstr>
      <vt:lpstr>Команда - победительница</vt:lpstr>
      <vt:lpstr>Плакат «Навстречу своему будущему»</vt:lpstr>
      <vt:lpstr>Выставка-викторина «Выборы: история и современность»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Первый выезд агитавтобуса</dc:title>
  <dc:creator>Библиотека</dc:creator>
  <cp:lastModifiedBy>Библиотека</cp:lastModifiedBy>
  <cp:revision>57</cp:revision>
  <dcterms:created xsi:type="dcterms:W3CDTF">2018-03-27T03:31:04Z</dcterms:created>
  <dcterms:modified xsi:type="dcterms:W3CDTF">2018-03-30T05:57:29Z</dcterms:modified>
</cp:coreProperties>
</file>